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5B74F-12CB-7B86-6254-522F72A7E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A8EACD-85DB-CA9A-5A18-68260EED9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81644C-FE2E-EBB6-301E-42495D80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293B-34A3-4C66-9215-7539D7DD38B9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16269-BA1D-DF84-38CB-18D0F78C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5EB93F-DB25-C1F6-0D4E-A108684E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7798-1EDB-4CD8-BA37-4C4C66095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61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66EAA-CDAA-0194-85D1-69BAFAA9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CF82B8-C6E8-ED9F-AFC5-2DECB78BE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28D92B-83EC-35D1-54BF-B24C5586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293B-34A3-4C66-9215-7539D7DD38B9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D89E3-602D-6CCC-0720-35CA0BB7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930E92-DFA2-8FAC-139D-BA85BD0D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7798-1EDB-4CD8-BA37-4C4C66095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7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347FBC-B30F-3F9F-3F86-2DDB1B639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F45AF1-33D9-5922-57B8-4B2E87320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26EFAE-142C-9C7D-8563-84981011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293B-34A3-4C66-9215-7539D7DD38B9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0A49D2-0192-437B-5892-D15E4234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4CDA1C-E69A-16F7-59AD-E91FAEB2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7798-1EDB-4CD8-BA37-4C4C66095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7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57467-13DF-AFFA-F113-EB3C493A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077608-B7A4-B089-5070-5A42EC39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C1FA0D-3BE3-9998-9224-B5661406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293B-34A3-4C66-9215-7539D7DD38B9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C6739F-D532-CDA4-CFE7-ED03EE76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BF58CF-3205-B64F-35D7-BA524CC0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7798-1EDB-4CD8-BA37-4C4C66095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45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49CFA-C758-A922-DB96-8988BD66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861078-48B8-EBF0-BD5D-8025DCB01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2D3F05-C6FE-9D4A-15F3-BAFFC4F7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293B-34A3-4C66-9215-7539D7DD38B9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18801-3219-5509-EDC7-03D752E3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4AD649-29E3-AC1A-EDF6-D0DFAD4A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7798-1EDB-4CD8-BA37-4C4C66095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9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E1B98-3471-379E-D8FE-7308FF16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EA10FC-59A8-FCE5-D756-FFB62BB7C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114607-CE11-6285-2039-6EA613C77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1320E6-CD59-5FD9-319F-843872ED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293B-34A3-4C66-9215-7539D7DD38B9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8A14CD-DC19-F358-A426-5981952D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22EC3A-8EE1-DAF4-843E-16143894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7798-1EDB-4CD8-BA37-4C4C66095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31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AF9A6-6810-A744-AD34-E9B83130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29BA2-809A-F830-C901-D87B424EA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BB07B4-C404-677D-20D0-FE17CB87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C08E3C-7ABF-43DC-21C1-E76253909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4123F5-A918-B911-2B75-E9D2DFC32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5508B6-50B0-9C3B-0E51-E6A66397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293B-34A3-4C66-9215-7539D7DD38B9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817A7D-6F10-34AB-7DEB-341AFC17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BA60A5-CDF1-7AE7-D438-7830BAC4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7798-1EDB-4CD8-BA37-4C4C66095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57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2812E-A4AF-31A2-D790-CDED0CDD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353AE4-4C0A-AFCB-1D32-2368955F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293B-34A3-4C66-9215-7539D7DD38B9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F4E947-A809-0D12-C512-EC3A1F92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622B6E-87D0-9EBB-9569-C156A661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7798-1EDB-4CD8-BA37-4C4C66095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63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08805AB-10F4-AD5D-EC1A-75986E6F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293B-34A3-4C66-9215-7539D7DD38B9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48CF85-AB62-5D5D-E600-631070E7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24D1C4-E6C9-A9B9-83B0-919D3B99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7798-1EDB-4CD8-BA37-4C4C66095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52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3041B-56B1-986B-CA34-B8FFBCCD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E404B-326F-D1FB-F86F-96943EFF3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7A4DA0-B46F-B9DF-D755-1750F8565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9D6F85-80B5-10E6-745A-AA10FD8D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293B-34A3-4C66-9215-7539D7DD38B9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907685-F9A3-90CD-9799-4BACEC0C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47480C-9400-A6E9-B2C2-C1CD89D1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7798-1EDB-4CD8-BA37-4C4C66095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90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78AA9-ADFD-631F-32F8-BABBE9F1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2319EB-FD73-6E24-8F38-DEC553BA3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8C785B-DA25-6706-4F06-FDB49537D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992311-ED5A-4727-CB0A-C97F34DAB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293B-34A3-4C66-9215-7539D7DD38B9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33AC47-2BC6-B961-6220-5562ED05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1F91B5-8810-7322-B87F-CDDEFC5E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7798-1EDB-4CD8-BA37-4C4C66095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25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B7C3D84-9420-AFA3-CC04-812F6791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FF7BDA-ACFF-582A-319E-05D13FEAD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275B4B-5834-DB35-2DD7-4A7B4D63D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9293B-34A3-4C66-9215-7539D7DD38B9}" type="datetimeFigureOut">
              <a:rPr lang="pt-BR" smtClean="0"/>
              <a:t>30/12/2022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6AA7C9-8C18-ED88-00D3-000B38CEE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6D819-0D1D-8119-DD04-0536548C6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7798-1EDB-4CD8-BA37-4C4C66095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22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A3E0D-4DAE-2248-0F7F-B0F62587B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Login e autenticação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5DA611-C582-150D-A96E-37413F016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05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ECC57-8B0D-77B4-B59C-E60A6177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95FA93-D04A-6ECD-76F2-423DDCCE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48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842C0-4ECE-FE9B-E129-75D04E83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82DAB4-E8F4-EDD4-B2F1-B62F17D6F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332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A4064-88BE-B48F-2C36-6B797BAE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FE4A8-5B20-2971-F478-F044CB4FD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75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BA7C7-81C1-6C61-7C4F-2A5A36D2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Srcitp</a:t>
            </a:r>
            <a:r>
              <a:rPr lang="pt-BR" dirty="0"/>
              <a:t>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FC8AE8-4E24-9CBF-DCFF-0B441FAB8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Flask</a:t>
            </a:r>
            <a:r>
              <a:rPr lang="pt-BR" dirty="0"/>
              <a:t>, </a:t>
            </a:r>
            <a:r>
              <a:rPr lang="pt-BR" dirty="0" err="1"/>
              <a:t>url_for</a:t>
            </a:r>
            <a:r>
              <a:rPr lang="pt-BR" dirty="0"/>
              <a:t>, </a:t>
            </a:r>
            <a:r>
              <a:rPr lang="pt-BR" dirty="0" err="1"/>
              <a:t>redirect</a:t>
            </a:r>
            <a:r>
              <a:rPr lang="pt-BR" dirty="0"/>
              <a:t>, </a:t>
            </a:r>
            <a:r>
              <a:rPr lang="pt-BR" dirty="0" err="1"/>
              <a:t>render_template</a:t>
            </a:r>
            <a:r>
              <a:rPr lang="pt-BR" dirty="0"/>
              <a:t>, </a:t>
            </a:r>
            <a:r>
              <a:rPr lang="pt-BR" dirty="0" err="1"/>
              <a:t>request</a:t>
            </a:r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os</a:t>
            </a:r>
          </a:p>
          <a:p>
            <a:br>
              <a:rPr lang="pt-BR" dirty="0"/>
            </a:br>
            <a:r>
              <a:rPr lang="pt-BR" dirty="0"/>
              <a:t>app = </a:t>
            </a:r>
            <a:r>
              <a:rPr lang="pt-BR" dirty="0" err="1"/>
              <a:t>Flask</a:t>
            </a:r>
            <a:r>
              <a:rPr lang="pt-BR" dirty="0"/>
              <a:t>(__</a:t>
            </a:r>
            <a:r>
              <a:rPr lang="pt-BR" dirty="0" err="1"/>
              <a:t>name</a:t>
            </a:r>
            <a:r>
              <a:rPr lang="pt-BR" dirty="0"/>
              <a:t>__)</a:t>
            </a:r>
          </a:p>
          <a:p>
            <a:br>
              <a:rPr lang="pt-BR" dirty="0"/>
            </a:br>
            <a:r>
              <a:rPr lang="pt-BR" dirty="0"/>
              <a:t>@app.route('/', </a:t>
            </a:r>
            <a:r>
              <a:rPr lang="pt-BR" dirty="0" err="1"/>
              <a:t>methods</a:t>
            </a:r>
            <a:r>
              <a:rPr lang="pt-BR" dirty="0"/>
              <a:t>=['GET', 'POST'])</a:t>
            </a:r>
          </a:p>
          <a:p>
            <a:r>
              <a:rPr lang="pt-BR" dirty="0" err="1"/>
              <a:t>def</a:t>
            </a:r>
            <a:r>
              <a:rPr lang="pt-BR" dirty="0"/>
              <a:t> login():</a:t>
            </a:r>
          </a:p>
          <a:p>
            <a:r>
              <a:rPr lang="pt-BR" dirty="0"/>
              <a:t>   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request.method</a:t>
            </a:r>
            <a:r>
              <a:rPr lang="pt-BR" dirty="0"/>
              <a:t> == 'POST':</a:t>
            </a:r>
          </a:p>
          <a:p>
            <a:r>
              <a:rPr lang="pt-BR" dirty="0"/>
              <a:t>       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request.form</a:t>
            </a:r>
            <a:r>
              <a:rPr lang="pt-BR" dirty="0"/>
              <a:t>['</a:t>
            </a:r>
            <a:r>
              <a:rPr lang="pt-BR" dirty="0" err="1"/>
              <a:t>username</a:t>
            </a:r>
            <a:r>
              <a:rPr lang="pt-BR" dirty="0"/>
              <a:t>'] != 'admin'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request.form</a:t>
            </a:r>
            <a:r>
              <a:rPr lang="pt-BR" dirty="0"/>
              <a:t>['</a:t>
            </a:r>
            <a:r>
              <a:rPr lang="pt-BR" dirty="0" err="1"/>
              <a:t>password</a:t>
            </a:r>
            <a:r>
              <a:rPr lang="pt-BR" dirty="0"/>
              <a:t>'] != '123':</a:t>
            </a:r>
          </a:p>
          <a:p>
            <a:r>
              <a:rPr lang="pt-BR" dirty="0"/>
              <a:t>            #return('Login ou </a:t>
            </a:r>
            <a:r>
              <a:rPr lang="pt-BR" dirty="0" err="1"/>
              <a:t>Password</a:t>
            </a:r>
            <a:r>
              <a:rPr lang="pt-BR" dirty="0"/>
              <a:t> Errado. Por Favor, Digite Novamente.')</a:t>
            </a:r>
          </a:p>
          <a:p>
            <a:r>
              <a:rPr lang="pt-BR" dirty="0"/>
              <a:t>        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redirect</a:t>
            </a:r>
            <a:r>
              <a:rPr lang="pt-BR" dirty="0"/>
              <a:t>(</a:t>
            </a:r>
            <a:r>
              <a:rPr lang="pt-BR" dirty="0" err="1"/>
              <a:t>url_for</a:t>
            </a:r>
            <a:r>
              <a:rPr lang="pt-BR" dirty="0"/>
              <a:t>('login'))</a:t>
            </a:r>
          </a:p>
          <a:p>
            <a:r>
              <a:rPr lang="pt-BR" dirty="0"/>
              <a:t>        </a:t>
            </a:r>
            <a:r>
              <a:rPr lang="pt-BR" dirty="0" err="1"/>
              <a:t>else</a:t>
            </a:r>
            <a:r>
              <a:rPr lang="pt-BR" dirty="0"/>
              <a:t>: </a:t>
            </a:r>
          </a:p>
          <a:p>
            <a:r>
              <a:rPr lang="pt-BR" dirty="0"/>
              <a:t>        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redirect</a:t>
            </a:r>
            <a:r>
              <a:rPr lang="pt-BR" dirty="0"/>
              <a:t>(</a:t>
            </a:r>
            <a:r>
              <a:rPr lang="pt-BR" dirty="0" err="1"/>
              <a:t>url_for</a:t>
            </a:r>
            <a:r>
              <a:rPr lang="pt-BR" dirty="0"/>
              <a:t>('index'))</a:t>
            </a:r>
          </a:p>
          <a:p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render_template</a:t>
            </a:r>
            <a:r>
              <a:rPr lang="pt-BR" dirty="0"/>
              <a:t>('form_login.html')</a:t>
            </a: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86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A91D2-E1FE-6AF2-67B8-28DD5835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7EFC0-D5F0-2B46-74A5-BF65D96BD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@app.route('/index', </a:t>
            </a:r>
            <a:r>
              <a:rPr lang="pt-BR" dirty="0" err="1"/>
              <a:t>methods</a:t>
            </a:r>
            <a:r>
              <a:rPr lang="pt-BR" dirty="0"/>
              <a:t>=['GET', 'POST'])</a:t>
            </a:r>
          </a:p>
          <a:p>
            <a:r>
              <a:rPr lang="pt-BR" dirty="0" err="1"/>
              <a:t>def</a:t>
            </a:r>
            <a:r>
              <a:rPr lang="pt-BR" dirty="0"/>
              <a:t> index():</a:t>
            </a:r>
          </a:p>
          <a:p>
            <a:r>
              <a:rPr lang="pt-BR" dirty="0"/>
              <a:t>   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request.method</a:t>
            </a:r>
            <a:r>
              <a:rPr lang="pt-BR" dirty="0"/>
              <a:t> == 'GET':</a:t>
            </a:r>
          </a:p>
          <a:p>
            <a:r>
              <a:rPr lang="pt-BR" dirty="0"/>
              <a:t>        #return </a:t>
            </a:r>
            <a:r>
              <a:rPr lang="pt-BR" dirty="0" err="1"/>
              <a:t>redirect</a:t>
            </a:r>
            <a:r>
              <a:rPr lang="pt-BR" dirty="0"/>
              <a:t>(</a:t>
            </a:r>
            <a:r>
              <a:rPr lang="pt-BR" dirty="0" err="1"/>
              <a:t>url_for</a:t>
            </a:r>
            <a:r>
              <a:rPr lang="pt-BR" dirty="0"/>
              <a:t>('login'))</a:t>
            </a:r>
          </a:p>
          <a:p>
            <a:r>
              <a:rPr lang="pt-BR" dirty="0"/>
              <a:t>        </a:t>
            </a:r>
            <a:r>
              <a:rPr lang="pt-BR" dirty="0" err="1"/>
              <a:t>return</a:t>
            </a:r>
            <a:r>
              <a:rPr lang="pt-BR" dirty="0"/>
              <a:t> "você não tem acesso a essa página sem antes fazer o login"</a:t>
            </a:r>
          </a:p>
          <a:p>
            <a:r>
              <a:rPr lang="pt-BR" dirty="0"/>
              <a:t>   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request.method</a:t>
            </a:r>
            <a:r>
              <a:rPr lang="pt-BR" dirty="0"/>
              <a:t>=='POST':</a:t>
            </a:r>
          </a:p>
          <a:p>
            <a:r>
              <a:rPr lang="pt-BR" dirty="0"/>
              <a:t>    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render_template</a:t>
            </a:r>
            <a:r>
              <a:rPr lang="pt-BR" dirty="0"/>
              <a:t>('index10.html',result='</a:t>
            </a:r>
            <a:r>
              <a:rPr lang="pt-BR" dirty="0" err="1"/>
              <a:t>loggedin</a:t>
            </a:r>
            <a:r>
              <a:rPr lang="pt-BR" dirty="0"/>
              <a:t>')</a:t>
            </a:r>
          </a:p>
          <a:p>
            <a:br>
              <a:rPr lang="pt-BR" dirty="0"/>
            </a:br>
            <a:r>
              <a:rPr lang="pt-BR" dirty="0" err="1"/>
              <a:t>if</a:t>
            </a:r>
            <a:r>
              <a:rPr lang="pt-BR" dirty="0"/>
              <a:t> __</a:t>
            </a:r>
            <a:r>
              <a:rPr lang="pt-BR" dirty="0" err="1"/>
              <a:t>name</a:t>
            </a:r>
            <a:r>
              <a:rPr lang="pt-BR" dirty="0"/>
              <a:t>__ == "__</a:t>
            </a:r>
            <a:r>
              <a:rPr lang="pt-BR" dirty="0" err="1"/>
              <a:t>main</a:t>
            </a:r>
            <a:r>
              <a:rPr lang="pt-BR" dirty="0"/>
              <a:t>__":</a:t>
            </a:r>
          </a:p>
          <a:p>
            <a:r>
              <a:rPr lang="pt-BR" dirty="0"/>
              <a:t>    </a:t>
            </a:r>
            <a:r>
              <a:rPr lang="pt-BR" dirty="0" err="1"/>
              <a:t>app.secret_key</a:t>
            </a:r>
            <a:r>
              <a:rPr lang="pt-BR" dirty="0"/>
              <a:t> = </a:t>
            </a:r>
            <a:r>
              <a:rPr lang="pt-BR" dirty="0" err="1"/>
              <a:t>os.urandom</a:t>
            </a:r>
            <a:r>
              <a:rPr lang="pt-BR" dirty="0"/>
              <a:t>(12)  #app.config['SECRET_KEY'] = </a:t>
            </a:r>
            <a:r>
              <a:rPr lang="pt-BR" dirty="0" err="1"/>
              <a:t>os.urandom</a:t>
            </a:r>
            <a:r>
              <a:rPr lang="pt-BR" dirty="0"/>
              <a:t>(10)</a:t>
            </a:r>
          </a:p>
          <a:p>
            <a:r>
              <a:rPr lang="pt-BR" dirty="0"/>
              <a:t>    </a:t>
            </a:r>
            <a:r>
              <a:rPr lang="pt-BR" dirty="0" err="1"/>
              <a:t>app.run</a:t>
            </a:r>
            <a:r>
              <a:rPr lang="pt-BR" dirty="0"/>
              <a:t>(debug=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445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CBF85-AC4A-96FB-8861-EB44448E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138700-3E08-D394-EC95-7919C531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F5FDBA-FB0A-F9BF-23E4-E4F10B546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5303" r="30652" b="31218"/>
          <a:stretch/>
        </p:blipFill>
        <p:spPr>
          <a:xfrm>
            <a:off x="251791" y="232603"/>
            <a:ext cx="11436625" cy="62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2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16889-993E-3E59-22A0-1E60326D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97F584-5294-BBD4-5842-8D75F450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   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br>
              <a:rPr lang="pt-BR" dirty="0"/>
            </a:br>
            <a:r>
              <a:rPr lang="pt-BR" dirty="0"/>
              <a:t>&lt;body&gt;</a:t>
            </a:r>
          </a:p>
          <a:p>
            <a:r>
              <a:rPr lang="pt-BR" dirty="0"/>
              <a:t>LOGIN REALIZADO COM SUCESSO</a:t>
            </a:r>
          </a:p>
          <a:p>
            <a:r>
              <a:rPr lang="pt-BR" dirty="0"/>
              <a:t>ESCREVA SUA HOME-PAGE A PARTIR DAQUI 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r>
              <a:rPr lang="pt-BR" dirty="0"/>
              <a:t>{{</a:t>
            </a:r>
            <a:r>
              <a:rPr lang="pt-BR" dirty="0" err="1"/>
              <a:t>result</a:t>
            </a:r>
            <a:r>
              <a:rPr lang="pt-BR" dirty="0"/>
              <a:t>}}</a:t>
            </a:r>
          </a:p>
          <a:p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289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2A5DD-0EDA-CE35-AC6B-E73DB420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F38A0A-F0EB-3841-0E2E-A737E98A8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74D2A1-37DF-07D0-869B-3CA4B4B0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8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FEA7C-A41A-9D80-BFE5-8C5A8918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AC7552-21FE-6B5F-1196-67E48252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-BR"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'/index'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 in"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953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B3EB2-B47A-6AA4-C2CD-06B4A6EB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28FFA1-3FCF-EEE8-EE94-C00164F6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37B12C-683D-42C5-1085-C476013C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5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BEF61-0C3D-C44E-F06C-E88FA1E3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FC6015-875D-1709-7584-3083C804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331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Tema do Office</vt:lpstr>
      <vt:lpstr>Login e autenticação</vt:lpstr>
      <vt:lpstr>Srcitp python</vt:lpstr>
      <vt:lpstr>Script python</vt:lpstr>
      <vt:lpstr>Apresentação do PowerPoint</vt:lpstr>
      <vt:lpstr>templates</vt:lpstr>
      <vt:lpstr>Apresentação do PowerPoint</vt:lpstr>
      <vt:lpstr>Templates: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e autenticação</dc:title>
  <dc:creator>Dourival Júnior</dc:creator>
  <cp:lastModifiedBy>Dourival Júnior</cp:lastModifiedBy>
  <cp:revision>1</cp:revision>
  <dcterms:created xsi:type="dcterms:W3CDTF">2022-12-30T19:23:47Z</dcterms:created>
  <dcterms:modified xsi:type="dcterms:W3CDTF">2022-12-30T19:23:54Z</dcterms:modified>
</cp:coreProperties>
</file>