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4" r:id="rId4"/>
    <p:sldId id="345" r:id="rId5"/>
    <p:sldId id="346" r:id="rId6"/>
    <p:sldId id="362" r:id="rId7"/>
    <p:sldId id="347" r:id="rId8"/>
    <p:sldId id="363" r:id="rId9"/>
    <p:sldId id="348" r:id="rId10"/>
    <p:sldId id="349" r:id="rId11"/>
    <p:sldId id="350" r:id="rId12"/>
    <p:sldId id="365" r:id="rId13"/>
    <p:sldId id="366" r:id="rId14"/>
    <p:sldId id="367" r:id="rId15"/>
    <p:sldId id="371" r:id="rId16"/>
    <p:sldId id="372" r:id="rId17"/>
    <p:sldId id="368" r:id="rId18"/>
    <p:sldId id="373" r:id="rId19"/>
    <p:sldId id="369" r:id="rId20"/>
    <p:sldId id="370" r:id="rId21"/>
    <p:sldId id="351" r:id="rId22"/>
    <p:sldId id="352" r:id="rId23"/>
    <p:sldId id="353" r:id="rId24"/>
    <p:sldId id="361" r:id="rId25"/>
    <p:sldId id="258" r:id="rId26"/>
    <p:sldId id="259" r:id="rId27"/>
    <p:sldId id="260" r:id="rId28"/>
    <p:sldId id="374" r:id="rId29"/>
    <p:sldId id="375" r:id="rId30"/>
    <p:sldId id="261" r:id="rId31"/>
    <p:sldId id="262" r:id="rId32"/>
    <p:sldId id="376" r:id="rId33"/>
    <p:sldId id="377" r:id="rId34"/>
    <p:sldId id="378" r:id="rId35"/>
    <p:sldId id="263" r:id="rId36"/>
    <p:sldId id="264" r:id="rId37"/>
    <p:sldId id="265" r:id="rId38"/>
    <p:sldId id="266" r:id="rId39"/>
    <p:sldId id="267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6BA92-F159-CBB2-C81A-9B561CBA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4A7AF-6053-ED66-ED89-C9335E13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DFFD74-72CB-3148-0FD7-C580C4C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CF0D8-3F8B-5175-98D9-5A261193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E083E-C169-FB6A-B5B5-29289400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BA7C3-1E0F-50FD-4681-40496F66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AF2213-6D10-E573-330A-CBB62D445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9DEB7E-9A55-256A-D0BF-181FDBD5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1BD9A-6A0E-B6D9-7007-0E1DBC50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AE7E8-F261-56C0-5712-DD32C0D4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0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0245EF-011E-2527-C50E-7969A8CD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EB826F-B717-D726-E636-48D175610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08BC92-7502-7E22-918A-81F4BFC4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29811B-D02B-BA2C-1014-36020FBB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CBD4BB-7957-332E-BB9A-0A88E72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1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4E61-0F97-17AA-DBE2-2AD4A9B5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04B37-6BDF-F1EC-7D7D-96A53DB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023878-D246-4EF9-7A32-4CD175FD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83402-C1B7-BB0D-3F18-95573114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321CC-C92E-9CF4-5910-DF337352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0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B439-3EE4-636B-380F-0BC7D38E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C0CAF2-88A4-E4AE-8330-B1FA0953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45522-245E-A571-4D3A-EEF4F894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BA66D-52F9-92AA-3C95-9488C103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DBF8D-D48D-CF98-CBD3-8AB936D1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62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A89DB-B81E-0C84-CF4E-BC81E229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AE5C9-EA2E-0303-E519-F7C1ACC4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858069-AA30-EFD5-471D-8A627D203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0C91E7-3365-5CE8-3E39-D500864C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82B74-3B4F-7C9A-56E7-2D1AA189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67DE3-B1C4-ABEB-F963-A969D815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7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D69D6-CCF5-D2F9-CD0B-C22E19E4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9BF5A2-A72F-A9A8-6EE6-318BF38C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45A222-2900-E390-C9CF-6BD72AAD8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27D0FD-9EA3-34FE-1571-577EAE613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6E83AA-069E-DE94-A646-66F4BD6E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586E7E-D2C3-2AA5-8918-979330CA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96E743-ADA0-1A5A-0C17-60BD3FF0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366C76-9A09-95B5-0BC0-02967702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8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BDFFF-658B-F999-E57C-BA61370A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6F4F46-DB83-286A-2BC1-F00C696D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720B6D-48D8-9AF7-DE66-E6B5A7A9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195F35-1239-457F-3422-2545CA90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82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05AA73-8718-0EFF-63CE-6638D4C2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FDB8B0-4E95-25F0-0CB0-1FB69F34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D35BB-8186-A22B-C5E7-54D692EA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9E968-A142-062A-3AE9-B351724F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011368-087E-B987-02F5-D3EFB81E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4CB178-6318-3789-9408-87E3B498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9AA58D-3D30-AFA3-4C39-98B7668E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FBB312-6B94-1A88-8C5A-7AAF711E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630345-95D1-7F43-0EA1-63E97B4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29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9580-BD16-D970-AD4A-A7536FBB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20BDDB-070D-63DC-C056-4DE575EA9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9F8FE7-242D-9419-9E02-5B6A02C06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5FEE9-0C66-DC49-5F16-20724B8C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8A790-482C-2567-8828-7C596891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055A0F-CD47-F5B7-504B-E8906F23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43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C38646-BAE3-8D3E-521F-70442E2B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D04C0-B89B-12F6-B9FC-E1732E70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B73DA-C9ED-40E8-E2E3-0B37CCF15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190A-CA4F-43E0-9E04-3ABD547F757A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FECD5-867E-3706-B8CD-7C25AB027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D9A824-CC16-09B1-15AC-5DF74CE38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FA40-C376-485C-B947-9B02FA221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75ADB-BAC9-B3F1-17E6-8E7C17A5B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FLASK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3B894D-FAD8-B7A6-735E-1C9D310D7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O4:</a:t>
            </a:r>
          </a:p>
          <a:p>
            <a:r>
              <a:rPr lang="pt-BR" dirty="0"/>
              <a:t>DEPLOY DE UM MODELO</a:t>
            </a:r>
          </a:p>
          <a:p>
            <a:r>
              <a:rPr lang="pt-BR" dirty="0"/>
              <a:t>TEMPLATES JINJA2</a:t>
            </a:r>
          </a:p>
        </p:txBody>
      </p:sp>
    </p:spTree>
    <p:extLst>
      <p:ext uri="{BB962C8B-B14F-4D97-AF65-F5344CB8AC3E}">
        <p14:creationId xmlns:p14="http://schemas.microsoft.com/office/powerpoint/2010/main" val="100720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E235F1-03A0-1F1D-0FB8-4AE7513C7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67174" b="66772"/>
          <a:stretch/>
        </p:blipFill>
        <p:spPr>
          <a:xfrm>
            <a:off x="0" y="265043"/>
            <a:ext cx="11237843" cy="56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5E02-9478-E434-D1A2-1C2267B2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MANEIRA: USANDO JINJA2-Engine-Templates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F4FBC0-7F67-8D99-B44F-C121C6D74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4" t="3267" r="24215" b="19788"/>
          <a:stretch/>
        </p:blipFill>
        <p:spPr>
          <a:xfrm>
            <a:off x="3617842" y="1961322"/>
            <a:ext cx="5658679" cy="46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0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8ED22-4E13-48BD-8DBF-7A942C27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Deploy</a:t>
            </a:r>
            <a:r>
              <a:rPr lang="pt-BR" dirty="0"/>
              <a:t> do projeto no </a:t>
            </a:r>
            <a:r>
              <a:rPr lang="pt-BR" dirty="0" err="1"/>
              <a:t>github</a:t>
            </a:r>
            <a:r>
              <a:rPr lang="pt-BR" dirty="0"/>
              <a:t> e no </a:t>
            </a:r>
            <a:r>
              <a:rPr lang="pt-BR" dirty="0" err="1"/>
              <a:t>heroku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99732D-F985-7810-F1A0-FD13ACD3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37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1D2B-DFC8-F9C3-EE3D-3FA5763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para serem enviados ao </a:t>
            </a:r>
            <a:r>
              <a:rPr lang="pt-BR" dirty="0" err="1"/>
              <a:t>github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7546F-CF37-E64A-E806-EF053F67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imc.py</a:t>
            </a:r>
          </a:p>
          <a:p>
            <a:r>
              <a:rPr lang="pt-BR" dirty="0"/>
              <a:t>requirements.txt</a:t>
            </a:r>
          </a:p>
          <a:p>
            <a:r>
              <a:rPr lang="pt-BR" dirty="0" err="1"/>
              <a:t>Procfile</a:t>
            </a:r>
            <a:endParaRPr lang="pt-BR" dirty="0"/>
          </a:p>
          <a:p>
            <a:r>
              <a:rPr lang="pt-BR" dirty="0"/>
              <a:t>Arquivo imc.html dentro da pasta </a:t>
            </a:r>
            <a:r>
              <a:rPr lang="pt-BR" dirty="0" err="1"/>
              <a:t>templates</a:t>
            </a:r>
            <a:r>
              <a:rPr lang="pt-BR" dirty="0"/>
              <a:t> (</a:t>
            </a:r>
            <a:r>
              <a:rPr lang="pt-BR" dirty="0" err="1"/>
              <a:t>templates</a:t>
            </a:r>
            <a:r>
              <a:rPr lang="pt-BR" dirty="0"/>
              <a:t>/imc.html)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72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3A935-E67C-B331-0028-BCE53B17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Arquivo </a:t>
            </a:r>
            <a:r>
              <a:rPr lang="pt-BR" dirty="0" err="1"/>
              <a:t>Procfile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A5BD3-B573-257F-C7B5-301B4CC3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o arquivo </a:t>
            </a:r>
            <a:r>
              <a:rPr lang="pt-BR" dirty="0" err="1"/>
              <a:t>Procfile</a:t>
            </a:r>
            <a:r>
              <a:rPr lang="pt-BR" dirty="0"/>
              <a:t> na raiz do </a:t>
            </a:r>
            <a:r>
              <a:rPr lang="pt-BR" dirty="0" err="1"/>
              <a:t>VSCode</a:t>
            </a:r>
            <a:r>
              <a:rPr lang="pt-BR" dirty="0"/>
              <a:t> ou </a:t>
            </a:r>
            <a:r>
              <a:rPr lang="pt-BR" dirty="0" err="1"/>
              <a:t>Pycharm</a:t>
            </a:r>
            <a:r>
              <a:rPr lang="pt-BR" dirty="0"/>
              <a:t>.</a:t>
            </a:r>
          </a:p>
          <a:p>
            <a:pPr algn="l"/>
            <a:r>
              <a:rPr lang="pt-BR" dirty="0"/>
              <a:t>IMPORTANTE: Esse arquivo não vai ter extensão.</a:t>
            </a:r>
          </a:p>
          <a:p>
            <a:pPr algn="l"/>
            <a:r>
              <a:rPr lang="pt-BR" dirty="0"/>
              <a:t>Dentro desse arquivo você vai escrever o seguinte texto:</a:t>
            </a:r>
          </a:p>
          <a:p>
            <a:pPr algn="l"/>
            <a:r>
              <a:rPr lang="pt-BR" dirty="0"/>
              <a:t>web: </a:t>
            </a:r>
            <a:r>
              <a:rPr lang="pt-BR" dirty="0" err="1"/>
              <a:t>gunicorn</a:t>
            </a:r>
            <a:r>
              <a:rPr lang="pt-BR" dirty="0"/>
              <a:t> </a:t>
            </a:r>
            <a:r>
              <a:rPr lang="pt-BR" dirty="0" err="1"/>
              <a:t>nome_do_seu_arquivo:app</a:t>
            </a:r>
            <a:endParaRPr lang="pt-BR" dirty="0"/>
          </a:p>
          <a:p>
            <a:r>
              <a:rPr lang="pt-BR" dirty="0"/>
              <a:t>Ou seja, web: </a:t>
            </a:r>
            <a:r>
              <a:rPr lang="pt-BR" dirty="0" err="1"/>
              <a:t>gunicorn</a:t>
            </a:r>
            <a:r>
              <a:rPr lang="pt-BR" dirty="0"/>
              <a:t> </a:t>
            </a:r>
            <a:r>
              <a:rPr lang="pt-BR" dirty="0" err="1"/>
              <a:t>imc:app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46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3D84E-751C-A416-183E-90BCD307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DD6E3-3300-1101-8069-263590E4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24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87162D-6BD4-5CBD-61B7-5C48EE47B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6" r="56739" b="13992"/>
          <a:stretch/>
        </p:blipFill>
        <p:spPr>
          <a:xfrm>
            <a:off x="251790" y="265043"/>
            <a:ext cx="11304105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9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B76A3-A272-0E2F-AA07-20770F9E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Arquivo requirements.txt: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B4768-9A3E-6C7C-5660-D9889FC8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o </a:t>
            </a:r>
            <a:r>
              <a:rPr lang="pt-BR" dirty="0" err="1"/>
              <a:t>gunicorn</a:t>
            </a:r>
            <a:r>
              <a:rPr lang="pt-BR" dirty="0"/>
              <a:t> no terminal. Para isso basta escrever:</a:t>
            </a:r>
          </a:p>
          <a:p>
            <a:pPr marL="0" indent="0">
              <a:buNone/>
            </a:pPr>
            <a:r>
              <a:rPr lang="pt-BR" dirty="0"/>
              <a:t> 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gunicorn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Para a criação do arquivo basta utilizar o seguinte código no terminal: </a:t>
            </a:r>
          </a:p>
          <a:p>
            <a:pPr marL="0" indent="0">
              <a:buNone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freeze</a:t>
            </a:r>
            <a:r>
              <a:rPr lang="pt-BR" dirty="0"/>
              <a:t> &gt; requirements.txt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5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63E817-6A6A-C96E-E24B-EBE5DF274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t="3457" r="32282" b="14765"/>
          <a:stretch/>
        </p:blipFill>
        <p:spPr>
          <a:xfrm>
            <a:off x="477078" y="238539"/>
            <a:ext cx="10310192" cy="63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FEB07-A8E9-7C3B-8DCC-DA041F7D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B2AE8-FC0B-844D-E6CB-0E7C04A8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Colocar todos os arquivos no GitHub.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3BFDF2-1E56-5DDB-6498-DDF7DAE2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1" y="2447140"/>
            <a:ext cx="7195930" cy="40457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3DAEBD-0E9C-1816-6536-0E6C393E5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527" b="38295"/>
          <a:stretch/>
        </p:blipFill>
        <p:spPr>
          <a:xfrm>
            <a:off x="8767968" y="897110"/>
            <a:ext cx="2637183" cy="310418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BF4A901-230F-8BB2-93FD-774172EDCF55}"/>
              </a:ext>
            </a:extLst>
          </p:cNvPr>
          <p:cNvSpPr txBox="1"/>
          <p:nvPr/>
        </p:nvSpPr>
        <p:spPr>
          <a:xfrm>
            <a:off x="8918713" y="206065"/>
            <a:ext cx="24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templates</a:t>
            </a:r>
            <a:r>
              <a:rPr lang="pt-BR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60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D3D9F-541F-0F1E-079C-76C99E43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HOME PAGE DO CÁLCULO DO IMC: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A38EB-CE7D-D973-B4CB-FEC9B6A4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996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49DE1-0968-7D01-93BE-0E0745F4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Deploy</a:t>
            </a:r>
            <a:r>
              <a:rPr lang="pt-BR" dirty="0"/>
              <a:t> no </a:t>
            </a:r>
            <a:r>
              <a:rPr lang="pt-BR" dirty="0" err="1"/>
              <a:t>heroku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2C239-2150-E2E5-6EC6-2378A789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15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9CA70-5C8A-8BBA-E8AF-58573522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C3A56-B752-40E8-6585-06A51C2C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C3A51E-0161-B571-1B2F-3CD12427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4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AC2A9-9D86-D2D4-6CBB-9AFDD36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DA73A-3D5C-6D9E-24CA-75B89D0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B2DA8-D694-7A56-C30F-27D21D8F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689C40-50EC-DD19-42E1-492B3161B5EF}"/>
              </a:ext>
            </a:extLst>
          </p:cNvPr>
          <p:cNvSpPr txBox="1"/>
          <p:nvPr/>
        </p:nvSpPr>
        <p:spPr>
          <a:xfrm>
            <a:off x="1722783" y="1825625"/>
            <a:ext cx="1219200" cy="71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343CBE-BAA0-D618-2DF4-4E50B4D16475}"/>
              </a:ext>
            </a:extLst>
          </p:cNvPr>
          <p:cNvSpPr txBox="1"/>
          <p:nvPr/>
        </p:nvSpPr>
        <p:spPr>
          <a:xfrm>
            <a:off x="5486399" y="4747729"/>
            <a:ext cx="1749287" cy="71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173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EB9DB-04CA-D22D-20D7-16C4335C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04BD5B-8E95-A2F7-9594-F9ACE9D4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820F07-533A-E9B0-AD86-7B2EBFC2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D7C5AB5-19C9-E268-232B-39B23AADF7FD}"/>
              </a:ext>
            </a:extLst>
          </p:cNvPr>
          <p:cNvSpPr txBox="1"/>
          <p:nvPr/>
        </p:nvSpPr>
        <p:spPr>
          <a:xfrm>
            <a:off x="3723861" y="4648338"/>
            <a:ext cx="7765774" cy="71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584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922E1-3E5F-EB16-AD59-70620B3F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22F2A7-D99F-6E12-7FDC-E711BD4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61723F-FA74-BC8E-31E5-45954B1D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4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DFE9B-70F8-0920-8F80-297FB5A8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 do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04FB0-DE7F-55D9-27D2-8D3B12FF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5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B3034-3B05-52DA-ECB9-35C75A3A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JINJA2 ENGINE TEMPLATE: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E63A6-6896-73D2-6ED2-651B7D07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98D651-AE78-0F44-8DB0-91E4531B7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6" t="26609" r="41522" b="62325"/>
          <a:stretch/>
        </p:blipFill>
        <p:spPr>
          <a:xfrm>
            <a:off x="662609" y="1560581"/>
            <a:ext cx="10118078" cy="17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7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4043E-86B9-829F-4BA6-A7392082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CONDICIONAL IF: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C959E-FCBE-354F-430B-195F23716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8" r="33098" b="62760"/>
          <a:stretch/>
        </p:blipFill>
        <p:spPr>
          <a:xfrm>
            <a:off x="1696277" y="1690688"/>
            <a:ext cx="8878957" cy="40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3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B1453-756B-53FD-1E9B-D0D4E723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E70412-E236-1063-3F5A-A56BA7E85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1" t="2854" r="42595" b="37189"/>
          <a:stretch/>
        </p:blipFill>
        <p:spPr>
          <a:xfrm>
            <a:off x="2027582" y="1577009"/>
            <a:ext cx="5155095" cy="48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2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752B4C-F5C2-E187-E84E-CA3D70E4D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9" r="69783" b="66192"/>
          <a:stretch/>
        </p:blipFill>
        <p:spPr>
          <a:xfrm>
            <a:off x="1126434" y="781878"/>
            <a:ext cx="8383699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4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99915-8E61-65F3-2898-2866659F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imc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EF0CC6-533D-AFD5-78CA-EA7CD6D0D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t="3256" r="21320" b="42957"/>
          <a:stretch/>
        </p:blipFill>
        <p:spPr>
          <a:xfrm>
            <a:off x="1630017" y="1690687"/>
            <a:ext cx="8696622" cy="46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1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5CDC6-93FE-6084-EC7D-DC7D4848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 For e IF: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A7B6DA-D8C8-C90E-ADCA-3998F3C41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1" t="3376" r="33178" b="45609"/>
          <a:stretch/>
        </p:blipFill>
        <p:spPr>
          <a:xfrm>
            <a:off x="1563755" y="1828799"/>
            <a:ext cx="7288697" cy="47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90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122B-D08E-BCB6-2DE9-DB025161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9FE04D-ACC6-22E7-06BA-225ABEDC6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9" t="4692" r="42088" b="46902"/>
          <a:stretch/>
        </p:blipFill>
        <p:spPr>
          <a:xfrm>
            <a:off x="1802295" y="1690687"/>
            <a:ext cx="6361044" cy="48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97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AFCE7-15AE-216E-7454-5BD784CC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TAGS em 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13AC3-B9A7-FF7F-337C-D002C4AC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&lt;p&gt; &lt;/p&gt; paragrafo.</a:t>
            </a:r>
          </a:p>
          <a:p>
            <a:r>
              <a:rPr lang="pt-BR" dirty="0"/>
              <a:t>&lt;</a:t>
            </a:r>
            <a:r>
              <a:rPr lang="pt-BR" dirty="0" err="1"/>
              <a:t>ol</a:t>
            </a:r>
            <a:r>
              <a:rPr lang="pt-BR" dirty="0"/>
              <a:t>&gt;&lt;/</a:t>
            </a:r>
            <a:r>
              <a:rPr lang="pt-BR" dirty="0" err="1"/>
              <a:t>ol</a:t>
            </a:r>
            <a:r>
              <a:rPr lang="pt-BR" dirty="0"/>
              <a:t>&gt; lista ordenada.</a:t>
            </a:r>
          </a:p>
          <a:p>
            <a:r>
              <a:rPr lang="pt-BR" dirty="0"/>
              <a:t>&lt;</a:t>
            </a:r>
            <a:r>
              <a:rPr lang="pt-BR" dirty="0" err="1"/>
              <a:t>ul</a:t>
            </a:r>
            <a:r>
              <a:rPr lang="pt-BR" dirty="0"/>
              <a:t>&gt;&lt;/</a:t>
            </a:r>
            <a:r>
              <a:rPr lang="pt-BR" dirty="0" err="1"/>
              <a:t>ul</a:t>
            </a:r>
            <a:r>
              <a:rPr lang="pt-BR" dirty="0"/>
              <a:t>&gt; lista não ordenada.</a:t>
            </a:r>
          </a:p>
          <a:p>
            <a:r>
              <a:rPr lang="pt-BR" dirty="0"/>
              <a:t>&lt;li&gt;&lt;/li&gt; lista os elementos da lista.</a:t>
            </a:r>
          </a:p>
          <a:p>
            <a:r>
              <a:rPr lang="pt-BR" dirty="0"/>
              <a:t>&lt;h1&gt; &lt;/h1&gt; maior valor de um título.</a:t>
            </a:r>
          </a:p>
          <a:p>
            <a:r>
              <a:rPr lang="pt-BR" dirty="0"/>
              <a:t>&lt;b&gt; &lt;/b&gt;  texto negrito.</a:t>
            </a:r>
          </a:p>
          <a:p>
            <a:r>
              <a:rPr lang="pt-BR" dirty="0"/>
              <a:t>&lt;i&gt; &lt;/i&gt; itálico.</a:t>
            </a:r>
          </a:p>
          <a:p>
            <a:endParaRPr lang="pt-BR" dirty="0"/>
          </a:p>
          <a:p>
            <a:endParaRPr lang="pt-BR" dirty="0"/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258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4A70F9-10AF-28FE-2E8E-3DFA8C6D2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t="13509" r="65761" b="13412"/>
          <a:stretch/>
        </p:blipFill>
        <p:spPr>
          <a:xfrm>
            <a:off x="1126434" y="410816"/>
            <a:ext cx="4532244" cy="61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7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AA8B830-1A9A-76FD-E20E-0F1DF68D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3" r="82935" b="59424"/>
          <a:stretch/>
        </p:blipFill>
        <p:spPr>
          <a:xfrm>
            <a:off x="1815548" y="453928"/>
            <a:ext cx="4903304" cy="595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2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DE97A-8392-CD96-0748-63DBA551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Condicional for: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35C6F6-C5BA-F7E3-0C10-3EEEB421C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8" t="4061" r="33477" b="47579"/>
          <a:stretch/>
        </p:blipFill>
        <p:spPr>
          <a:xfrm>
            <a:off x="980661" y="1690688"/>
            <a:ext cx="7368209" cy="45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2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8D8D-066B-2DBD-5CC3-02FEBCB0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88A624-CFA1-4E1F-6886-22B951B08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9" t="3575" r="30683" b="31036"/>
          <a:stretch/>
        </p:blipFill>
        <p:spPr>
          <a:xfrm>
            <a:off x="1908314" y="1690688"/>
            <a:ext cx="6308034" cy="49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3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7E696-D87B-1F93-C414-555934FB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Melhorado: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83B1CC-1743-B1CF-362D-D450CF992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6" t="3650" r="43587" b="19791"/>
          <a:stretch/>
        </p:blipFill>
        <p:spPr>
          <a:xfrm>
            <a:off x="1789043" y="1378226"/>
            <a:ext cx="7898296" cy="5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56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7E150-731D-79B6-DB64-DDF4263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BCC80-4227-5BAB-23C7-745A2FCF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7A12BF-7A99-945A-FA64-A1828A15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7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29A99-6162-CF72-7BD3-7161DC14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78330-8C28-F612-6549-D6CFFC9D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6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B5DB-2F80-EFF3-E720-5802F0F3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F2ACE4-4CA3-52B5-798B-E636F243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6" t="3971" r="32612" b="30328"/>
          <a:stretch/>
        </p:blipFill>
        <p:spPr>
          <a:xfrm>
            <a:off x="2504661" y="1868557"/>
            <a:ext cx="5844209" cy="47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A415C-770C-4608-815D-EE9497F7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 Page: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97512-442C-59AB-4619-B235C9FD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FC787F-E55D-6920-CBDB-A360219F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1609678"/>
            <a:ext cx="8123583" cy="45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21A54-B4C9-6DDE-C5E6-0FC71101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DESEJAMOS? USAR UM FILTRO CONDICIONAL.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DB29F-7CD1-72FB-CD0B-D31E4F1C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55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1C31B-E41D-83CE-6409-E3023C07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E0026-094A-F5FC-5EBC-E7ABD5E2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9FB04D-D8AE-182C-2D0D-760AF8D3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AA29-7460-45DE-133E-203185F6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MANEIRA: CONSTRUIR O CÓDIGO DO CONDICIONAL NO SCRIPT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4DB39-82FA-AB78-8195-2108A918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86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C7F865-A9F6-D717-93AD-4DD046A9C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t="3649" r="21522" b="35838"/>
          <a:stretch/>
        </p:blipFill>
        <p:spPr>
          <a:xfrm>
            <a:off x="1007165" y="344556"/>
            <a:ext cx="9772020" cy="58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98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304</Words>
  <Application>Microsoft Office PowerPoint</Application>
  <PresentationFormat>Widescreen</PresentationFormat>
  <Paragraphs>52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Tema do Office</vt:lpstr>
      <vt:lpstr>CURSO DE FLASK</vt:lpstr>
      <vt:lpstr>EXEMPLO DA HOME PAGE DO CÁLCULO DO IMC:</vt:lpstr>
      <vt:lpstr>PROJETO imc:</vt:lpstr>
      <vt:lpstr>Template:</vt:lpstr>
      <vt:lpstr>Home Page:</vt:lpstr>
      <vt:lpstr>O QUE DESEJAMOS? USAR UM FILTRO CONDICIONAL.</vt:lpstr>
      <vt:lpstr>Apresentação do PowerPoint</vt:lpstr>
      <vt:lpstr>1ª MANEIRA: CONSTRUIR O CÓDIGO DO CONDICIONAL NO SCRIPT PYTHON</vt:lpstr>
      <vt:lpstr>Apresentação do PowerPoint</vt:lpstr>
      <vt:lpstr>Apresentação do PowerPoint</vt:lpstr>
      <vt:lpstr>2ª MANEIRA: USANDO JINJA2-Engine-Templates</vt:lpstr>
      <vt:lpstr>Deploy do projeto no github e no heroku:</vt:lpstr>
      <vt:lpstr>Arquivos para serem enviados ao github:</vt:lpstr>
      <vt:lpstr>Criação do Arquivo Procfile:</vt:lpstr>
      <vt:lpstr>Apresentação do PowerPoint</vt:lpstr>
      <vt:lpstr>Apresentação do PowerPoint</vt:lpstr>
      <vt:lpstr>Criação do Arquivo requirements.txt:</vt:lpstr>
      <vt:lpstr>Apresentação do PowerPoint</vt:lpstr>
      <vt:lpstr>Github:</vt:lpstr>
      <vt:lpstr>Deploy no heroku:</vt:lpstr>
      <vt:lpstr>Apresentação do PowerPoint</vt:lpstr>
      <vt:lpstr>Apresentação do PowerPoint</vt:lpstr>
      <vt:lpstr>Apresentação do PowerPoint</vt:lpstr>
      <vt:lpstr>Apresentação do PowerPoint</vt:lpstr>
      <vt:lpstr>Fim do projeto:</vt:lpstr>
      <vt:lpstr>JINJA2 ENGINE TEMPLATE:</vt:lpstr>
      <vt:lpstr>CONDICIONAL IF:</vt:lpstr>
      <vt:lpstr>Template:</vt:lpstr>
      <vt:lpstr>Apresentação do PowerPoint</vt:lpstr>
      <vt:lpstr>Condicionais For e IF:</vt:lpstr>
      <vt:lpstr>Template:</vt:lpstr>
      <vt:lpstr>Algumas TAGS em HTML:</vt:lpstr>
      <vt:lpstr>Apresentação do PowerPoint</vt:lpstr>
      <vt:lpstr>Apresentação do PowerPoint</vt:lpstr>
      <vt:lpstr>Condicional for:</vt:lpstr>
      <vt:lpstr>Template:</vt:lpstr>
      <vt:lpstr>Template Melhorado: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FLASK</dc:title>
  <dc:creator>Dourival Júnior</dc:creator>
  <cp:lastModifiedBy>Dourival Júnior</cp:lastModifiedBy>
  <cp:revision>8</cp:revision>
  <dcterms:created xsi:type="dcterms:W3CDTF">2022-11-18T13:59:50Z</dcterms:created>
  <dcterms:modified xsi:type="dcterms:W3CDTF">2022-11-21T20:27:48Z</dcterms:modified>
</cp:coreProperties>
</file>