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92" r:id="rId4"/>
    <p:sldId id="310" r:id="rId5"/>
    <p:sldId id="311" r:id="rId6"/>
    <p:sldId id="306" r:id="rId7"/>
    <p:sldId id="269" r:id="rId8"/>
    <p:sldId id="270" r:id="rId9"/>
    <p:sldId id="293" r:id="rId10"/>
    <p:sldId id="309" r:id="rId11"/>
    <p:sldId id="261" r:id="rId12"/>
    <p:sldId id="312" r:id="rId13"/>
    <p:sldId id="313" r:id="rId14"/>
    <p:sldId id="307" r:id="rId15"/>
    <p:sldId id="308" r:id="rId16"/>
    <p:sldId id="262" r:id="rId17"/>
    <p:sldId id="26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0AD67-044C-B456-28D7-E3C0D77C6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4D2F7C-519D-496E-90D9-265CDAD68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5D0F3-474D-26E3-12AD-5EF17B37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C76-DDED-42A2-A392-5A7F2450A09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934DF-1413-9337-D399-0BEEA371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9D2C48-7D7E-3FC2-C1F8-115ED962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B3E4-AF16-4DE1-9741-13D8AD08A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9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10213-5C27-E429-C091-01A12E33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FC000A-E0E3-5DB9-813E-2ED55A633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D8443-5DE0-856A-CE21-14764A31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C76-DDED-42A2-A392-5A7F2450A09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B58A3A-BE4A-6219-360B-F32DDE60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BB3AFA-3DE9-53E5-C612-BC5EE02C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B3E4-AF16-4DE1-9741-13D8AD08A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90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45B975-E9EA-C629-4E29-2AF6BB334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95880F-BB6A-8F41-915E-C8F386902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697803-5394-0258-064C-0BB83A6C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C76-DDED-42A2-A392-5A7F2450A09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CBB200-8C03-0F53-19A4-AD2A4C2C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B894C7-BDC0-782C-8806-7FB58A1D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B3E4-AF16-4DE1-9741-13D8AD08A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00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26C91-9E61-F6AC-44C6-33A839F9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D6E3E1-20A4-428E-9ACC-62E1A15CA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1AEA82-30D6-2F4F-D99B-B96CA2DC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C76-DDED-42A2-A392-5A7F2450A09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3D5F2C-A4A8-D001-6C35-4AF25067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764B89-3A20-F7D6-CCAD-480CC875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B3E4-AF16-4DE1-9741-13D8AD08A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45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F9EC-8BF4-0425-3AF4-D5D37781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4D29F3-56E7-67AF-3483-8B2F40444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729B5-3E91-E6ED-0284-B24FAF1D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C76-DDED-42A2-A392-5A7F2450A09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1AC8A1-3F9F-84CD-3BFA-07536C3C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49BAB-AEE5-9D29-839B-A307D8E1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B3E4-AF16-4DE1-9741-13D8AD08A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39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B89BC-5179-F73E-6866-CBC4F556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CC6D7-8DA3-B61F-675B-9C9836AD6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8BC150-8842-467E-CCC9-01F08D1D2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5E6EF8-705A-C30F-B8AD-84CBE9AC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C76-DDED-42A2-A392-5A7F2450A09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00ACCF-9490-527D-7AA7-39DF6E9F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E78CA7-94F5-9F97-EF6D-CAAD6864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B3E4-AF16-4DE1-9741-13D8AD08A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94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08EC4-3F97-0AB0-3B92-2B6925C6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878084-7F83-7969-165F-BA2BD2E2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E6FAFA-81DB-C121-AB0F-7B4E5CD70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3C3D1C-8BCA-9DDB-3CE8-88D91E28E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3AE442-C5E2-24F5-43AD-4C2B7708F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881924-06A2-825B-1E28-024415FB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C76-DDED-42A2-A392-5A7F2450A09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A96D73-D90D-E94F-7378-EF6A1276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C590A7-CDA5-FAF6-8572-3CF19DA7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B3E4-AF16-4DE1-9741-13D8AD08A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71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EE681-8968-5F3F-1166-1182AA8E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95EB32-6112-D690-9A81-AAAFE096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C76-DDED-42A2-A392-5A7F2450A09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F6AB6F-1141-3622-293C-57264FA4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413347-0F28-563C-5652-00F8C7F1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B3E4-AF16-4DE1-9741-13D8AD08A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04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942D45-B8B0-3F63-AE5B-EFEC2EA9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C76-DDED-42A2-A392-5A7F2450A09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E231C0-194B-6E86-414E-C75F45DA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A246FD-14EF-D2F1-D4EB-F0EF29EA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B3E4-AF16-4DE1-9741-13D8AD08A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69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CCDBB-7262-47F7-061A-6E8ADC6A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D7228-FD85-B7AE-B251-8EFDE990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ABA107-F8BD-0C99-D94E-18A5F5027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8CC4DE-8A39-2D49-1FD1-ECC2EE1A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C76-DDED-42A2-A392-5A7F2450A09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1945CD-E92D-23D6-444A-803E3BEB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B21F1E-0608-6CDF-3E48-3BA702E0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B3E4-AF16-4DE1-9741-13D8AD08A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54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B40AF-41FA-50C7-4116-AF69F6B2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14E2DE-26D7-3095-BD32-B0BEE9171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B6D442-54F6-9167-C633-31C04C59C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B2D5C8-5D12-A8F3-88E9-07173421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C76-DDED-42A2-A392-5A7F2450A09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E38081-8664-A650-6912-7D0E6B1A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178E1E-13CC-AFDB-1762-FAA133C0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B3E4-AF16-4DE1-9741-13D8AD08A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12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F737E6-AA0E-D5BD-4ED1-194F4373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9ADEF5-FEFF-C059-161D-46B6E2CE0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FDC9A-0A22-8F4A-BD51-D4731DAB8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3C76-DDED-42A2-A392-5A7F2450A09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AA3A33-A806-7B3C-311F-CB765717B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FA1818-204D-BD9F-7B8B-9F36156B4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AB3E4-AF16-4DE1-9741-13D8AD08A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46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0B6C8-0FE2-DA01-6586-2E69ED2AB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Python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D95438-FC2B-C8ED-4216-0E06A1FC8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hints</a:t>
            </a:r>
            <a:r>
              <a:rPr lang="pt-BR" dirty="0"/>
              <a:t> e </a:t>
            </a:r>
            <a:r>
              <a:rPr lang="pt-BR" dirty="0" err="1"/>
              <a:t>pydantic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15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9D941E-4423-1A0E-CE93-19D790964EF8}"/>
              </a:ext>
            </a:extLst>
          </p:cNvPr>
          <p:cNvSpPr txBox="1"/>
          <p:nvPr/>
        </p:nvSpPr>
        <p:spPr>
          <a:xfrm>
            <a:off x="1654729" y="673827"/>
            <a:ext cx="60946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flask</a:t>
            </a:r>
            <a:r>
              <a:rPr lang="pt-BR" b="1" dirty="0"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Flask</a:t>
            </a:r>
            <a:endParaRPr lang="pt-BR" b="1" dirty="0">
              <a:effectLst/>
              <a:latin typeface="Consolas" panose="020B0609020204030204" pitchFamily="49" charset="0"/>
            </a:endParaRPr>
          </a:p>
          <a:p>
            <a:r>
              <a:rPr lang="pt-BR" b="1" dirty="0" err="1"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pydantic</a:t>
            </a:r>
            <a:r>
              <a:rPr lang="pt-BR" b="1" dirty="0"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BaseModel</a:t>
            </a:r>
            <a:endParaRPr lang="pt-BR" b="1" dirty="0">
              <a:effectLst/>
              <a:latin typeface="Consolas" panose="020B0609020204030204" pitchFamily="49" charset="0"/>
            </a:endParaRPr>
          </a:p>
          <a:p>
            <a:r>
              <a:rPr lang="pt-BR" b="1" dirty="0" err="1"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flask_pydantic</a:t>
            </a:r>
            <a:r>
              <a:rPr lang="pt-BR" b="1" dirty="0"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validate</a:t>
            </a:r>
            <a:endParaRPr lang="pt-BR" b="1" dirty="0"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app = 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Flask</a:t>
            </a:r>
            <a:r>
              <a:rPr lang="pt-BR" b="1" dirty="0">
                <a:effectLst/>
                <a:latin typeface="Consolas" panose="020B0609020204030204" pitchFamily="49" charset="0"/>
              </a:rPr>
              <a:t>(__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name</a:t>
            </a:r>
            <a:r>
              <a:rPr lang="pt-BR" b="1" dirty="0">
                <a:effectLst/>
                <a:latin typeface="Consolas" panose="020B0609020204030204" pitchFamily="49" charset="0"/>
              </a:rPr>
              <a:t>__)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BR" b="1" dirty="0" err="1">
                <a:effectLst/>
                <a:latin typeface="Consolas" panose="020B0609020204030204" pitchFamily="49" charset="0"/>
              </a:rPr>
              <a:t>class</a:t>
            </a:r>
            <a:r>
              <a:rPr lang="pt-BR" b="1" dirty="0"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QueryParams</a:t>
            </a:r>
            <a:r>
              <a:rPr lang="pt-BR" b="1" dirty="0">
                <a:effectLst/>
                <a:latin typeface="Consolas" panose="020B0609020204030204" pitchFamily="49" charset="0"/>
              </a:rPr>
              <a:t>(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BaseModel</a:t>
            </a:r>
            <a:r>
              <a:rPr lang="pt-BR" b="1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first_name</a:t>
            </a:r>
            <a:r>
              <a:rPr lang="pt-BR" b="1" dirty="0">
                <a:effectLst/>
                <a:latin typeface="Consolas" panose="020B0609020204030204" pitchFamily="49" charset="0"/>
              </a:rPr>
              <a:t>: 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str</a:t>
            </a:r>
            <a:endParaRPr lang="pt-BR" b="1" dirty="0"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is_married</a:t>
            </a:r>
            <a:r>
              <a:rPr lang="pt-BR" b="1" dirty="0">
                <a:effectLst/>
                <a:latin typeface="Consolas" panose="020B0609020204030204" pitchFamily="49" charset="0"/>
              </a:rPr>
              <a:t>: 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bool</a:t>
            </a:r>
            <a:endParaRPr lang="pt-BR" b="1" dirty="0"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pt-BR" b="1" dirty="0">
                <a:effectLst/>
                <a:latin typeface="Consolas" panose="020B0609020204030204" pitchFamily="49" charset="0"/>
              </a:rPr>
            </a:br>
            <a:r>
              <a:rPr lang="pt-BR" b="1" dirty="0">
                <a:effectLst/>
                <a:latin typeface="Consolas" panose="020B0609020204030204" pitchFamily="49" charset="0"/>
              </a:rPr>
              <a:t>@app.route("/person", 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methods</a:t>
            </a:r>
            <a:r>
              <a:rPr lang="pt-BR" b="1" dirty="0">
                <a:effectLst/>
                <a:latin typeface="Consolas" panose="020B0609020204030204" pitchFamily="49" charset="0"/>
              </a:rPr>
              <a:t>=["GET"])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@validate()</a:t>
            </a:r>
          </a:p>
          <a:p>
            <a:r>
              <a:rPr lang="pt-BR" b="1" dirty="0" err="1">
                <a:effectLst/>
                <a:latin typeface="Consolas" panose="020B0609020204030204" pitchFamily="49" charset="0"/>
              </a:rPr>
              <a:t>def</a:t>
            </a:r>
            <a:r>
              <a:rPr lang="pt-BR" b="1" dirty="0"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get</a:t>
            </a:r>
            <a:r>
              <a:rPr lang="pt-BR" b="1" dirty="0">
                <a:effectLst/>
                <a:latin typeface="Consolas" panose="020B0609020204030204" pitchFamily="49" charset="0"/>
              </a:rPr>
              <a:t>(query: 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QueryParams</a:t>
            </a:r>
            <a:r>
              <a:rPr lang="pt-BR" b="1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effectLst/>
                <a:latin typeface="Consolas" panose="020B0609020204030204" pitchFamily="49" charset="0"/>
              </a:rPr>
              <a:t> query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BR" b="1" dirty="0" err="1">
                <a:effectLst/>
                <a:latin typeface="Consolas" panose="020B0609020204030204" pitchFamily="49" charset="0"/>
              </a:rPr>
              <a:t>app.run</a:t>
            </a:r>
            <a:r>
              <a:rPr lang="pt-BR" b="1" dirty="0">
                <a:effectLst/>
                <a:latin typeface="Consolas" panose="020B0609020204030204" pitchFamily="49" charset="0"/>
              </a:rPr>
              <a:t>(debug=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True</a:t>
            </a:r>
            <a:r>
              <a:rPr lang="pt-BR" b="1" dirty="0"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243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66C02-D33E-D475-2CD6-6ECF29B4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Digite no browser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68A56F-AA92-E106-47AE-D9B3DEE28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http://127.0.0.1:5000/person?first_name=john&amp;is_married=false</a:t>
            </a:r>
          </a:p>
        </p:txBody>
      </p:sp>
    </p:spTree>
    <p:extLst>
      <p:ext uri="{BB962C8B-B14F-4D97-AF65-F5344CB8AC3E}">
        <p14:creationId xmlns:p14="http://schemas.microsoft.com/office/powerpoint/2010/main" val="303961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AFA73-69A6-EA1A-30C5-F96E1C59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B9FBA-5A44-F510-D96F-08845B31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Flask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pydantic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BaseModel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flask_pydantic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validate</a:t>
            </a:r>
            <a:br>
              <a:rPr lang="pt-BR" dirty="0"/>
            </a:br>
            <a:r>
              <a:rPr lang="pt-BR" dirty="0"/>
              <a:t>app = </a:t>
            </a:r>
            <a:r>
              <a:rPr lang="pt-BR" dirty="0" err="1"/>
              <a:t>Flask</a:t>
            </a:r>
            <a:r>
              <a:rPr lang="pt-BR" dirty="0"/>
              <a:t>(__</a:t>
            </a:r>
            <a:r>
              <a:rPr lang="pt-BR" dirty="0" err="1"/>
              <a:t>name</a:t>
            </a:r>
            <a:r>
              <a:rPr lang="pt-BR" dirty="0"/>
              <a:t>__)</a:t>
            </a:r>
          </a:p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Data(</a:t>
            </a:r>
            <a:r>
              <a:rPr lang="pt-BR" dirty="0" err="1"/>
              <a:t>BaseModel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nome: </a:t>
            </a:r>
            <a:r>
              <a:rPr lang="pt-BR" dirty="0" err="1"/>
              <a:t>str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rg</a:t>
            </a:r>
            <a:r>
              <a:rPr lang="pt-BR" dirty="0"/>
              <a:t>: </a:t>
            </a:r>
            <a:r>
              <a:rPr lang="pt-BR" dirty="0" err="1"/>
              <a:t>str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cpf:str</a:t>
            </a:r>
            <a:endParaRPr lang="pt-BR" dirty="0"/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@app.route("/data", </a:t>
            </a:r>
            <a:r>
              <a:rPr lang="pt-BR" dirty="0" err="1"/>
              <a:t>methods</a:t>
            </a:r>
            <a:r>
              <a:rPr lang="pt-BR" dirty="0"/>
              <a:t>=["GET"])</a:t>
            </a:r>
          </a:p>
          <a:p>
            <a:pPr marL="0" indent="0">
              <a:buNone/>
            </a:pPr>
            <a:r>
              <a:rPr lang="pt-BR" dirty="0"/>
              <a:t>@validate()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(query: Data):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query</a:t>
            </a:r>
          </a:p>
          <a:p>
            <a:pPr marL="0" indent="0">
              <a:buNone/>
            </a:pPr>
            <a:r>
              <a:rPr lang="pt-BR" dirty="0" err="1"/>
              <a:t>app.run</a:t>
            </a:r>
            <a:r>
              <a:rPr lang="pt-BR" dirty="0"/>
              <a:t>(debug=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977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154E8-783F-C401-E113-AA9E2608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Digite no browser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F7289D-CFB4-5204-7799-E124B75C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http://localhost:5000/data?nome=jose&amp;rg=123321&amp;cpf=321321</a:t>
            </a:r>
          </a:p>
        </p:txBody>
      </p:sp>
    </p:spTree>
    <p:extLst>
      <p:ext uri="{BB962C8B-B14F-4D97-AF65-F5344CB8AC3E}">
        <p14:creationId xmlns:p14="http://schemas.microsoft.com/office/powerpoint/2010/main" val="126632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ECE5A-55F6-98C7-4066-911D4426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typing</a:t>
            </a:r>
            <a:r>
              <a:rPr lang="pt-BR" dirty="0"/>
              <a:t> module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3EEC4-B6FD-04D6-0BC2-7AFBBCF52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Até agora, vimos como anotar variáveis </a:t>
            </a:r>
            <a:r>
              <a:rPr lang="pt-BR" dirty="0" err="1"/>
              <a:t>str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e </a:t>
            </a:r>
            <a:r>
              <a:rPr lang="pt-BR" dirty="0" err="1"/>
              <a:t>float</a:t>
            </a:r>
            <a:r>
              <a:rPr lang="pt-BR" dirty="0"/>
              <a:t>.</a:t>
            </a:r>
          </a:p>
          <a:p>
            <a:r>
              <a:rPr lang="pt-BR" dirty="0"/>
              <a:t>Mas existem estruturas de dados como listas e dicionários que são amplamente utilizados em </a:t>
            </a:r>
            <a:r>
              <a:rPr lang="pt-BR" dirty="0" err="1"/>
              <a:t>python</a:t>
            </a:r>
            <a:r>
              <a:rPr lang="pt-BR" dirty="0"/>
              <a:t>. Para esses e outros tipos de utilitários, o Python introduziu o módulo </a:t>
            </a:r>
            <a:r>
              <a:rPr lang="pt-BR" dirty="0" err="1"/>
              <a:t>typing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92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ED7DF-D94F-D39E-37DC-C083A15A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Typing</a:t>
            </a:r>
            <a:r>
              <a:rPr lang="pt-BR" dirty="0"/>
              <a:t> module: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6BAF66-965A-90BE-1518-84987C28C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5" t="43475" r="35544" b="24626"/>
          <a:stretch/>
        </p:blipFill>
        <p:spPr>
          <a:xfrm>
            <a:off x="715617" y="2040835"/>
            <a:ext cx="10211400" cy="34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6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167DD-CC7B-879A-DB6F-0C22CE29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de 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58815D-F4FC-FFC5-DF94-8DB7B829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typing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, </a:t>
            </a:r>
            <a:r>
              <a:rPr lang="pt-BR" dirty="0" err="1"/>
              <a:t>Dict</a:t>
            </a:r>
            <a:r>
              <a:rPr lang="pt-BR" dirty="0"/>
              <a:t>, Set, </a:t>
            </a:r>
            <a:r>
              <a:rPr lang="pt-BR" dirty="0" err="1"/>
              <a:t>Tuple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l: </a:t>
            </a:r>
            <a:r>
              <a:rPr lang="pt-BR" dirty="0" err="1"/>
              <a:t>List</a:t>
            </a:r>
            <a:r>
              <a:rPr lang="pt-BR" dirty="0"/>
              <a:t>[</a:t>
            </a:r>
            <a:r>
              <a:rPr lang="pt-BR" dirty="0" err="1"/>
              <a:t>int</a:t>
            </a:r>
            <a:r>
              <a:rPr lang="pt-BR" dirty="0"/>
              <a:t>]=[1,2,3,4,5]</a:t>
            </a:r>
          </a:p>
          <a:p>
            <a:pPr marL="0" indent="0">
              <a:buNone/>
            </a:pPr>
            <a:r>
              <a:rPr lang="pt-BR" dirty="0"/>
              <a:t>d: </a:t>
            </a:r>
            <a:r>
              <a:rPr lang="pt-BR" dirty="0" err="1"/>
              <a:t>Dict</a:t>
            </a:r>
            <a:r>
              <a:rPr lang="pt-BR" dirty="0"/>
              <a:t>[</a:t>
            </a:r>
            <a:r>
              <a:rPr lang="pt-BR" dirty="0" err="1"/>
              <a:t>str,int</a:t>
            </a:r>
            <a:r>
              <a:rPr lang="pt-BR" dirty="0"/>
              <a:t>]={'id':101}</a:t>
            </a:r>
          </a:p>
          <a:p>
            <a:pPr marL="0" indent="0">
              <a:buNone/>
            </a:pPr>
            <a:r>
              <a:rPr lang="pt-BR" dirty="0"/>
              <a:t>s: Set[int]={1,2,3}</a:t>
            </a:r>
          </a:p>
          <a:p>
            <a:pPr marL="0" indent="0">
              <a:buNone/>
            </a:pPr>
            <a:r>
              <a:rPr lang="pt-BR" dirty="0"/>
              <a:t>t: </a:t>
            </a:r>
            <a:r>
              <a:rPr lang="pt-BR" dirty="0" err="1"/>
              <a:t>Tuple</a:t>
            </a:r>
            <a:r>
              <a:rPr lang="pt-BR" dirty="0"/>
              <a:t>[</a:t>
            </a:r>
            <a:r>
              <a:rPr lang="pt-BR" dirty="0" err="1"/>
              <a:t>int,str,float</a:t>
            </a:r>
            <a:r>
              <a:rPr lang="pt-BR" dirty="0"/>
              <a:t>]=(1,'lapis',2.75)</a:t>
            </a:r>
          </a:p>
          <a:p>
            <a:pPr marL="0" indent="0">
              <a:buNone/>
            </a:pPr>
            <a:r>
              <a:rPr lang="pt-BR" dirty="0"/>
              <a:t>print(l)</a:t>
            </a:r>
          </a:p>
          <a:p>
            <a:pPr marL="0" indent="0">
              <a:buNone/>
            </a:pPr>
            <a:r>
              <a:rPr lang="pt-BR" dirty="0"/>
              <a:t>print(d)</a:t>
            </a:r>
          </a:p>
          <a:p>
            <a:pPr marL="0" indent="0">
              <a:buNone/>
            </a:pPr>
            <a:r>
              <a:rPr lang="pt-BR" dirty="0"/>
              <a:t>print(s)</a:t>
            </a:r>
          </a:p>
          <a:p>
            <a:pPr marL="0" indent="0">
              <a:buNone/>
            </a:pPr>
            <a:r>
              <a:rPr lang="pt-BR" dirty="0"/>
              <a:t>print(t)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5991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EF728-3B49-1E14-5019-A14A2C9D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7CC63-8872-CAC3-BDC3-ECCE16CF3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72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58869-A607-B6F1-16AD-BD5E5F77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hints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DA2A0-4A0B-923C-88AA-798EE4D9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&gt; Python introduziu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hint</a:t>
            </a:r>
            <a:r>
              <a:rPr lang="pt-BR" dirty="0"/>
              <a:t> a partir da versão 3.5. </a:t>
            </a:r>
          </a:p>
          <a:p>
            <a:pPr marL="0" indent="0">
              <a:buNone/>
            </a:pPr>
            <a:r>
              <a:rPr lang="pt-BR" dirty="0"/>
              <a:t>&gt; O objetivo foi fornecer uma sintaxe com anotações de </a:t>
            </a:r>
            <a:r>
              <a:rPr lang="pt-BR" dirty="0" err="1"/>
              <a:t>type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&gt; Cada variável (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str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), função e classe pode ser anotada para dar indicações sobre os tipos que eles esperam.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7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1DC74-A1DE-DC89-CB23-BC74DB5D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Hints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BBBE9-AA58-497F-CDB6-E1BD473F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Para variáveis:</a:t>
            </a:r>
          </a:p>
          <a:p>
            <a:pPr marL="0" indent="0">
              <a:buNone/>
            </a:pPr>
            <a:r>
              <a:rPr lang="pt-BR" altLang="pt-BR" dirty="0"/>
              <a:t>nome : </a:t>
            </a:r>
            <a:r>
              <a:rPr lang="pt-BR" altLang="pt-BR" dirty="0" err="1"/>
              <a:t>str</a:t>
            </a:r>
            <a:r>
              <a:rPr lang="pt-BR" altLang="pt-BR" dirty="0"/>
              <a:t> = “Paulo" salario : </a:t>
            </a:r>
            <a:r>
              <a:rPr lang="pt-BR" altLang="pt-BR" dirty="0" err="1"/>
              <a:t>float</a:t>
            </a:r>
            <a:r>
              <a:rPr lang="pt-BR" altLang="pt-BR" dirty="0"/>
              <a:t> = 3000.0</a:t>
            </a:r>
          </a:p>
          <a:p>
            <a:pPr marL="0" indent="0">
              <a:buNone/>
            </a:pPr>
            <a:endParaRPr lang="pt-BR" altLang="pt-BR" b="1" dirty="0">
              <a:solidFill>
                <a:srgbClr val="FF0000"/>
              </a:solidFill>
              <a:latin typeface="inherit"/>
            </a:endParaRPr>
          </a:p>
          <a:p>
            <a:pPr marL="0" indent="0">
              <a:buNone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Para funções:</a:t>
            </a:r>
            <a:endParaRPr lang="pt-BR" sz="2400" b="1" i="0" dirty="0">
              <a:solidFill>
                <a:srgbClr val="FF0000"/>
              </a:solidFill>
              <a:effectLst/>
              <a:latin typeface="inherit"/>
            </a:endParaRPr>
          </a:p>
          <a:p>
            <a:pPr marL="0" indent="0">
              <a:buNone/>
            </a:pPr>
            <a:r>
              <a:rPr lang="pt-BR" altLang="pt-BR" sz="2400" dirty="0" err="1"/>
              <a:t>def</a:t>
            </a:r>
            <a:r>
              <a:rPr lang="pt-BR" altLang="pt-BR" sz="2400" dirty="0"/>
              <a:t> </a:t>
            </a:r>
            <a:r>
              <a:rPr lang="pt-BR" altLang="pt-BR" sz="2400" dirty="0" err="1"/>
              <a:t>nome_função</a:t>
            </a:r>
            <a:r>
              <a:rPr lang="pt-BR" altLang="pt-BR" sz="2400" dirty="0"/>
              <a:t>(arg1 : </a:t>
            </a:r>
            <a:r>
              <a:rPr lang="pt-BR" altLang="pt-BR" sz="2400" dirty="0" err="1"/>
              <a:t>tipo_dado</a:t>
            </a:r>
            <a:r>
              <a:rPr lang="pt-BR" altLang="pt-BR" sz="2400" dirty="0"/>
              <a:t>, arg2 : </a:t>
            </a:r>
            <a:r>
              <a:rPr lang="pt-BR" altLang="pt-BR" sz="2400" dirty="0" err="1"/>
              <a:t>tipo_dado</a:t>
            </a:r>
            <a:r>
              <a:rPr lang="pt-BR" altLang="pt-BR" sz="2400" dirty="0"/>
              <a:t>, ...) -&gt; </a:t>
            </a:r>
            <a:r>
              <a:rPr lang="pt-BR" altLang="pt-BR" sz="2400" dirty="0" err="1"/>
              <a:t>tipo_retorno</a:t>
            </a:r>
            <a:r>
              <a:rPr lang="pt-BR" altLang="pt-BR" sz="2400" dirty="0"/>
              <a:t>: </a:t>
            </a:r>
          </a:p>
          <a:p>
            <a:pPr marL="0" indent="0">
              <a:buNone/>
            </a:pPr>
            <a:r>
              <a:rPr lang="pt-BR" altLang="pt-BR" sz="2400" dirty="0"/>
              <a:t>corpo da função </a:t>
            </a:r>
          </a:p>
          <a:p>
            <a:pPr marL="0" indent="0">
              <a:buNone/>
            </a:pP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971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09265-F151-6552-2C52-95CCA775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698EE-9783-7BA7-665F-CD0F022E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Flask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app = </a:t>
            </a:r>
            <a:r>
              <a:rPr lang="pt-BR" dirty="0" err="1"/>
              <a:t>Flask</a:t>
            </a:r>
            <a:r>
              <a:rPr lang="pt-BR" dirty="0"/>
              <a:t>(__</a:t>
            </a:r>
            <a:r>
              <a:rPr lang="pt-BR" dirty="0" err="1"/>
              <a:t>name</a:t>
            </a:r>
            <a:r>
              <a:rPr lang="pt-BR" dirty="0"/>
              <a:t>__)</a:t>
            </a:r>
            <a:br>
              <a:rPr lang="pt-BR" dirty="0"/>
            </a:br>
            <a:r>
              <a:rPr lang="pt-BR" dirty="0"/>
              <a:t>@app.get("/&lt;num&gt;")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num(</a:t>
            </a:r>
            <a:r>
              <a:rPr lang="pt-BR" dirty="0" err="1"/>
              <a:t>num:int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{"o numero digitado foi:": num}</a:t>
            </a:r>
          </a:p>
          <a:p>
            <a:pPr marL="0" indent="0">
              <a:buNone/>
            </a:pPr>
            <a:r>
              <a:rPr lang="pt-BR" dirty="0" err="1"/>
              <a:t>app.run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10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EEE8A-80C5-22D8-91F4-955C827D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5896D4-FF32-9DBB-F28C-CA7E8630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  </a:t>
            </a:r>
          </a:p>
          <a:p>
            <a:pPr marL="0" indent="0">
              <a:buNone/>
            </a:pPr>
            <a:r>
              <a:rPr lang="pt-BR" dirty="0"/>
              <a:t>app = </a:t>
            </a:r>
            <a:r>
              <a:rPr lang="pt-BR" dirty="0" err="1"/>
              <a:t>Flask</a:t>
            </a:r>
            <a:r>
              <a:rPr lang="pt-BR" dirty="0"/>
              <a:t>(__</a:t>
            </a:r>
            <a:r>
              <a:rPr lang="pt-BR" dirty="0" err="1"/>
              <a:t>name</a:t>
            </a:r>
            <a:r>
              <a:rPr lang="pt-BR" dirty="0"/>
              <a:t>__)</a:t>
            </a:r>
            <a:br>
              <a:rPr lang="pt-BR" dirty="0"/>
            </a:br>
            <a:r>
              <a:rPr lang="pt-BR" dirty="0"/>
              <a:t>@app.get("/&lt;palavra&gt;")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num(</a:t>
            </a:r>
            <a:r>
              <a:rPr lang="pt-BR" dirty="0" err="1"/>
              <a:t>palavra:str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{"a palavra digitada foi:": palavra}</a:t>
            </a:r>
          </a:p>
          <a:p>
            <a:pPr marL="0" indent="0">
              <a:buNone/>
            </a:pPr>
            <a:r>
              <a:rPr lang="pt-BR" dirty="0" err="1"/>
              <a:t>app.run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90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E524B-3354-EA7A-E605-906C13F0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hint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D1B67E-B225-A705-FBA5-950C59AB5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saudacao</a:t>
            </a:r>
            <a:r>
              <a:rPr lang="en-US" dirty="0"/>
              <a:t>(</a:t>
            </a:r>
            <a:r>
              <a:rPr lang="en-US" dirty="0" err="1"/>
              <a:t>nome</a:t>
            </a:r>
            <a:r>
              <a:rPr lang="en-US" dirty="0"/>
              <a:t>: str) -&gt; str: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f“Ola</a:t>
            </a:r>
            <a:r>
              <a:rPr lang="en-US" dirty="0"/>
              <a:t>´, {</a:t>
            </a:r>
            <a:r>
              <a:rPr lang="en-US" dirty="0" err="1"/>
              <a:t>nome</a:t>
            </a:r>
            <a:r>
              <a:rPr lang="en-US" dirty="0"/>
              <a:t>}"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saudacao</a:t>
            </a:r>
            <a:r>
              <a:rPr lang="en-US" dirty="0"/>
              <a:t>("João"))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Observação</a:t>
            </a:r>
            <a:r>
              <a:rPr lang="en-US" dirty="0"/>
              <a:t>: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do python é </a:t>
            </a:r>
            <a:r>
              <a:rPr lang="en-US" dirty="0" err="1"/>
              <a:t>necessário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: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mypy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994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19E6A-3DEA-0A2F-15FD-3ED36F2F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Tratamento de dados com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pydantic</a:t>
            </a:r>
            <a:r>
              <a:rPr lang="pt-BR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</a:t>
            </a:r>
            <a:br>
              <a:rPr lang="pt-BR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48739-D55E-4625-6D10-A5AE9B85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Pydantic</a:t>
            </a:r>
            <a:r>
              <a:rPr lang="pt-BR" dirty="0"/>
              <a:t> é um método </a:t>
            </a:r>
            <a:r>
              <a:rPr lang="pt-BR" dirty="0" err="1"/>
              <a:t>python</a:t>
            </a:r>
            <a:r>
              <a:rPr lang="pt-BR" dirty="0"/>
              <a:t> usado em </a:t>
            </a:r>
            <a:r>
              <a:rPr lang="pt-BR" dirty="0" err="1"/>
              <a:t>em</a:t>
            </a:r>
            <a:r>
              <a:rPr lang="pt-BR" dirty="0"/>
              <a:t> frameworks como </a:t>
            </a:r>
            <a:r>
              <a:rPr lang="pt-BR" dirty="0" err="1"/>
              <a:t>Flask</a:t>
            </a:r>
            <a:r>
              <a:rPr lang="pt-BR" dirty="0"/>
              <a:t> e </a:t>
            </a:r>
            <a:r>
              <a:rPr lang="pt-BR" dirty="0" err="1"/>
              <a:t>FastAPI</a:t>
            </a:r>
            <a:r>
              <a:rPr lang="pt-BR" dirty="0"/>
              <a:t>. </a:t>
            </a:r>
          </a:p>
          <a:p>
            <a:r>
              <a:rPr lang="pt-BR" dirty="0"/>
              <a:t>Neste método as variáveis são declaradas num classe.</a:t>
            </a:r>
          </a:p>
          <a:p>
            <a:r>
              <a:rPr lang="pt-BR" dirty="0"/>
              <a:t>Instalar :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Monaco"/>
              </a:rPr>
              <a:t>pip</a:t>
            </a:r>
            <a:r>
              <a:rPr lang="pt-BR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Monaco"/>
              </a:rPr>
              <a:t>install</a:t>
            </a:r>
            <a:r>
              <a:rPr lang="pt-BR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Monaco"/>
              </a:rPr>
              <a:t>Flask-Pydantic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99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7F7E-42BB-B53F-85F1-DF12E9D6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Pydantic</a:t>
            </a:r>
            <a:r>
              <a:rPr lang="pt-B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C5EC04-68E7-94FC-3EF7-D1C5093F72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4729"/>
            <a:ext cx="10304424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Primeiro, você precisa importar </a:t>
            </a:r>
            <a:r>
              <a:rPr lang="pt-BR" altLang="pt-BR" dirty="0" err="1"/>
              <a:t>BaseModel</a:t>
            </a:r>
            <a:r>
              <a:rPr lang="pt-BR" altLang="pt-BR" dirty="0"/>
              <a:t> em </a:t>
            </a:r>
            <a:r>
              <a:rPr lang="pt-BR" altLang="pt-BR" dirty="0" err="1"/>
              <a:t>pydantic</a:t>
            </a:r>
            <a:r>
              <a:rPr lang="pt-BR" altLang="pt-B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Em seguida, usá-lo para criar subclasses definindo o esquema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ou formas de dados que deseja receber.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Em seguida, você declara seu modelo de dados como uma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classe herdada de </a:t>
            </a:r>
            <a:r>
              <a:rPr lang="pt-BR" altLang="pt-BR" dirty="0" err="1"/>
              <a:t>BaseModel</a:t>
            </a:r>
            <a:r>
              <a:rPr lang="pt-BR" altLang="pt-BR" dirty="0"/>
              <a:t>, usando </a:t>
            </a:r>
            <a:r>
              <a:rPr lang="pt-BR" altLang="pt-BR" dirty="0" err="1"/>
              <a:t>type</a:t>
            </a:r>
            <a:r>
              <a:rPr lang="pt-BR" altLang="pt-BR" dirty="0"/>
              <a:t> </a:t>
            </a:r>
            <a:r>
              <a:rPr lang="pt-BR" altLang="pt-BR" dirty="0" err="1"/>
              <a:t>hints</a:t>
            </a:r>
            <a:r>
              <a:rPr lang="pt-BR" altLang="pt-BR" dirty="0"/>
              <a:t> 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para todos os atributos:</a:t>
            </a:r>
          </a:p>
        </p:txBody>
      </p:sp>
    </p:spTree>
    <p:extLst>
      <p:ext uri="{BB962C8B-B14F-4D97-AF65-F5344CB8AC3E}">
        <p14:creationId xmlns:p14="http://schemas.microsoft.com/office/powerpoint/2010/main" val="251257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87C65-0964-BAB8-7417-34C0CD1B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aplicação com </a:t>
            </a:r>
            <a:r>
              <a:rPr lang="pt-BR" dirty="0" err="1"/>
              <a:t>pydantic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7DA8A-5E9A-B7EC-2583-B70825ED2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Flask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pydantic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BaseModel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flask_pydantic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validate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app = </a:t>
            </a:r>
            <a:r>
              <a:rPr lang="pt-BR" dirty="0" err="1"/>
              <a:t>Flask</a:t>
            </a:r>
            <a:r>
              <a:rPr lang="pt-BR" dirty="0"/>
              <a:t>(__</a:t>
            </a:r>
            <a:r>
              <a:rPr lang="pt-BR" dirty="0" err="1"/>
              <a:t>name</a:t>
            </a:r>
            <a:r>
              <a:rPr lang="pt-BR" dirty="0"/>
              <a:t>__)</a:t>
            </a:r>
          </a:p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QueryParams</a:t>
            </a:r>
            <a:r>
              <a:rPr lang="pt-BR" dirty="0"/>
              <a:t>(</a:t>
            </a:r>
            <a:r>
              <a:rPr lang="pt-BR" dirty="0" err="1"/>
              <a:t>BaseModel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</a:t>
            </a:r>
            <a:r>
              <a:rPr lang="pt-BR" dirty="0" err="1"/>
              <a:t>first_name</a:t>
            </a:r>
            <a:r>
              <a:rPr lang="pt-BR" dirty="0"/>
              <a:t>: </a:t>
            </a:r>
            <a:r>
              <a:rPr lang="pt-BR" dirty="0" err="1"/>
              <a:t>str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</a:t>
            </a:r>
            <a:r>
              <a:rPr lang="pt-BR" dirty="0" err="1"/>
              <a:t>is_married</a:t>
            </a:r>
            <a:r>
              <a:rPr lang="pt-BR" dirty="0"/>
              <a:t>: </a:t>
            </a:r>
            <a:r>
              <a:rPr lang="pt-BR" dirty="0" err="1"/>
              <a:t>bool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@app.route("/person", </a:t>
            </a:r>
            <a:r>
              <a:rPr lang="pt-BR" dirty="0" err="1"/>
              <a:t>methods</a:t>
            </a:r>
            <a:r>
              <a:rPr lang="pt-BR" dirty="0"/>
              <a:t>=["GET"])</a:t>
            </a:r>
          </a:p>
          <a:p>
            <a:pPr marL="0" indent="0">
              <a:buNone/>
            </a:pPr>
            <a:r>
              <a:rPr lang="pt-BR" dirty="0"/>
              <a:t>@validate()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(query: </a:t>
            </a:r>
            <a:r>
              <a:rPr lang="pt-BR" dirty="0" err="1"/>
              <a:t>QueryParams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query</a:t>
            </a:r>
          </a:p>
          <a:p>
            <a:pPr marL="0" indent="0">
              <a:buNone/>
            </a:pPr>
            <a:r>
              <a:rPr lang="pt-BR" dirty="0" err="1"/>
              <a:t>app.run</a:t>
            </a:r>
            <a:r>
              <a:rPr lang="pt-BR" dirty="0"/>
              <a:t>(debug=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444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712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inherit</vt:lpstr>
      <vt:lpstr>Monaco</vt:lpstr>
      <vt:lpstr>Open Sans</vt:lpstr>
      <vt:lpstr>source sans pro</vt:lpstr>
      <vt:lpstr>Tema do Office</vt:lpstr>
      <vt:lpstr>Python Avançado</vt:lpstr>
      <vt:lpstr>Type hints:</vt:lpstr>
      <vt:lpstr>Type Hints:</vt:lpstr>
      <vt:lpstr>Exemplo:</vt:lpstr>
      <vt:lpstr>Exemplo:</vt:lpstr>
      <vt:lpstr>Type hint:</vt:lpstr>
      <vt:lpstr>Tratamento de dados com pydantic: </vt:lpstr>
      <vt:lpstr>Pydantic:</vt:lpstr>
      <vt:lpstr>Exemplo de aplicação com pydantic:</vt:lpstr>
      <vt:lpstr>Apresentação do PowerPoint</vt:lpstr>
      <vt:lpstr>Digite no browser</vt:lpstr>
      <vt:lpstr>Outro exemplo:</vt:lpstr>
      <vt:lpstr>Digite no browser</vt:lpstr>
      <vt:lpstr>typing module</vt:lpstr>
      <vt:lpstr>Typing module:</vt:lpstr>
      <vt:lpstr>Script de Exemplo:</vt:lpstr>
      <vt:lpstr>FIM: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Avançado</dc:title>
  <dc:creator>Aluno da Infinity School</dc:creator>
  <cp:lastModifiedBy>Aluno da Infinity School</cp:lastModifiedBy>
  <cp:revision>6</cp:revision>
  <dcterms:created xsi:type="dcterms:W3CDTF">2023-01-09T19:29:34Z</dcterms:created>
  <dcterms:modified xsi:type="dcterms:W3CDTF">2023-01-09T21:58:07Z</dcterms:modified>
</cp:coreProperties>
</file>