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6" r:id="rId11"/>
    <p:sldId id="265" r:id="rId12"/>
    <p:sldId id="266" r:id="rId13"/>
    <p:sldId id="267" r:id="rId14"/>
    <p:sldId id="268" r:id="rId15"/>
    <p:sldId id="269" r:id="rId16"/>
    <p:sldId id="277" r:id="rId17"/>
    <p:sldId id="270" r:id="rId18"/>
    <p:sldId id="271" r:id="rId19"/>
    <p:sldId id="272" r:id="rId20"/>
    <p:sldId id="273" r:id="rId2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99913E-01BB-024E-53F9-5EEB0C6CFE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8EFEBEB-C4E5-4F5E-F81B-358FA8E8FF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97DC13C-262F-CEBE-B723-2F3B7F3D0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9DB25-801D-4199-B625-2C9BDE8516A2}" type="datetimeFigureOut">
              <a:rPr lang="pt-BR" smtClean="0"/>
              <a:t>31/01/2023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B3FB254-C304-7D05-4E2A-D648EB595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4228809-6117-BF6A-AFDF-809E2F236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A9904-BEDA-4CA6-8C12-E661FD9641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8295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558D37-88F9-08A1-2F64-CC20D7A02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C603AEF-414E-D813-F28F-0C64DC7966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BC020BF-95C3-5986-4065-E56908CF1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9DB25-801D-4199-B625-2C9BDE8516A2}" type="datetimeFigureOut">
              <a:rPr lang="pt-BR" smtClean="0"/>
              <a:t>31/01/2023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9C4D801-0D42-0536-E043-8CD34ED7F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FD4FB52-E81A-09CB-4B28-49380F484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A9904-BEDA-4CA6-8C12-E661FD9641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0956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F32FC39-11D3-10CB-CDD0-FB3749BD29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CD50521-62CE-74FA-D929-3CD0391CFC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7005B0D-94CF-CB40-3B17-4CA999486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9DB25-801D-4199-B625-2C9BDE8516A2}" type="datetimeFigureOut">
              <a:rPr lang="pt-BR" smtClean="0"/>
              <a:t>31/01/2023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373C3DD-CE47-BDB1-F0E3-7135F28AC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7433B41-2C0F-FC85-F4F4-FAFA05169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A9904-BEDA-4CA6-8C12-E661FD9641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153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4E5D9E-E189-4500-9215-8A68EEAA1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DF9E1DB-0ABB-9D12-E53A-D0C6688D28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EFFFCDD-D124-05EC-C25B-160D6552D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9DB25-801D-4199-B625-2C9BDE8516A2}" type="datetimeFigureOut">
              <a:rPr lang="pt-BR" smtClean="0"/>
              <a:t>31/01/2023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6BC9C36-D585-5E5D-C1C2-782611605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A3A7A28-7D6E-9947-DEF7-FC2F6AC4C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A9904-BEDA-4CA6-8C12-E661FD9641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3281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459643-E661-1046-81B2-2DFC56455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9FDD51E-7EF8-F6DA-A7E1-FFFE097990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6A42487-37B7-C51F-3DBC-5EFC32DB1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9DB25-801D-4199-B625-2C9BDE8516A2}" type="datetimeFigureOut">
              <a:rPr lang="pt-BR" smtClean="0"/>
              <a:t>31/01/2023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5C4A7E5-615F-72D1-5CA4-670BCE4F5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2933293-6649-77D5-8CED-8A3A6AB6A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A9904-BEDA-4CA6-8C12-E661FD9641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8125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18C70E-7D9B-971E-BE0B-98607E03B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F4BED17-57FC-A5B9-C15D-9DDDCEA3ED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229CB90-7FF3-E32A-4A78-2E1F77F74F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0BE19B9-EED1-15A2-423D-9B6C364BB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9DB25-801D-4199-B625-2C9BDE8516A2}" type="datetimeFigureOut">
              <a:rPr lang="pt-BR" smtClean="0"/>
              <a:t>31/01/2023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7C5163E-96B3-2180-1A13-4F667C688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FB2CF72-6EFE-3BEE-5453-6E10EC402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A9904-BEDA-4CA6-8C12-E661FD9641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647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7240A5-53B7-6C73-DB91-54AB2DE9D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8A00A90-1250-6889-8B14-5EFB404695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C5C3DF0-4682-28E8-420F-749626F59F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CCE5C32-125D-375E-7268-334AA72FCD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BBB0563-2067-FC85-7EF4-051E01B952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68FFDAE-6429-F9B1-1E30-94B31F8D1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9DB25-801D-4199-B625-2C9BDE8516A2}" type="datetimeFigureOut">
              <a:rPr lang="pt-BR" smtClean="0"/>
              <a:t>31/01/2023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3011859-3CE9-B6EF-0EFA-5FD78C7C0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023B7E6-966C-BB5E-466C-0C58274F6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A9904-BEDA-4CA6-8C12-E661FD9641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4617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502FC4-B495-ECF6-E8C4-92FF995DF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E5957BB-C758-AACE-54FD-C18B99F9B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9DB25-801D-4199-B625-2C9BDE8516A2}" type="datetimeFigureOut">
              <a:rPr lang="pt-BR" smtClean="0"/>
              <a:t>31/01/2023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BF58141-FAE3-C8EA-CD0A-BC01FA1D1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0420BAB-2672-1FAA-25BE-6AD2FBDB5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A9904-BEDA-4CA6-8C12-E661FD9641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4365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C72B1DD-19DF-D383-31BD-CF9FDEE9C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9DB25-801D-4199-B625-2C9BDE8516A2}" type="datetimeFigureOut">
              <a:rPr lang="pt-BR" smtClean="0"/>
              <a:t>31/01/2023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9BF002E-29F5-D0FA-314C-9C6C9F185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09FB4BD-FE3A-3027-D050-CA3955E7E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A9904-BEDA-4CA6-8C12-E661FD9641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4091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1AA7A7-B071-EB14-B779-F0277473C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7D93288-B62A-D0B3-F862-87945985E0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F348FCC-8C48-685E-36F5-4D450216E3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B2A99A5-F2FC-A87F-1530-78FCA93EB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9DB25-801D-4199-B625-2C9BDE8516A2}" type="datetimeFigureOut">
              <a:rPr lang="pt-BR" smtClean="0"/>
              <a:t>31/01/2023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2693C19-3F8B-7C2E-B20C-17253382F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0BACB2D-BDD9-6002-9DF3-9F3F3530D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A9904-BEDA-4CA6-8C12-E661FD9641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7121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30D6DA-B3C6-F7C1-1CCD-39A324B57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A12BA93-91D6-8E5B-B490-EE737B5A65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FB7EE2D-8568-02B0-CCE3-863A328D15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9574E65-903A-4B7E-F762-9B493D6CD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9DB25-801D-4199-B625-2C9BDE8516A2}" type="datetimeFigureOut">
              <a:rPr lang="pt-BR" smtClean="0"/>
              <a:t>31/01/2023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98D2958-D118-38BD-65FE-F1AD60BDD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69CA022-F539-D42A-08C6-4BFC502DF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A9904-BEDA-4CA6-8C12-E661FD9641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2119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F46BE03-52D3-17E9-8DDF-B497DD4BC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AF9FB82-1862-E309-6779-124F572613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3A0111E-F278-01A4-11DA-DABEC3CC1A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59DB25-801D-4199-B625-2C9BDE8516A2}" type="datetimeFigureOut">
              <a:rPr lang="pt-BR" smtClean="0"/>
              <a:t>31/01/2023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7248B67-4A01-DA56-26FA-91D0E0B099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09A1AB4-AA38-14D7-5977-4F450620AE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5A9904-BEDA-4CA6-8C12-E661FD9641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6002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4FAE33-EF55-C3E8-F7FB-569D359B93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Curso </a:t>
            </a:r>
            <a:r>
              <a:rPr lang="pt-BR" dirty="0" err="1"/>
              <a:t>Dev</a:t>
            </a:r>
            <a:r>
              <a:rPr lang="pt-BR" dirty="0"/>
              <a:t> Full Stack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211FCFD-4E81-853F-0F4D-285390DC42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Aula 02 Pandas</a:t>
            </a:r>
          </a:p>
        </p:txBody>
      </p:sp>
    </p:spTree>
    <p:extLst>
      <p:ext uri="{BB962C8B-B14F-4D97-AF65-F5344CB8AC3E}">
        <p14:creationId xmlns:p14="http://schemas.microsoft.com/office/powerpoint/2010/main" val="11045198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9BDC8C-A384-CBF4-05F2-744BD1F5A169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FF00"/>
          </a:solidFill>
        </p:spPr>
        <p:txBody>
          <a:bodyPr/>
          <a:lstStyle/>
          <a:p>
            <a:r>
              <a:rPr lang="pt-BR" dirty="0"/>
              <a:t>Usando a função </a:t>
            </a:r>
            <a:r>
              <a:rPr lang="pt-BR" dirty="0" err="1"/>
              <a:t>map</a:t>
            </a:r>
            <a:r>
              <a:rPr lang="pt-BR" dirty="0"/>
              <a:t>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67BE4C6-2E1F-7834-1C84-65786EC693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Vamos usar a função </a:t>
            </a:r>
            <a:r>
              <a:rPr lang="pt-BR" dirty="0" err="1"/>
              <a:t>map</a:t>
            </a:r>
            <a:r>
              <a:rPr lang="pt-BR" dirty="0"/>
              <a:t> para alterar a 1ª letra do nome das pessoas para maiúscula.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err="1"/>
              <a:t>df</a:t>
            </a:r>
            <a:r>
              <a:rPr lang="pt-BR" dirty="0"/>
              <a:t>['nome']=</a:t>
            </a:r>
            <a:r>
              <a:rPr lang="pt-BR" dirty="0" err="1"/>
              <a:t>df</a:t>
            </a:r>
            <a:r>
              <a:rPr lang="pt-BR" dirty="0"/>
              <a:t>['nome'].</a:t>
            </a:r>
            <a:r>
              <a:rPr lang="pt-BR" dirty="0" err="1"/>
              <a:t>map</a:t>
            </a:r>
            <a:r>
              <a:rPr lang="pt-BR" dirty="0"/>
              <a:t>(lambda x:x.title())</a:t>
            </a:r>
          </a:p>
          <a:p>
            <a:pPr marL="0" indent="0">
              <a:buNone/>
            </a:pPr>
            <a:r>
              <a:rPr lang="pt-BR" dirty="0"/>
              <a:t>print(</a:t>
            </a:r>
            <a:r>
              <a:rPr lang="pt-BR" dirty="0" err="1"/>
              <a:t>df</a:t>
            </a:r>
            <a:r>
              <a:rPr lang="pt-BR" dirty="0"/>
              <a:t>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735932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487125-DB05-EED8-2E27-EA8B921C582A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FF00"/>
          </a:solidFill>
        </p:spPr>
        <p:txBody>
          <a:bodyPr/>
          <a:lstStyle/>
          <a:p>
            <a:r>
              <a:rPr lang="pt-BR" dirty="0"/>
              <a:t>Conversão de variável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13AD49C-AB3C-1673-E047-2808ADE39A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Converter a variável categórica sexo em numérica.</a:t>
            </a:r>
          </a:p>
          <a:p>
            <a:pPr marL="0" indent="0">
              <a:buNone/>
            </a:pPr>
            <a:r>
              <a:rPr lang="pt-BR" dirty="0" err="1"/>
              <a:t>df</a:t>
            </a:r>
            <a:r>
              <a:rPr lang="pt-BR" dirty="0"/>
              <a:t>['sexo'] = </a:t>
            </a:r>
            <a:r>
              <a:rPr lang="pt-BR" dirty="0" err="1"/>
              <a:t>df</a:t>
            </a:r>
            <a:r>
              <a:rPr lang="pt-BR" dirty="0"/>
              <a:t>['sexo'].</a:t>
            </a:r>
            <a:r>
              <a:rPr lang="pt-BR" dirty="0" err="1"/>
              <a:t>map</a:t>
            </a:r>
            <a:r>
              <a:rPr lang="pt-BR" dirty="0"/>
              <a:t>({'m': 0, 'f': 1})</a:t>
            </a:r>
          </a:p>
          <a:p>
            <a:pPr marL="0" indent="0">
              <a:buNone/>
            </a:pPr>
            <a:r>
              <a:rPr lang="pt-BR" dirty="0"/>
              <a:t>print(</a:t>
            </a:r>
            <a:r>
              <a:rPr lang="pt-BR" dirty="0" err="1"/>
              <a:t>df</a:t>
            </a:r>
            <a:r>
              <a:rPr lang="pt-BR" dirty="0"/>
              <a:t>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416000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7993BA-1326-231E-3915-5E165256C4FD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FF00"/>
          </a:solidFill>
        </p:spPr>
        <p:txBody>
          <a:bodyPr/>
          <a:lstStyle/>
          <a:p>
            <a:r>
              <a:rPr lang="pt-B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trabalhando com a data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812C5CD-C603-122E-27E4-14BD04099F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data no </a:t>
            </a:r>
            <a:r>
              <a:rPr lang="pt-BR" dirty="0" err="1"/>
              <a:t>dataframe</a:t>
            </a:r>
            <a:r>
              <a:rPr lang="pt-BR" dirty="0"/>
              <a:t> não está no padrão do </a:t>
            </a:r>
            <a:r>
              <a:rPr lang="pt-BR" dirty="0" err="1"/>
              <a:t>python</a:t>
            </a:r>
            <a:r>
              <a:rPr lang="pt-BR" dirty="0"/>
              <a:t>: y-m-d.</a:t>
            </a:r>
          </a:p>
          <a:p>
            <a:r>
              <a:rPr lang="pt-BR" dirty="0"/>
              <a:t>Temos que importar a biblioteca </a:t>
            </a:r>
            <a:r>
              <a:rPr lang="pt-BR" dirty="0" err="1"/>
              <a:t>datetime</a:t>
            </a:r>
            <a:r>
              <a:rPr lang="pt-BR" dirty="0"/>
              <a:t> para fazer a alteração.</a:t>
            </a:r>
          </a:p>
          <a:p>
            <a:pPr marL="0" indent="0">
              <a:buNone/>
            </a:pPr>
            <a:r>
              <a:rPr lang="pt-BR" dirty="0" err="1"/>
              <a:t>from</a:t>
            </a:r>
            <a:r>
              <a:rPr lang="pt-BR" dirty="0"/>
              <a:t> </a:t>
            </a:r>
            <a:r>
              <a:rPr lang="pt-BR" dirty="0" err="1"/>
              <a:t>datetime</a:t>
            </a:r>
            <a:r>
              <a:rPr lang="pt-BR" dirty="0"/>
              <a:t> </a:t>
            </a:r>
            <a:r>
              <a:rPr lang="pt-BR" dirty="0" err="1"/>
              <a:t>import</a:t>
            </a:r>
            <a:r>
              <a:rPr lang="pt-BR" dirty="0"/>
              <a:t> date, time, </a:t>
            </a:r>
            <a:r>
              <a:rPr lang="pt-BR" dirty="0" err="1"/>
              <a:t>datetime</a:t>
            </a:r>
            <a:endParaRPr lang="pt-BR" dirty="0"/>
          </a:p>
          <a:p>
            <a:pPr marL="0" indent="0">
              <a:buNone/>
            </a:pPr>
            <a:r>
              <a:rPr lang="pt-BR" dirty="0" err="1"/>
              <a:t>df</a:t>
            </a:r>
            <a:r>
              <a:rPr lang="pt-BR" dirty="0"/>
              <a:t>['</a:t>
            </a:r>
            <a:r>
              <a:rPr lang="pt-BR" dirty="0" err="1"/>
              <a:t>data_padrao</a:t>
            </a:r>
            <a:r>
              <a:rPr lang="pt-BR" dirty="0"/>
              <a:t>']=</a:t>
            </a:r>
            <a:r>
              <a:rPr lang="pt-BR" dirty="0" err="1"/>
              <a:t>pd.to_datetime</a:t>
            </a:r>
            <a:r>
              <a:rPr lang="pt-BR" dirty="0"/>
              <a:t>(</a:t>
            </a:r>
            <a:r>
              <a:rPr lang="pt-BR" dirty="0" err="1"/>
              <a:t>df</a:t>
            </a:r>
            <a:r>
              <a:rPr lang="pt-BR" dirty="0"/>
              <a:t>['</a:t>
            </a:r>
            <a:r>
              <a:rPr lang="pt-BR" dirty="0" err="1"/>
              <a:t>data_nascimento</a:t>
            </a:r>
            <a:r>
              <a:rPr lang="pt-BR" dirty="0"/>
              <a:t>’])</a:t>
            </a:r>
          </a:p>
          <a:p>
            <a:pPr marL="0" indent="0">
              <a:buNone/>
            </a:pPr>
            <a:r>
              <a:rPr lang="pt-BR" dirty="0" err="1"/>
              <a:t>df</a:t>
            </a:r>
            <a:r>
              <a:rPr lang="pt-BR" dirty="0"/>
              <a:t>['ano']=</a:t>
            </a:r>
            <a:r>
              <a:rPr lang="pt-BR" dirty="0" err="1"/>
              <a:t>pd.to_datetime</a:t>
            </a:r>
            <a:r>
              <a:rPr lang="pt-BR" dirty="0"/>
              <a:t>(</a:t>
            </a:r>
            <a:r>
              <a:rPr lang="pt-BR" dirty="0" err="1"/>
              <a:t>df</a:t>
            </a:r>
            <a:r>
              <a:rPr lang="pt-BR" dirty="0"/>
              <a:t>['</a:t>
            </a:r>
            <a:r>
              <a:rPr lang="pt-BR" dirty="0" err="1"/>
              <a:t>data_nascimento</a:t>
            </a:r>
            <a:r>
              <a:rPr lang="pt-BR" dirty="0"/>
              <a:t>']).</a:t>
            </a:r>
            <a:r>
              <a:rPr lang="pt-BR" dirty="0" err="1"/>
              <a:t>dt.year</a:t>
            </a: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017208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069536-AAE3-D8EC-561C-BA07ED93A867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FF00"/>
          </a:solidFill>
        </p:spPr>
        <p:txBody>
          <a:bodyPr/>
          <a:lstStyle/>
          <a:p>
            <a:r>
              <a:rPr lang="pt-BR" dirty="0"/>
              <a:t>Usando </a:t>
            </a:r>
            <a:r>
              <a:rPr lang="pt-BR" dirty="0" err="1"/>
              <a:t>append</a:t>
            </a:r>
            <a:r>
              <a:rPr lang="pt-BR" dirty="0"/>
              <a:t> para adicionar uma linha ao </a:t>
            </a:r>
            <a:r>
              <a:rPr lang="pt-BR" dirty="0" err="1"/>
              <a:t>dataframe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9762045-CE8A-668E-CFB3-324F358A8E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Sempre que for usar o </a:t>
            </a:r>
            <a:r>
              <a:rPr lang="pt-BR" dirty="0" err="1"/>
              <a:t>append</a:t>
            </a:r>
            <a:r>
              <a:rPr lang="pt-BR" dirty="0"/>
              <a:t> colete as colunas com o comando: print(</a:t>
            </a:r>
            <a:r>
              <a:rPr lang="pt-BR" dirty="0" err="1"/>
              <a:t>df.columns</a:t>
            </a:r>
            <a:r>
              <a:rPr lang="pt-BR" dirty="0"/>
              <a:t>)</a:t>
            </a:r>
          </a:p>
          <a:p>
            <a:pPr marL="0" indent="0">
              <a:buNone/>
            </a:pPr>
            <a:br>
              <a:rPr lang="pt-BR" dirty="0"/>
            </a:br>
            <a:r>
              <a:rPr lang="pt-BR" dirty="0"/>
              <a:t>linha={'</a:t>
            </a:r>
            <a:r>
              <a:rPr lang="pt-BR" dirty="0" err="1"/>
              <a:t>nome':'Rick</a:t>
            </a:r>
            <a:r>
              <a:rPr lang="pt-BR" dirty="0"/>
              <a:t>', 'idade':33, 'peso':78, 'altura':158, 'data_nascimento':'20-05-2018', '</a:t>
            </a:r>
            <a:r>
              <a:rPr lang="pt-BR" dirty="0" err="1"/>
              <a:t>cidade':'salvador</a:t>
            </a:r>
            <a:r>
              <a:rPr lang="pt-BR" dirty="0"/>
              <a:t>', 'mat':222, 'sexo':0, 'imc':31.24, 'data_padrao':'2018-05-20'}</a:t>
            </a:r>
          </a:p>
          <a:p>
            <a:pPr marL="0" indent="0">
              <a:buNone/>
            </a:pPr>
            <a:r>
              <a:rPr lang="pt-BR" dirty="0" err="1"/>
              <a:t>df</a:t>
            </a:r>
            <a:r>
              <a:rPr lang="pt-BR" dirty="0"/>
              <a:t>=</a:t>
            </a:r>
            <a:r>
              <a:rPr lang="pt-BR" dirty="0" err="1"/>
              <a:t>df.append</a:t>
            </a:r>
            <a:r>
              <a:rPr lang="pt-BR" dirty="0"/>
              <a:t>(</a:t>
            </a:r>
            <a:r>
              <a:rPr lang="pt-BR" dirty="0" err="1"/>
              <a:t>linha,ignore_index</a:t>
            </a:r>
            <a:r>
              <a:rPr lang="pt-BR" dirty="0"/>
              <a:t>=</a:t>
            </a:r>
            <a:r>
              <a:rPr lang="pt-BR" dirty="0" err="1"/>
              <a:t>True</a:t>
            </a:r>
            <a:r>
              <a:rPr lang="pt-BR" dirty="0"/>
              <a:t>)</a:t>
            </a:r>
          </a:p>
          <a:p>
            <a:pPr marL="0" indent="0">
              <a:buNone/>
            </a:pPr>
            <a:r>
              <a:rPr lang="pt-BR" dirty="0"/>
              <a:t>print(</a:t>
            </a:r>
            <a:r>
              <a:rPr lang="pt-BR" dirty="0" err="1"/>
              <a:t>df</a:t>
            </a:r>
            <a:r>
              <a:rPr lang="pt-BR" dirty="0"/>
              <a:t>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283554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49A6F2-A7F5-D54E-7986-17280AC766F9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FF00"/>
          </a:solidFill>
        </p:spPr>
        <p:txBody>
          <a:bodyPr/>
          <a:lstStyle/>
          <a:p>
            <a:r>
              <a:rPr lang="pt-BR" dirty="0"/>
              <a:t>Usando query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0F3CC24-5572-3601-F8A2-E14CADD359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query = </a:t>
            </a:r>
            <a:r>
              <a:rPr lang="pt-BR" dirty="0" err="1"/>
              <a:t>df.query</a:t>
            </a:r>
            <a:r>
              <a:rPr lang="pt-BR" dirty="0"/>
              <a:t>(' idade &gt; 20 </a:t>
            </a:r>
            <a:r>
              <a:rPr lang="pt-BR" dirty="0" err="1"/>
              <a:t>and</a:t>
            </a:r>
            <a:r>
              <a:rPr lang="pt-BR" dirty="0"/>
              <a:t> idade &lt; 30 ')</a:t>
            </a:r>
          </a:p>
          <a:p>
            <a:pPr marL="0" indent="0">
              <a:buNone/>
            </a:pPr>
            <a:r>
              <a:rPr lang="pt-BR" dirty="0"/>
              <a:t>print(query)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en-US" dirty="0"/>
              <a:t>query = </a:t>
            </a:r>
            <a:r>
              <a:rPr lang="en-US" dirty="0" err="1"/>
              <a:t>df.query</a:t>
            </a:r>
            <a:r>
              <a:rPr lang="en-US" dirty="0"/>
              <a:t>(' </a:t>
            </a:r>
            <a:r>
              <a:rPr lang="en-US" dirty="0" err="1"/>
              <a:t>imc</a:t>
            </a:r>
            <a:r>
              <a:rPr lang="en-US" dirty="0"/>
              <a:t> &gt; 20 and </a:t>
            </a:r>
            <a:r>
              <a:rPr lang="en-US" dirty="0" err="1"/>
              <a:t>imc</a:t>
            </a:r>
            <a:r>
              <a:rPr lang="en-US" dirty="0"/>
              <a:t> &lt; 30 ')</a:t>
            </a:r>
          </a:p>
          <a:p>
            <a:pPr marL="0" indent="0">
              <a:buNone/>
            </a:pPr>
            <a:r>
              <a:rPr lang="en-US" dirty="0"/>
              <a:t>print(query)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372530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D3F977-7DFF-2E71-6915-F2FB04E015AD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FF00"/>
          </a:solidFill>
        </p:spPr>
        <p:txBody>
          <a:bodyPr/>
          <a:lstStyle/>
          <a:p>
            <a:r>
              <a:rPr lang="pt-BR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Groupby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FFA4C3-67A0-48ED-2458-A5DA9635B5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err="1"/>
              <a:t>df_gb</a:t>
            </a:r>
            <a:r>
              <a:rPr lang="pt-BR" dirty="0"/>
              <a:t>=</a:t>
            </a:r>
            <a:r>
              <a:rPr lang="pt-BR" dirty="0" err="1"/>
              <a:t>df.groupby</a:t>
            </a:r>
            <a:r>
              <a:rPr lang="pt-BR" dirty="0"/>
              <a:t>('sexo').</a:t>
            </a:r>
            <a:r>
              <a:rPr lang="pt-BR" dirty="0" err="1"/>
              <a:t>count</a:t>
            </a:r>
            <a:r>
              <a:rPr lang="pt-BR" dirty="0"/>
              <a:t>().</a:t>
            </a:r>
            <a:r>
              <a:rPr lang="pt-BR" dirty="0" err="1"/>
              <a:t>reset_index</a:t>
            </a:r>
            <a:r>
              <a:rPr lang="pt-BR" dirty="0"/>
              <a:t>()</a:t>
            </a:r>
          </a:p>
          <a:p>
            <a:pPr marL="0" indent="0">
              <a:buNone/>
            </a:pPr>
            <a:r>
              <a:rPr lang="pt-BR" dirty="0"/>
              <a:t>print(</a:t>
            </a:r>
            <a:r>
              <a:rPr lang="pt-BR" dirty="0" err="1"/>
              <a:t>df_gb</a:t>
            </a:r>
            <a:r>
              <a:rPr lang="pt-BR" dirty="0"/>
              <a:t>)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err="1"/>
              <a:t>df_gb</a:t>
            </a:r>
            <a:r>
              <a:rPr lang="pt-BR" dirty="0"/>
              <a:t>=</a:t>
            </a:r>
            <a:r>
              <a:rPr lang="pt-BR" dirty="0" err="1"/>
              <a:t>df.groupby</a:t>
            </a:r>
            <a:r>
              <a:rPr lang="pt-BR" dirty="0"/>
              <a:t>('cidade').</a:t>
            </a:r>
            <a:r>
              <a:rPr lang="pt-BR" dirty="0" err="1"/>
              <a:t>count</a:t>
            </a:r>
            <a:r>
              <a:rPr lang="pt-BR" dirty="0"/>
              <a:t>().</a:t>
            </a:r>
            <a:r>
              <a:rPr lang="pt-BR" dirty="0" err="1"/>
              <a:t>reset_index</a:t>
            </a:r>
            <a:r>
              <a:rPr lang="pt-BR" dirty="0"/>
              <a:t>()</a:t>
            </a:r>
          </a:p>
          <a:p>
            <a:pPr marL="0" indent="0">
              <a:buNone/>
            </a:pPr>
            <a:r>
              <a:rPr lang="pt-BR" dirty="0"/>
              <a:t>print(</a:t>
            </a:r>
            <a:r>
              <a:rPr lang="pt-BR" dirty="0" err="1"/>
              <a:t>df_gb</a:t>
            </a:r>
            <a:r>
              <a:rPr lang="pt-BR" dirty="0"/>
              <a:t>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2528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8C28DE-87B5-FDAE-2303-6CA7CD20056E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FF00"/>
          </a:solidFill>
        </p:spPr>
        <p:txBody>
          <a:bodyPr/>
          <a:lstStyle/>
          <a:p>
            <a:r>
              <a:rPr lang="pt-BR" dirty="0" err="1"/>
              <a:t>Aggregate</a:t>
            </a:r>
            <a:r>
              <a:rPr lang="pt-BR" dirty="0"/>
              <a:t> simples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0B4BA9F-D6C0-818C-607C-9A24878B5D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n-NO" dirty="0"/>
              <a:t>df_agg=df['peso'].agg(sum)</a:t>
            </a:r>
          </a:p>
          <a:p>
            <a:pPr marL="0" indent="0">
              <a:buNone/>
            </a:pPr>
            <a:r>
              <a:rPr lang="nn-NO" dirty="0"/>
              <a:t>print(df_agg)</a:t>
            </a:r>
          </a:p>
          <a:p>
            <a:pPr marL="0" indent="0">
              <a:buNone/>
            </a:pPr>
            <a:endParaRPr lang="nn-NO" dirty="0"/>
          </a:p>
          <a:p>
            <a:pPr marL="0" indent="0">
              <a:buNone/>
            </a:pPr>
            <a:r>
              <a:rPr lang="pt-BR" dirty="0" err="1"/>
              <a:t>df_agg</a:t>
            </a:r>
            <a:r>
              <a:rPr lang="pt-BR" dirty="0"/>
              <a:t>=</a:t>
            </a:r>
            <a:r>
              <a:rPr lang="pt-BR" dirty="0" err="1"/>
              <a:t>df</a:t>
            </a:r>
            <a:r>
              <a:rPr lang="pt-BR" dirty="0"/>
              <a:t>[['</a:t>
            </a:r>
            <a:r>
              <a:rPr lang="pt-BR" dirty="0" err="1"/>
              <a:t>peso','altura</a:t>
            </a:r>
            <a:r>
              <a:rPr lang="pt-BR" dirty="0"/>
              <a:t>']].</a:t>
            </a:r>
            <a:r>
              <a:rPr lang="pt-BR" dirty="0" err="1"/>
              <a:t>agg</a:t>
            </a:r>
            <a:r>
              <a:rPr lang="pt-BR" dirty="0"/>
              <a:t>(</a:t>
            </a:r>
            <a:r>
              <a:rPr lang="pt-BR" dirty="0" err="1"/>
              <a:t>max</a:t>
            </a:r>
            <a:r>
              <a:rPr lang="pt-BR" dirty="0"/>
              <a:t>)</a:t>
            </a:r>
          </a:p>
          <a:p>
            <a:pPr marL="0" indent="0">
              <a:buNone/>
            </a:pPr>
            <a:r>
              <a:rPr lang="pt-BR" dirty="0"/>
              <a:t>print(</a:t>
            </a:r>
            <a:r>
              <a:rPr lang="pt-BR" dirty="0" err="1"/>
              <a:t>df_agg</a:t>
            </a:r>
            <a:r>
              <a:rPr lang="pt-BR" dirty="0"/>
              <a:t>)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nn-NO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713799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747ECF-B494-AC23-30F5-487775494A43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FF00"/>
          </a:solidFill>
        </p:spPr>
        <p:txBody>
          <a:bodyPr/>
          <a:lstStyle/>
          <a:p>
            <a:r>
              <a:rPr lang="pt-BR" dirty="0" err="1"/>
              <a:t>Group</a:t>
            </a:r>
            <a:r>
              <a:rPr lang="pt-BR" dirty="0"/>
              <a:t> </a:t>
            </a:r>
            <a:r>
              <a:rPr lang="pt-BR" dirty="0" err="1"/>
              <a:t>By</a:t>
            </a:r>
            <a:r>
              <a:rPr lang="pt-BR" dirty="0"/>
              <a:t> com </a:t>
            </a:r>
            <a:r>
              <a:rPr lang="pt-BR" dirty="0" err="1"/>
              <a:t>Aggregate</a:t>
            </a:r>
            <a:r>
              <a:rPr lang="pt-BR" dirty="0"/>
              <a:t>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EA993B7-FB16-EB57-9DF6-F199E1AD3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dirty="0" err="1"/>
              <a:t>df_gb</a:t>
            </a:r>
            <a:r>
              <a:rPr lang="pt-BR" dirty="0"/>
              <a:t>=</a:t>
            </a:r>
            <a:r>
              <a:rPr lang="pt-BR" dirty="0" err="1"/>
              <a:t>df.groupby</a:t>
            </a:r>
            <a:r>
              <a:rPr lang="pt-BR" dirty="0"/>
              <a:t>('cidade').</a:t>
            </a:r>
            <a:r>
              <a:rPr lang="pt-BR" dirty="0" err="1"/>
              <a:t>agg</a:t>
            </a:r>
            <a:r>
              <a:rPr lang="pt-BR" dirty="0"/>
              <a:t>({'peso':'</a:t>
            </a:r>
            <a:r>
              <a:rPr lang="pt-BR" dirty="0" err="1"/>
              <a:t>mean</a:t>
            </a:r>
            <a:r>
              <a:rPr lang="pt-BR" dirty="0"/>
              <a:t>'}).</a:t>
            </a:r>
            <a:r>
              <a:rPr lang="pt-BR" dirty="0" err="1"/>
              <a:t>reset_index</a:t>
            </a:r>
            <a:r>
              <a:rPr lang="pt-BR" dirty="0"/>
              <a:t>()</a:t>
            </a:r>
          </a:p>
          <a:p>
            <a:pPr marL="0" indent="0">
              <a:buNone/>
            </a:pPr>
            <a:r>
              <a:rPr lang="pt-BR" dirty="0"/>
              <a:t>print(</a:t>
            </a:r>
            <a:r>
              <a:rPr lang="pt-BR" dirty="0" err="1"/>
              <a:t>df_gb</a:t>
            </a:r>
            <a:r>
              <a:rPr lang="pt-BR" dirty="0"/>
              <a:t>)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err="1"/>
              <a:t>df_gb</a:t>
            </a:r>
            <a:r>
              <a:rPr lang="pt-BR" dirty="0"/>
              <a:t>=</a:t>
            </a:r>
            <a:r>
              <a:rPr lang="pt-BR" dirty="0" err="1"/>
              <a:t>df.groupby</a:t>
            </a:r>
            <a:r>
              <a:rPr lang="pt-BR" dirty="0"/>
              <a:t>('cidade').</a:t>
            </a:r>
            <a:r>
              <a:rPr lang="pt-BR" dirty="0" err="1"/>
              <a:t>agg</a:t>
            </a:r>
            <a:r>
              <a:rPr lang="pt-BR" dirty="0"/>
              <a:t>({'peso':'</a:t>
            </a:r>
            <a:r>
              <a:rPr lang="pt-BR" dirty="0" err="1"/>
              <a:t>mean</a:t>
            </a:r>
            <a:r>
              <a:rPr lang="pt-BR" dirty="0"/>
              <a:t>','altura':'</a:t>
            </a:r>
            <a:r>
              <a:rPr lang="pt-BR" dirty="0" err="1"/>
              <a:t>mean</a:t>
            </a:r>
            <a:r>
              <a:rPr lang="pt-BR" dirty="0"/>
              <a:t>'}).</a:t>
            </a:r>
            <a:r>
              <a:rPr lang="pt-BR" dirty="0" err="1"/>
              <a:t>reset_index</a:t>
            </a:r>
            <a:r>
              <a:rPr lang="pt-BR" dirty="0"/>
              <a:t>()</a:t>
            </a:r>
          </a:p>
          <a:p>
            <a:pPr marL="0" indent="0">
              <a:buNone/>
            </a:pPr>
            <a:r>
              <a:rPr lang="pt-BR" dirty="0"/>
              <a:t>print(</a:t>
            </a:r>
            <a:r>
              <a:rPr lang="pt-BR" dirty="0" err="1"/>
              <a:t>df_gb</a:t>
            </a:r>
            <a:r>
              <a:rPr lang="pt-BR" dirty="0"/>
              <a:t>)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err="1"/>
              <a:t>df_gb</a:t>
            </a:r>
            <a:r>
              <a:rPr lang="pt-BR" dirty="0"/>
              <a:t>=</a:t>
            </a:r>
            <a:r>
              <a:rPr lang="pt-BR" dirty="0" err="1"/>
              <a:t>df.groupby</a:t>
            </a:r>
            <a:r>
              <a:rPr lang="pt-BR" dirty="0"/>
              <a:t>('sexo').</a:t>
            </a:r>
            <a:r>
              <a:rPr lang="pt-BR" dirty="0" err="1"/>
              <a:t>agg</a:t>
            </a:r>
            <a:r>
              <a:rPr lang="pt-BR" dirty="0"/>
              <a:t>({'idade':'</a:t>
            </a:r>
            <a:r>
              <a:rPr lang="pt-BR" dirty="0" err="1"/>
              <a:t>mean</a:t>
            </a:r>
            <a:r>
              <a:rPr lang="pt-BR" dirty="0"/>
              <a:t>'}).</a:t>
            </a:r>
            <a:r>
              <a:rPr lang="pt-BR" dirty="0" err="1"/>
              <a:t>reset_index</a:t>
            </a:r>
            <a:r>
              <a:rPr lang="pt-BR" dirty="0"/>
              <a:t>()</a:t>
            </a:r>
          </a:p>
          <a:p>
            <a:pPr marL="0" indent="0">
              <a:buNone/>
            </a:pPr>
            <a:r>
              <a:rPr lang="pt-BR" dirty="0"/>
              <a:t>print(</a:t>
            </a:r>
            <a:r>
              <a:rPr lang="pt-BR" dirty="0" err="1"/>
              <a:t>df_gb</a:t>
            </a:r>
            <a:r>
              <a:rPr lang="pt-BR" dirty="0"/>
              <a:t>)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861849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1B4B7B-0928-A9B9-A354-917CBCD6CFCE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FF00"/>
          </a:solidFill>
        </p:spPr>
        <p:txBody>
          <a:bodyPr/>
          <a:lstStyle/>
          <a:p>
            <a:r>
              <a:rPr lang="pt-BR" dirty="0"/>
              <a:t>Alterando um tipo de dado: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F18D18C-7EA7-C324-A8D8-CF76318039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Transformando o peso e a altura de </a:t>
            </a:r>
            <a:r>
              <a:rPr lang="pt-BR" dirty="0" err="1"/>
              <a:t>type</a:t>
            </a:r>
            <a:r>
              <a:rPr lang="pt-BR" dirty="0"/>
              <a:t> </a:t>
            </a:r>
            <a:r>
              <a:rPr lang="pt-BR" dirty="0" err="1"/>
              <a:t>int</a:t>
            </a:r>
            <a:r>
              <a:rPr lang="pt-BR" dirty="0"/>
              <a:t> para </a:t>
            </a:r>
            <a:r>
              <a:rPr lang="pt-BR" dirty="0" err="1"/>
              <a:t>type</a:t>
            </a:r>
            <a:r>
              <a:rPr lang="pt-BR" dirty="0"/>
              <a:t> </a:t>
            </a:r>
            <a:r>
              <a:rPr lang="pt-BR" dirty="0" err="1"/>
              <a:t>float</a:t>
            </a:r>
            <a:r>
              <a:rPr lang="pt-BR" dirty="0"/>
              <a:t>:</a:t>
            </a:r>
          </a:p>
          <a:p>
            <a:pPr marL="0" indent="0">
              <a:buNone/>
            </a:pPr>
            <a:r>
              <a:rPr lang="pt-BR" dirty="0" err="1"/>
              <a:t>df</a:t>
            </a:r>
            <a:r>
              <a:rPr lang="pt-BR" dirty="0"/>
              <a:t>[‘peso']=</a:t>
            </a:r>
            <a:r>
              <a:rPr lang="pt-BR" dirty="0" err="1"/>
              <a:t>df</a:t>
            </a:r>
            <a:r>
              <a:rPr lang="pt-BR" dirty="0"/>
              <a:t>[‘peso'].</a:t>
            </a:r>
            <a:r>
              <a:rPr lang="pt-BR" dirty="0" err="1"/>
              <a:t>astype</a:t>
            </a:r>
            <a:r>
              <a:rPr lang="pt-BR" dirty="0"/>
              <a:t>("</a:t>
            </a:r>
            <a:r>
              <a:rPr lang="pt-BR" dirty="0" err="1"/>
              <a:t>float</a:t>
            </a:r>
            <a:r>
              <a:rPr lang="pt-BR" dirty="0"/>
              <a:t>")</a:t>
            </a:r>
          </a:p>
          <a:p>
            <a:pPr marL="0" indent="0">
              <a:buNone/>
            </a:pPr>
            <a:r>
              <a:rPr lang="pt-BR" dirty="0"/>
              <a:t>print(</a:t>
            </a:r>
            <a:r>
              <a:rPr lang="pt-BR" dirty="0" err="1"/>
              <a:t>df</a:t>
            </a:r>
            <a:r>
              <a:rPr lang="pt-BR" dirty="0"/>
              <a:t>)</a:t>
            </a:r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F95D225-F2F3-018F-7265-C644809ED3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750" t="59135" r="62283" b="7942"/>
          <a:stretch/>
        </p:blipFill>
        <p:spPr>
          <a:xfrm>
            <a:off x="6679097" y="2517913"/>
            <a:ext cx="4674704" cy="3610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1796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651DE5-A314-8A21-3136-7E1A927D6516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FF00"/>
          </a:solidFill>
        </p:spPr>
        <p:txBody>
          <a:bodyPr/>
          <a:lstStyle/>
          <a:p>
            <a:r>
              <a:rPr lang="pt-BR" dirty="0"/>
              <a:t>Renomeando uma coluna: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8C6E158-7569-0EE4-FFE6-30A4CB34C9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Para verificar a lista de colunas de uma </a:t>
            </a:r>
            <a:r>
              <a:rPr lang="pt-BR" dirty="0" err="1"/>
              <a:t>dataframe</a:t>
            </a:r>
            <a:r>
              <a:rPr lang="pt-BR" dirty="0"/>
              <a:t> digite:</a:t>
            </a:r>
          </a:p>
          <a:p>
            <a:pPr marL="0" indent="0">
              <a:buNone/>
            </a:pPr>
            <a:r>
              <a:rPr lang="pt-BR" dirty="0"/>
              <a:t>print(</a:t>
            </a:r>
            <a:r>
              <a:rPr lang="pt-BR" dirty="0" err="1"/>
              <a:t>df.columns</a:t>
            </a:r>
            <a:r>
              <a:rPr lang="pt-BR" dirty="0"/>
              <a:t>)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err="1"/>
              <a:t>df</a:t>
            </a:r>
            <a:r>
              <a:rPr lang="pt-BR" dirty="0"/>
              <a:t> = </a:t>
            </a:r>
            <a:r>
              <a:rPr lang="pt-BR" dirty="0" err="1"/>
              <a:t>df.rename</a:t>
            </a:r>
            <a:r>
              <a:rPr lang="pt-BR" dirty="0"/>
              <a:t>(</a:t>
            </a:r>
            <a:r>
              <a:rPr lang="pt-BR" dirty="0" err="1"/>
              <a:t>columns</a:t>
            </a:r>
            <a:r>
              <a:rPr lang="pt-BR" dirty="0"/>
              <a:t>={'</a:t>
            </a:r>
            <a:r>
              <a:rPr lang="pt-BR" dirty="0" err="1"/>
              <a:t>data_nascimento</a:t>
            </a:r>
            <a:r>
              <a:rPr lang="pt-BR" dirty="0"/>
              <a:t>': '</a:t>
            </a:r>
            <a:r>
              <a:rPr lang="pt-BR" dirty="0" err="1"/>
              <a:t>data_contratação</a:t>
            </a:r>
            <a:r>
              <a:rPr lang="pt-BR" dirty="0"/>
              <a:t>'})</a:t>
            </a:r>
          </a:p>
          <a:p>
            <a:pPr marL="0" indent="0">
              <a:buNone/>
            </a:pPr>
            <a:r>
              <a:rPr lang="pt-BR" dirty="0"/>
              <a:t>print(</a:t>
            </a:r>
            <a:r>
              <a:rPr lang="pt-BR" dirty="0" err="1"/>
              <a:t>df</a:t>
            </a:r>
            <a:r>
              <a:rPr lang="pt-BR" dirty="0"/>
              <a:t>)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err="1"/>
              <a:t>df</a:t>
            </a:r>
            <a:r>
              <a:rPr lang="pt-BR" dirty="0"/>
              <a:t>=</a:t>
            </a:r>
            <a:r>
              <a:rPr lang="pt-BR" dirty="0" err="1"/>
              <a:t>df.rename</a:t>
            </a:r>
            <a:r>
              <a:rPr lang="pt-BR" dirty="0"/>
              <a:t>(</a:t>
            </a:r>
            <a:r>
              <a:rPr lang="pt-BR" dirty="0" err="1"/>
              <a:t>columns</a:t>
            </a:r>
            <a:r>
              <a:rPr lang="pt-BR" dirty="0"/>
              <a:t>={'sexo':'</a:t>
            </a:r>
            <a:r>
              <a:rPr lang="pt-BR" dirty="0" err="1"/>
              <a:t>genero</a:t>
            </a:r>
            <a:r>
              <a:rPr lang="pt-BR" dirty="0"/>
              <a:t>'})</a:t>
            </a:r>
          </a:p>
          <a:p>
            <a:pPr marL="0" indent="0">
              <a:buNone/>
            </a:pPr>
            <a:r>
              <a:rPr lang="pt-BR" dirty="0"/>
              <a:t>print(</a:t>
            </a:r>
            <a:r>
              <a:rPr lang="pt-BR" dirty="0" err="1"/>
              <a:t>df</a:t>
            </a:r>
            <a:r>
              <a:rPr lang="pt-BR" dirty="0"/>
              <a:t>)</a:t>
            </a:r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90797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AC69C3-00DE-F53E-1F43-D3E9EDDC02ED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FF00"/>
          </a:solidFill>
        </p:spPr>
        <p:txBody>
          <a:bodyPr/>
          <a:lstStyle/>
          <a:p>
            <a:r>
              <a:rPr lang="pt-BR" dirty="0"/>
              <a:t>Aplicando as funções </a:t>
            </a:r>
            <a:r>
              <a:rPr lang="pt-BR" dirty="0" err="1"/>
              <a:t>map</a:t>
            </a:r>
            <a:r>
              <a:rPr lang="pt-BR" dirty="0"/>
              <a:t>, lambda, </a:t>
            </a:r>
            <a:r>
              <a:rPr lang="pt-BR" dirty="0" err="1"/>
              <a:t>apply</a:t>
            </a:r>
            <a:r>
              <a:rPr lang="pt-BR" dirty="0"/>
              <a:t>, </a:t>
            </a:r>
            <a:r>
              <a:rPr lang="pt-BR" dirty="0" err="1"/>
              <a:t>append</a:t>
            </a:r>
            <a:r>
              <a:rPr lang="pt-BR" dirty="0"/>
              <a:t> num </a:t>
            </a:r>
            <a:r>
              <a:rPr lang="pt-BR" dirty="0" err="1"/>
              <a:t>dataframe</a:t>
            </a:r>
            <a:r>
              <a:rPr lang="pt-BR" dirty="0"/>
              <a:t>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D124927-1DAC-5B50-4513-5C0014296C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Fazer o </a:t>
            </a:r>
            <a:r>
              <a:rPr lang="pt-BR" dirty="0" err="1"/>
              <a:t>downolad</a:t>
            </a:r>
            <a:r>
              <a:rPr lang="pt-BR" dirty="0"/>
              <a:t> do </a:t>
            </a:r>
            <a:r>
              <a:rPr lang="pt-BR" dirty="0" err="1"/>
              <a:t>dataframe</a:t>
            </a:r>
            <a:r>
              <a:rPr lang="pt-BR" dirty="0"/>
              <a:t> dados_funcionário.csv do </a:t>
            </a:r>
            <a:r>
              <a:rPr lang="pt-BR" dirty="0" err="1"/>
              <a:t>github</a:t>
            </a:r>
            <a:r>
              <a:rPr lang="pt-BR" dirty="0"/>
              <a:t>.</a:t>
            </a:r>
          </a:p>
          <a:p>
            <a:pPr marL="0" indent="0">
              <a:buNone/>
            </a:pPr>
            <a:r>
              <a:rPr lang="pt-BR" dirty="0"/>
              <a:t>https://github.com/dourivaljunior/Curso-de-Data-Science</a:t>
            </a:r>
          </a:p>
        </p:txBody>
      </p:sp>
    </p:spTree>
    <p:extLst>
      <p:ext uri="{BB962C8B-B14F-4D97-AF65-F5344CB8AC3E}">
        <p14:creationId xmlns:p14="http://schemas.microsoft.com/office/powerpoint/2010/main" val="10581973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AB00A0-291A-8C9A-AB19-D673C7A7A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fim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A2077D0-DE91-5A51-89B5-6C34966339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5502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6150FC-4540-53C6-7994-D015B647054B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FF00"/>
          </a:solidFill>
        </p:spPr>
        <p:txBody>
          <a:bodyPr/>
          <a:lstStyle/>
          <a:p>
            <a:r>
              <a:rPr lang="pt-BR" dirty="0"/>
              <a:t>Ler o arquivo com a biblioteca pandas: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BAC27EA-38B2-0F52-C25A-96DCC072FE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err="1"/>
              <a:t>import</a:t>
            </a:r>
            <a:r>
              <a:rPr lang="pt-BR" dirty="0"/>
              <a:t> pandas as </a:t>
            </a:r>
            <a:r>
              <a:rPr lang="pt-BR" dirty="0" err="1"/>
              <a:t>pd</a:t>
            </a:r>
            <a:endParaRPr lang="pt-BR" dirty="0"/>
          </a:p>
          <a:p>
            <a:pPr marL="0" indent="0">
              <a:buNone/>
            </a:pPr>
            <a:r>
              <a:rPr lang="pt-BR" dirty="0" err="1"/>
              <a:t>df</a:t>
            </a:r>
            <a:r>
              <a:rPr lang="pt-BR" dirty="0"/>
              <a:t> = </a:t>
            </a:r>
            <a:r>
              <a:rPr lang="pt-BR" dirty="0" err="1"/>
              <a:t>pd.read_csv</a:t>
            </a:r>
            <a:r>
              <a:rPr lang="pt-BR" dirty="0"/>
              <a:t>('dados_funcionario.csv’)</a:t>
            </a:r>
          </a:p>
          <a:p>
            <a:pPr marL="0" indent="0">
              <a:buNone/>
            </a:pPr>
            <a:r>
              <a:rPr lang="pt-BR" dirty="0"/>
              <a:t>print(</a:t>
            </a:r>
            <a:r>
              <a:rPr lang="pt-BR" dirty="0" err="1"/>
              <a:t>df.head</a:t>
            </a:r>
            <a:r>
              <a:rPr lang="pt-BR" dirty="0"/>
              <a:t>(10))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85545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F24C53-B819-D860-6724-660C7235B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5160AD0-886F-80E4-B066-E1D81C7EA4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8FDE7CB-2C26-2411-BCEE-4A9DC0A945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935" t="66288" r="25107" b="7943"/>
          <a:stretch/>
        </p:blipFill>
        <p:spPr>
          <a:xfrm>
            <a:off x="291547" y="365125"/>
            <a:ext cx="11395399" cy="3857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588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3F2181-B217-047F-FC90-9F06E00F8607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FF00"/>
          </a:solidFill>
        </p:spPr>
        <p:txBody>
          <a:bodyPr/>
          <a:lstStyle/>
          <a:p>
            <a:r>
              <a:rPr lang="pt-BR" dirty="0"/>
              <a:t>Operações em </a:t>
            </a:r>
            <a:r>
              <a:rPr lang="pt-BR" dirty="0" err="1"/>
              <a:t>DataFrames</a:t>
            </a:r>
            <a:r>
              <a:rPr lang="pt-BR" dirty="0"/>
              <a:t>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768FF0A-D9FE-D94B-B703-4722909B22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Calcular o IMC e adicionar uma nova coluna chamada </a:t>
            </a:r>
            <a:r>
              <a:rPr lang="pt-BR" dirty="0" err="1"/>
              <a:t>imc</a:t>
            </a:r>
            <a:r>
              <a:rPr lang="pt-BR" dirty="0"/>
              <a:t> em um novo </a:t>
            </a:r>
            <a:r>
              <a:rPr lang="pt-BR" dirty="0" err="1"/>
              <a:t>dataframe</a:t>
            </a:r>
            <a:r>
              <a:rPr lang="pt-BR" dirty="0"/>
              <a:t> chamado df_1. Use as colunas para realizar a operação matemática.</a:t>
            </a:r>
          </a:p>
          <a:p>
            <a:pPr marL="0" indent="0">
              <a:buNone/>
            </a:pPr>
            <a:r>
              <a:rPr lang="pt-BR" dirty="0"/>
              <a:t>IMC=(peso/altura^2)*10000 pois a altura está em cm.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69650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C061DC-3A83-808F-98D9-05E9FAC27505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FF00"/>
          </a:solidFill>
        </p:spPr>
        <p:txBody>
          <a:bodyPr/>
          <a:lstStyle/>
          <a:p>
            <a:r>
              <a:rPr lang="pt-BR" dirty="0"/>
              <a:t>Digite no </a:t>
            </a:r>
            <a:r>
              <a:rPr lang="pt-BR" dirty="0" err="1"/>
              <a:t>VSCode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D688A35-E2E9-AB7B-D927-FAFAA8418C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err="1"/>
              <a:t>imc</a:t>
            </a:r>
            <a:r>
              <a:rPr lang="pt-BR" dirty="0"/>
              <a:t>=</a:t>
            </a:r>
            <a:r>
              <a:rPr lang="pt-BR" dirty="0" err="1"/>
              <a:t>df</a:t>
            </a:r>
            <a:r>
              <a:rPr lang="pt-BR" dirty="0"/>
              <a:t>['peso’] / (</a:t>
            </a:r>
            <a:r>
              <a:rPr lang="pt-BR" dirty="0" err="1"/>
              <a:t>df</a:t>
            </a:r>
            <a:r>
              <a:rPr lang="pt-BR" dirty="0"/>
              <a:t>['altura']**2)*10000 </a:t>
            </a:r>
          </a:p>
          <a:p>
            <a:pPr marL="0" indent="0">
              <a:buNone/>
            </a:pPr>
            <a:r>
              <a:rPr lang="pt-BR" dirty="0" err="1"/>
              <a:t>imc</a:t>
            </a:r>
            <a:r>
              <a:rPr lang="pt-BR" dirty="0"/>
              <a:t>=round(imc,1)</a:t>
            </a:r>
          </a:p>
          <a:p>
            <a:pPr marL="0" indent="0">
              <a:buNone/>
            </a:pPr>
            <a:r>
              <a:rPr lang="pt-BR" dirty="0"/>
              <a:t>print(</a:t>
            </a:r>
            <a:r>
              <a:rPr lang="pt-BR" dirty="0" err="1"/>
              <a:t>imc</a:t>
            </a:r>
            <a:r>
              <a:rPr lang="pt-BR" dirty="0"/>
              <a:t>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48031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75D008-4EFA-3E8B-7EC4-7329F60BCFAE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FF00"/>
          </a:solidFill>
        </p:spPr>
        <p:txBody>
          <a:bodyPr/>
          <a:lstStyle/>
          <a:p>
            <a:r>
              <a:rPr lang="pt-BR" dirty="0"/>
              <a:t>Adicionando a coluna </a:t>
            </a:r>
            <a:r>
              <a:rPr lang="pt-BR" dirty="0" err="1"/>
              <a:t>imc</a:t>
            </a:r>
            <a:r>
              <a:rPr lang="pt-BR" dirty="0"/>
              <a:t> no </a:t>
            </a:r>
            <a:r>
              <a:rPr lang="pt-BR" dirty="0" err="1"/>
              <a:t>dataframe</a:t>
            </a:r>
            <a:r>
              <a:rPr lang="pt-BR" dirty="0"/>
              <a:t>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1B3B979-A41F-8A93-3965-6113CDC8D3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err="1"/>
              <a:t>df</a:t>
            </a:r>
            <a:r>
              <a:rPr lang="pt-BR" dirty="0"/>
              <a:t>['</a:t>
            </a:r>
            <a:r>
              <a:rPr lang="pt-BR" dirty="0" err="1"/>
              <a:t>imc</a:t>
            </a:r>
            <a:r>
              <a:rPr lang="pt-BR" dirty="0"/>
              <a:t>'] =</a:t>
            </a:r>
            <a:r>
              <a:rPr lang="pt-BR" dirty="0" err="1"/>
              <a:t>imc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print(</a:t>
            </a:r>
            <a:r>
              <a:rPr lang="pt-BR" dirty="0" err="1"/>
              <a:t>df</a:t>
            </a:r>
            <a:r>
              <a:rPr lang="pt-BR" dirty="0"/>
              <a:t>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309836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D262BE-AF27-6697-CCD0-E074BB5F0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83F5EC-5FC9-27C7-945D-0EA9B8A1D8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5538995-1AE2-3447-4C51-65CD6B0897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587" t="7709" r="60326" b="61358"/>
          <a:stretch/>
        </p:blipFill>
        <p:spPr>
          <a:xfrm>
            <a:off x="0" y="0"/>
            <a:ext cx="6321287" cy="4214194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535C218-FE2C-7F2C-B3D7-F459C137FC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750" t="66288" r="50000" b="7612"/>
          <a:stretch/>
        </p:blipFill>
        <p:spPr>
          <a:xfrm>
            <a:off x="6321287" y="0"/>
            <a:ext cx="5870713" cy="4214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7604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47F5BF-3032-B280-82C0-C1B3D08156B4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FF00"/>
          </a:solidFill>
        </p:spPr>
        <p:txBody>
          <a:bodyPr/>
          <a:lstStyle/>
          <a:p>
            <a:r>
              <a:rPr lang="pt-BR" dirty="0"/>
              <a:t>Outra maneira: Usando as funções </a:t>
            </a:r>
            <a:r>
              <a:rPr lang="pt-BR" dirty="0" err="1"/>
              <a:t>map</a:t>
            </a:r>
            <a:r>
              <a:rPr lang="pt-BR" dirty="0"/>
              <a:t> e lambda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383F7E4-F196-C538-D360-FA3A177230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Comente o código anterior.</a:t>
            </a:r>
          </a:p>
          <a:p>
            <a:r>
              <a:rPr lang="pt-BR" dirty="0"/>
              <a:t>Insira o novo código:</a:t>
            </a:r>
          </a:p>
          <a:p>
            <a:pPr marL="0" indent="0">
              <a:buNone/>
            </a:pPr>
            <a:r>
              <a:rPr lang="pt-BR" dirty="0" err="1"/>
              <a:t>imc</a:t>
            </a:r>
            <a:r>
              <a:rPr lang="pt-BR" dirty="0"/>
              <a:t> = </a:t>
            </a:r>
            <a:r>
              <a:rPr lang="pt-BR" dirty="0" err="1"/>
              <a:t>list</a:t>
            </a:r>
            <a:r>
              <a:rPr lang="pt-BR" dirty="0"/>
              <a:t>(</a:t>
            </a:r>
            <a:r>
              <a:rPr lang="pt-BR" dirty="0" err="1"/>
              <a:t>map</a:t>
            </a:r>
            <a:r>
              <a:rPr lang="pt-BR" dirty="0"/>
              <a:t>(lambda </a:t>
            </a:r>
            <a:r>
              <a:rPr lang="pt-BR" dirty="0" err="1"/>
              <a:t>peso,altura</a:t>
            </a:r>
            <a:r>
              <a:rPr lang="pt-BR" dirty="0"/>
              <a:t>: (peso/altura**2)*10000, </a:t>
            </a:r>
            <a:r>
              <a:rPr lang="pt-BR" dirty="0" err="1"/>
              <a:t>df</a:t>
            </a:r>
            <a:r>
              <a:rPr lang="pt-BR" dirty="0"/>
              <a:t>['peso'],</a:t>
            </a:r>
            <a:r>
              <a:rPr lang="pt-BR" dirty="0" err="1"/>
              <a:t>df</a:t>
            </a:r>
            <a:r>
              <a:rPr lang="pt-BR" dirty="0"/>
              <a:t>['altura'] ))</a:t>
            </a:r>
          </a:p>
          <a:p>
            <a:pPr marL="0" indent="0">
              <a:buNone/>
            </a:pPr>
            <a:r>
              <a:rPr lang="pt-BR" dirty="0"/>
              <a:t>print(</a:t>
            </a:r>
            <a:r>
              <a:rPr lang="pt-BR" dirty="0" err="1"/>
              <a:t>imc</a:t>
            </a:r>
            <a:r>
              <a:rPr lang="pt-BR" dirty="0"/>
              <a:t>)</a:t>
            </a:r>
            <a:br>
              <a:rPr lang="pt-BR" dirty="0"/>
            </a:br>
            <a:br>
              <a:rPr lang="pt-BR" dirty="0"/>
            </a:br>
            <a:r>
              <a:rPr lang="pt-BR" dirty="0" err="1"/>
              <a:t>df</a:t>
            </a:r>
            <a:r>
              <a:rPr lang="pt-BR" dirty="0"/>
              <a:t>['</a:t>
            </a:r>
            <a:r>
              <a:rPr lang="pt-BR" dirty="0" err="1"/>
              <a:t>imc</a:t>
            </a:r>
            <a:r>
              <a:rPr lang="pt-BR" dirty="0"/>
              <a:t>'] =</a:t>
            </a:r>
            <a:r>
              <a:rPr lang="pt-BR" dirty="0" err="1"/>
              <a:t>imc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print(</a:t>
            </a:r>
            <a:r>
              <a:rPr lang="pt-BR" dirty="0" err="1"/>
              <a:t>df</a:t>
            </a:r>
            <a:r>
              <a:rPr lang="pt-BR" dirty="0"/>
              <a:t>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2917336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</TotalTime>
  <Words>780</Words>
  <Application>Microsoft Office PowerPoint</Application>
  <PresentationFormat>Widescreen</PresentationFormat>
  <Paragraphs>89</Paragraphs>
  <Slides>20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Roboto</vt:lpstr>
      <vt:lpstr>Tema do Office</vt:lpstr>
      <vt:lpstr>Curso Dev Full Stack</vt:lpstr>
      <vt:lpstr>Aplicando as funções map, lambda, apply, append num dataframe:</vt:lpstr>
      <vt:lpstr>Ler o arquivo com a biblioteca pandas:</vt:lpstr>
      <vt:lpstr>Apresentação do PowerPoint</vt:lpstr>
      <vt:lpstr>Operações em DataFrames:</vt:lpstr>
      <vt:lpstr>Digite no VSCode</vt:lpstr>
      <vt:lpstr>Adicionando a coluna imc no dataframe:</vt:lpstr>
      <vt:lpstr>Apresentação do PowerPoint</vt:lpstr>
      <vt:lpstr>Outra maneira: Usando as funções map e lambda</vt:lpstr>
      <vt:lpstr>Usando a função map:</vt:lpstr>
      <vt:lpstr>Conversão de variável</vt:lpstr>
      <vt:lpstr>trabalhando com a data</vt:lpstr>
      <vt:lpstr>Usando append para adicionar uma linha ao dataframe</vt:lpstr>
      <vt:lpstr>Usando query</vt:lpstr>
      <vt:lpstr>Groupby</vt:lpstr>
      <vt:lpstr>Aggregate simples</vt:lpstr>
      <vt:lpstr>Group By com Aggregate:</vt:lpstr>
      <vt:lpstr>Alterando um tipo de dado:</vt:lpstr>
      <vt:lpstr>Renomeando uma coluna:</vt:lpstr>
      <vt:lpstr>fim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Dev Full Stack</dc:title>
  <dc:creator>Dourival Júnior</dc:creator>
  <cp:lastModifiedBy>Dourival Júnior</cp:lastModifiedBy>
  <cp:revision>19</cp:revision>
  <dcterms:created xsi:type="dcterms:W3CDTF">2023-01-27T20:21:28Z</dcterms:created>
  <dcterms:modified xsi:type="dcterms:W3CDTF">2023-01-31T14:50:55Z</dcterms:modified>
</cp:coreProperties>
</file>