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488E9-C302-0018-694A-6DBBC7471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8F240E-DDE7-9917-07AE-C903939B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D5A289-ABC4-7DB0-644B-297A5C5C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4EFCF-7CE4-C7A1-A6E7-23BB09BD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F3A357-1D24-7B8E-BDEE-1B2948DA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8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A465B-2E9F-D806-7EFF-20A5E229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94F9B1-44D9-3673-5C89-72B7343C7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9AA5A-B8ED-88AE-2987-44A98F28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62B74-8F1C-DDD6-96DF-E06E7DBB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5C8BD-E66A-B4B6-5349-2CB800B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8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BC57E0-C1CF-C05C-FB4E-C988EEDD1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6243A9-AE53-BBC4-BAB6-6CABB24F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EC3D2-C948-99B0-F3AD-4DF5ED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2B24FB-8A59-F718-F828-7CE1FED2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6B0B5-B184-7E71-8530-BC4FC1E7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8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A6F10-541A-5DEE-802F-D270A7BA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A900D-A989-C281-593E-348CFE47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E2010-560A-F863-C904-BF33FB00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6E7B1-E791-2EDD-5F36-B916B0E2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66FFD-38FD-6D78-08AA-3A86BB53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64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93492-F3DF-C52C-1AC7-3379DD2F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A054E-332C-5CAA-459B-1C4E0A66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6E02D5-2EC3-AE57-7B79-72CB816F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1C584-E8C2-EA65-65A5-54E7AA10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BF609-DDA9-9B99-0F3E-305506E2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CDAEA-E142-C226-FEE2-9F432CE4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B4BE5-2252-BACA-9BF6-5B96BBEE8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C7A79-E70D-0F93-4971-B8E76969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0BB537-7941-6583-D4D5-D712B864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BB1617-B0B8-20E1-3481-8FCCF8EE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CEF872-3CFD-CD08-BFB7-745923E8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31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6C4C-9ACF-8E81-B76C-920B92B8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CCF82A-1A6B-D0DC-DB12-18EC2CE6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13329F-6262-93DC-4F0E-0002FA2A1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C92FB0-0C51-19E0-159F-65DE3C365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7A969E-3CE7-9D83-2016-366A3E3D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63D33D-E965-0C25-5273-DC5AEA60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3AA9EC-43D2-9E61-F212-5CCF21A8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F42D84-8EAE-534E-3BFD-3AE5D6B2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8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FF09D-31AE-9C3E-197F-0F7D8912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489A1C-A09F-C4E6-E29B-D5CC2650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A3C00A-CE19-C858-8CBE-0A53EF74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DF958D-475E-20ED-77F9-0D224CEE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4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D4702C-ED51-9003-A407-28A59910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6019A5-C2AD-67AF-D7FE-444FFC7B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E162FC-6D74-D6B9-EC69-9C8FC69F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5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E5FB2-DCFF-1236-427E-77A99D6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941F2-90D5-F1F7-475D-71596B9E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1891A2-ACFA-F242-AC02-0CA33B869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B7DA5-9D3B-FD1C-E88B-3B67603A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F5BF47-FB89-35FF-7B21-F9E4E369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C7F761-0D14-9E46-5EC3-83FACF26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86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F582-B0BF-6411-8B1D-99928E2D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DA5999-B0B8-8478-54CE-900CC585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E2D99B-F720-FDFF-251B-A824948B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CA617D-3642-5503-7B59-A76E9588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81751-1147-20BF-9B69-6F77FAE6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A2A1A7-B9C4-ED23-3354-34C8AC8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59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65C4CA-FD91-6AA6-58CE-98F0EA68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0FB595-7DD1-88C4-1C33-1DFE10C5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BBAA4-5005-978C-610E-8D5FEED86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E5167-3E4F-4271-885A-7B0E78CAF65C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C7396-9E7E-61C1-3E3A-08E906A2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B4F03-2375-22FC-A01F-6022A992D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28B3-584E-4329-8262-4963655AD5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67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EF69-317E-3BD9-91EE-B12CF4166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shell</a:t>
            </a:r>
            <a:r>
              <a:rPr lang="pt-BR" dirty="0"/>
              <a:t> do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1B496-5DA9-5149-6047-776486DDB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1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B907-82AB-9AE5-AE25-007FA88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uma limpeza no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FEE23-75B2-85A3-852F-F994EBFA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cls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C:\Users\&gt; </a:t>
            </a:r>
            <a:r>
              <a:rPr lang="pt-BR" dirty="0" err="1"/>
              <a:t>dir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C:\Users\&gt; </a:t>
            </a:r>
            <a:r>
              <a:rPr lang="pt-BR" dirty="0" err="1"/>
              <a:t>arq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C:\Users\&gt; </a:t>
            </a:r>
            <a:r>
              <a:rPr lang="pt-BR" dirty="0" err="1"/>
              <a:t>txt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C:\Users\&gt; *.</a:t>
            </a:r>
            <a:r>
              <a:rPr lang="pt-BR" dirty="0" err="1"/>
              <a:t>doc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C:\Users\&gt; teste.py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99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7EF6B-3961-8543-FDDC-085648F2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um arquivo: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6E4D5-1395-A1C9-5CA6-A11EEC89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rm</a:t>
            </a:r>
            <a:r>
              <a:rPr lang="pt-BR" dirty="0"/>
              <a:t> </a:t>
            </a:r>
            <a:r>
              <a:rPr lang="pt-BR" dirty="0" err="1"/>
              <a:t>nome_do_arquiv.ext</a:t>
            </a:r>
            <a:r>
              <a:rPr lang="pt-BR" dirty="0"/>
              <a:t> ou</a:t>
            </a:r>
          </a:p>
          <a:p>
            <a:pPr marL="0" indent="0">
              <a:buNone/>
            </a:pPr>
            <a:r>
              <a:rPr lang="pt-BR" dirty="0" err="1"/>
              <a:t>del</a:t>
            </a:r>
            <a:r>
              <a:rPr lang="pt-BR" dirty="0"/>
              <a:t> </a:t>
            </a:r>
            <a:r>
              <a:rPr lang="pt-BR" dirty="0" err="1"/>
              <a:t>nome_do_arquiv.ext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13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6A25E-8795-DFE6-B1E2-7939BAAC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mostrar o horário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8772E-908A-101F-065F-B4EEC512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8019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0413E-92BA-CE40-D6FF-0C902765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Movendo um arquivo de uma pasta para outra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829CC-D69A-87E2-B0DC-3B904643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mv</a:t>
            </a:r>
            <a:r>
              <a:rPr lang="pt-BR" dirty="0"/>
              <a:t> </a:t>
            </a:r>
            <a:r>
              <a:rPr lang="pt-BR" dirty="0" err="1"/>
              <a:t>nome_do_arquivo.ext</a:t>
            </a:r>
            <a:r>
              <a:rPr lang="pt-BR" dirty="0"/>
              <a:t> </a:t>
            </a:r>
            <a:r>
              <a:rPr lang="pt-BR" dirty="0" err="1"/>
              <a:t>pasta_final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/>
              <a:t>O arquivo teste.html foi criado junto com os arquivos com extensão .</a:t>
            </a:r>
            <a:r>
              <a:rPr lang="pt-BR" dirty="0" err="1"/>
              <a:t>py</a:t>
            </a:r>
            <a:r>
              <a:rPr lang="pt-BR" dirty="0"/>
              <a:t> mas deveria ter sido criado na pasta </a:t>
            </a:r>
            <a:r>
              <a:rPr lang="pt-BR" dirty="0" err="1"/>
              <a:t>templates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Então você deve digitar:</a:t>
            </a:r>
          </a:p>
          <a:p>
            <a:pPr marL="0" indent="0">
              <a:buNone/>
            </a:pPr>
            <a:r>
              <a:rPr lang="pt-BR" dirty="0" err="1"/>
              <a:t>mv</a:t>
            </a:r>
            <a:r>
              <a:rPr lang="pt-BR" dirty="0"/>
              <a:t> teste.html </a:t>
            </a:r>
            <a:r>
              <a:rPr lang="pt-BR" dirty="0" err="1"/>
              <a:t>templates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6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410D6-DDB1-FEC0-F6EB-82AC90C1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Renomeando um arquivo: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89FDF-C0E8-FFBE-5B2A-749877EA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Usa-se também o comando </a:t>
            </a:r>
            <a:r>
              <a:rPr lang="pt-BR" dirty="0" err="1"/>
              <a:t>mv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Por exemplo um arquivo foi nomeado como teste2.csv mas deveria ter sido nomeado como teste_2.csv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Digite:</a:t>
            </a:r>
          </a:p>
          <a:p>
            <a:pPr marL="0" indent="0">
              <a:buNone/>
            </a:pPr>
            <a:r>
              <a:rPr lang="pt-BR" dirty="0" err="1"/>
              <a:t>mv</a:t>
            </a:r>
            <a:r>
              <a:rPr lang="pt-BR" dirty="0"/>
              <a:t> teste2.csv teste_2.csv</a:t>
            </a:r>
          </a:p>
        </p:txBody>
      </p:sp>
    </p:spTree>
    <p:extLst>
      <p:ext uri="{BB962C8B-B14F-4D97-AF65-F5344CB8AC3E}">
        <p14:creationId xmlns:p14="http://schemas.microsoft.com/office/powerpoint/2010/main" val="395533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64A38-2DE1-ABE7-F613-697B7541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arquivo: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E913CE-8D35-E7E0-D20E-3993DAAA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ni</a:t>
            </a:r>
            <a:r>
              <a:rPr lang="pt-BR" dirty="0"/>
              <a:t> </a:t>
            </a:r>
            <a:r>
              <a:rPr lang="pt-BR" dirty="0" err="1"/>
              <a:t>nome_do_arquivo.extensão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ni</a:t>
            </a:r>
            <a:r>
              <a:rPr lang="pt-BR" dirty="0"/>
              <a:t> New.py</a:t>
            </a:r>
          </a:p>
          <a:p>
            <a:pPr marL="0" indent="0">
              <a:buNone/>
            </a:pPr>
            <a:r>
              <a:rPr lang="pt-BR" dirty="0" err="1"/>
              <a:t>ni</a:t>
            </a:r>
            <a:r>
              <a:rPr lang="pt-BR" dirty="0"/>
              <a:t> </a:t>
            </a:r>
            <a:r>
              <a:rPr lang="pt-BR"/>
              <a:t>teste.txt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33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50A4-106D-05BB-47C0-5A1D638F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86761-FE4B-38FC-0245-754AA4D0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ls</a:t>
            </a:r>
            <a:r>
              <a:rPr lang="pt-BR" dirty="0"/>
              <a:t> (</a:t>
            </a:r>
            <a:r>
              <a:rPr lang="pt-BR" dirty="0" err="1"/>
              <a:t>list</a:t>
            </a:r>
            <a:r>
              <a:rPr lang="pt-BR" dirty="0"/>
              <a:t> – lista tudo que tem no diretório).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74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E68EB-CA9F-A494-F147-42BED72E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5652A-46E9-7FD2-F59B-C8D4D6D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cd</a:t>
            </a:r>
            <a:r>
              <a:rPr lang="pt-BR" dirty="0"/>
              <a:t> diretório (comando para ir para um diretório específico).</a:t>
            </a:r>
          </a:p>
          <a:p>
            <a:pPr marL="0" indent="0">
              <a:buNone/>
            </a:pPr>
            <a:r>
              <a:rPr lang="pt-BR" dirty="0"/>
              <a:t>Por exemplo: </a:t>
            </a:r>
          </a:p>
          <a:p>
            <a:pPr marL="0" indent="0">
              <a:buNone/>
            </a:pPr>
            <a:r>
              <a:rPr lang="pt-BR" dirty="0"/>
              <a:t>c:\&gt;</a:t>
            </a:r>
          </a:p>
          <a:p>
            <a:pPr marL="0" indent="0">
              <a:buNone/>
            </a:pPr>
            <a:r>
              <a:rPr lang="pt-BR" dirty="0"/>
              <a:t>c:\&gt;cd </a:t>
            </a:r>
            <a:r>
              <a:rPr lang="pt-BR" dirty="0" err="1"/>
              <a:t>Users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Resultado: C:\Users&gt;</a:t>
            </a:r>
          </a:p>
          <a:p>
            <a:pPr marL="0" indent="0">
              <a:buNone/>
            </a:pPr>
            <a:r>
              <a:rPr lang="pt-BR" dirty="0"/>
              <a:t>C:\Users&gt;cd Aluno</a:t>
            </a:r>
          </a:p>
          <a:p>
            <a:pPr marL="0" indent="0">
              <a:buNone/>
            </a:pPr>
            <a:r>
              <a:rPr lang="pt-BR" dirty="0"/>
              <a:t>C:\Users\Aluno&gt;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18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AD254-BBB7-49F2-FC27-749CF76A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E7146-4281-52B4-3636-B9CACC97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pwd</a:t>
            </a:r>
            <a:r>
              <a:rPr lang="pt-BR" dirty="0"/>
              <a:t> (comando para mostrar o path, ou seja, o caminho).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dir</a:t>
            </a:r>
            <a:r>
              <a:rPr lang="pt-BR" dirty="0"/>
              <a:t> (comando para listar os arquivos e diretórios de onde se está).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8A130-AA75-81B3-8BF9-22DBA58C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06D3D-1DAC-4C71-6D09-5C4B09A0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cd</a:t>
            </a:r>
            <a:r>
              <a:rPr lang="pt-BR" dirty="0"/>
              <a:t> .. (</a:t>
            </a:r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 - comando para retornar ao diretório anterior).</a:t>
            </a:r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/>
              <a:t>C:\Users\Aluno&gt;cd ..</a:t>
            </a:r>
          </a:p>
          <a:p>
            <a:pPr marL="0" indent="0">
              <a:buNone/>
            </a:pPr>
            <a:r>
              <a:rPr lang="pt-BR" dirty="0"/>
              <a:t>Resultado: C:\Users&gt;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30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87B21-14FF-5FBD-F7DE-D2ADE6D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1A0C0-283D-8AD1-9B60-E7B41D2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mkdir</a:t>
            </a:r>
            <a:r>
              <a:rPr lang="pt-BR" dirty="0"/>
              <a:t> (make diretório- comando para criar um diretório).</a:t>
            </a:r>
          </a:p>
          <a:p>
            <a:pPr marL="0" indent="0">
              <a:buNone/>
            </a:pPr>
            <a:r>
              <a:rPr lang="pt-BR" dirty="0"/>
              <a:t>Por exemplo: </a:t>
            </a:r>
            <a:r>
              <a:rPr lang="pt-BR" dirty="0" err="1"/>
              <a:t>mkdir</a:t>
            </a:r>
            <a:r>
              <a:rPr lang="pt-BR" dirty="0"/>
              <a:t> aula09</a:t>
            </a:r>
          </a:p>
        </p:txBody>
      </p:sp>
    </p:spTree>
    <p:extLst>
      <p:ext uri="{BB962C8B-B14F-4D97-AF65-F5344CB8AC3E}">
        <p14:creationId xmlns:p14="http://schemas.microsoft.com/office/powerpoint/2010/main" val="53629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FFE20-5350-ED8A-DCC0-1D3A6590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saber o path de um arquivo: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640262-47A5-9019-6AE7-E3E9AA32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1º click no arquivo com o botão direito do mouse e abra as propriedades do arquivo.</a:t>
            </a:r>
          </a:p>
          <a:p>
            <a:r>
              <a:rPr lang="pt-BR" dirty="0"/>
              <a:t>Por exemplo: Eu tenho um arquivo na pasta downloads chamado</a:t>
            </a:r>
          </a:p>
          <a:p>
            <a:pPr marL="0" indent="0">
              <a:buNone/>
            </a:pPr>
            <a:r>
              <a:rPr lang="pt-BR" dirty="0"/>
              <a:t>dados_teste.xls e quero saber o path deste arquivo.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753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F58E5-4BDB-FBFF-9DD4-BE727A1C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Path do arquivo: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F336B-C0C8-832B-5200-C11FAA8F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arquivo está no path:</a:t>
            </a:r>
          </a:p>
          <a:p>
            <a:pPr marL="0" indent="0">
              <a:buNone/>
            </a:pPr>
            <a:r>
              <a:rPr lang="pt-BR" dirty="0"/>
              <a:t>C:\Users\qualquer\Downloads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F0B338-A317-FCC8-2ACE-514B06A1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56" t="26608" r="19457" b="7032"/>
          <a:stretch/>
        </p:blipFill>
        <p:spPr>
          <a:xfrm>
            <a:off x="7434470" y="116095"/>
            <a:ext cx="4638261" cy="66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7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190AE-14E0-5E1C-E2B3-BF964B56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ver o conteúdo de um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5E8D1-0308-DBB1-6F33-753BB0E1A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Digite:</a:t>
            </a:r>
          </a:p>
          <a:p>
            <a:pPr marL="0" indent="0">
              <a:buNone/>
            </a:pP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dirty="0" err="1"/>
              <a:t>nome_do_arquivo.extensão</a:t>
            </a:r>
            <a:r>
              <a:rPr lang="pt-BR" dirty="0"/>
              <a:t> ou </a:t>
            </a: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 err="1"/>
              <a:t>nome_do_arquivo.extensão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r>
              <a:rPr lang="pt-BR" dirty="0" err="1"/>
              <a:t>type</a:t>
            </a:r>
            <a:r>
              <a:rPr lang="pt-BR" dirty="0"/>
              <a:t>  main.py  ou </a:t>
            </a:r>
            <a:r>
              <a:rPr lang="pt-BR" dirty="0" err="1"/>
              <a:t>cat</a:t>
            </a:r>
            <a:r>
              <a:rPr lang="pt-BR" dirty="0"/>
              <a:t>  main.py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176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421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Usando o shell do python</vt:lpstr>
      <vt:lpstr>Comandos</vt:lpstr>
      <vt:lpstr>comandos</vt:lpstr>
      <vt:lpstr>comandos</vt:lpstr>
      <vt:lpstr>comandos</vt:lpstr>
      <vt:lpstr>comandos</vt:lpstr>
      <vt:lpstr>Como saber o path de um arquivo:</vt:lpstr>
      <vt:lpstr>Path do arquivo:</vt:lpstr>
      <vt:lpstr>Comando para ver o conteúdo de um arquivo</vt:lpstr>
      <vt:lpstr>Fazendo uma limpeza no terminal</vt:lpstr>
      <vt:lpstr>Removendo um arquivo:</vt:lpstr>
      <vt:lpstr>Comando para mostrar o horário</vt:lpstr>
      <vt:lpstr>Movendo um arquivo de uma pasta para outra</vt:lpstr>
      <vt:lpstr>Renomeando um arquivo:</vt:lpstr>
      <vt:lpstr>Criando um arquivo: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Usando o shell do python</dc:title>
  <dc:creator>Dourival Júnior</dc:creator>
  <cp:lastModifiedBy>Dourival Júnior</cp:lastModifiedBy>
  <cp:revision>12</cp:revision>
  <dcterms:created xsi:type="dcterms:W3CDTF">2023-01-06T22:22:36Z</dcterms:created>
  <dcterms:modified xsi:type="dcterms:W3CDTF">2023-01-09T12:30:09Z</dcterms:modified>
</cp:coreProperties>
</file>