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68" r:id="rId7"/>
    <p:sldId id="259" r:id="rId8"/>
    <p:sldId id="260" r:id="rId9"/>
    <p:sldId id="261" r:id="rId10"/>
    <p:sldId id="267" r:id="rId11"/>
    <p:sldId id="262" r:id="rId12"/>
    <p:sldId id="263" r:id="rId13"/>
    <p:sldId id="269" r:id="rId14"/>
    <p:sldId id="264" r:id="rId15"/>
    <p:sldId id="273" r:id="rId16"/>
    <p:sldId id="270" r:id="rId17"/>
    <p:sldId id="265" r:id="rId18"/>
    <p:sldId id="274" r:id="rId19"/>
    <p:sldId id="26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C441-3172-9EDF-AB3C-8EF4B669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91F58-44FC-C29C-25D8-BC98B6AC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EC042-8190-FCDA-8AD2-44D6BE69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3C9F7-B2A6-2DC8-49BB-5516B49A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B7B90-8024-2423-84CA-5744556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C4E6C-0D5B-0A56-C2CF-A38A875B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3B3AA-7444-4990-2274-78CC03C2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45E64-8966-544B-204C-4A7FFDBA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D5CFA-58E1-784F-1995-AA46705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A627D-E00D-3D48-A803-6D9D6CA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7E5C1F-3B78-74BE-4EE2-AE380B82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68DB1-E1C0-F0EA-C8F8-B9BAF2E9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35AA-CD96-8BDF-99F6-0153E939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369A71-32B1-E518-683E-B8D626E6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49BE3-6349-45B2-357A-E1DCF5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2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277F-7236-950D-CCDC-62B8A058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21751-2D49-31E7-911E-38FA5606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4506C-48E3-11F4-3BA7-86BB8873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E77E6-ED96-79A9-A52E-E0B95480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344A6-C5E8-154F-E89C-943DC7D3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6EA88-F887-F4CA-039C-2FE07E48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1B8AF-54D8-152C-38B1-BE18512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38091-D23F-FB14-8DFA-2B6410C3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87728-0BB3-B61B-DBA9-C7DF33E2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BF5A3-71E2-AE5F-7711-B089447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C5417-61B7-0C10-EB4E-2C717688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74F-F704-A80B-C20A-4B308E1AB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123F44-771C-EDFD-838A-D7B51C60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75F989-F95D-931B-697F-2B4A03A9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F13F0-0994-3B1C-79FA-21FEDE45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1CF29-6281-93C4-FF9F-131C24C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3BB65-C03C-7840-7377-D003F74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58CFD-6D39-6EA0-0A8B-588B1356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C35A37-D16C-922B-592B-DE600C235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62DA9B-08FA-458A-861F-F6C377993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120F94-1F9A-A8EE-DA99-C2E201FA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9BE778-36A0-CEC6-A715-FB1C350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3B4B8D-6590-F001-D16F-0225E1A3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0F3B7C-8AEA-E77F-37CD-1117B7B9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83E11-BDB2-D10C-1DC0-33216527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64062C-BB20-802F-1E94-706F2A64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3FE833-88B8-4027-80A0-F40729A1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27C85-77E9-95D5-E4E2-A83E6106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9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48F2BD-3F3D-CCAB-5D65-E95F5D30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55B1CA-1DF7-9BFF-7FFE-1C365491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16FAC5-4590-D5B7-3C94-51C4A7AE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6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BD338-2AA7-3DD1-F3D7-4B49760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EFBF2-F0EB-5318-87F5-EEDF6D92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786D6-F1FC-77D3-77E0-F5FE8A4E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CC3E4F-2AFC-835E-049C-A24C7633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A1E0BA-E364-BCD7-37D3-915DF3B9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12B69-602B-CDF7-7D7E-D50ECC45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C553-F0A3-D484-B7D4-7CF13F0A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BEC64-252B-6665-3378-45A8B909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F050F6-8D96-45FB-B7B7-55A427525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8850A8-4369-11D3-C392-64AA3C59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29D6C-4F4E-270C-6DCC-4789B5E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19A5C5-F883-BFA7-6A00-2A53FB8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2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1120F8-5AF3-42A1-FCB2-2BC60A2B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0BE81-6B7D-D207-435A-FD5C705B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2C449-E916-FD02-ABC1-96260BC2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32A8-92A8-4ED4-AFA3-E65C447017C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2487E-0FBC-D129-F9F6-CB54736F8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1D7C9-B4CB-831B-76AD-18E95554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5CFFC-EDA3-4E6B-4E13-81D824D25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 (INTENSIVO)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2A34-946E-BE2C-BA0D-316F3D585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06 FUNÇÕES</a:t>
            </a:r>
          </a:p>
        </p:txBody>
      </p:sp>
    </p:spTree>
    <p:extLst>
      <p:ext uri="{BB962C8B-B14F-4D97-AF65-F5344CB8AC3E}">
        <p14:creationId xmlns:p14="http://schemas.microsoft.com/office/powerpoint/2010/main" val="228811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4D3E-E65F-E3F6-3950-3B3DA086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E8C25-87E2-EA8C-93DF-ADB62D7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calcula_juros</a:t>
            </a:r>
            <a:r>
              <a:rPr lang="pt-BR" dirty="0"/>
              <a:t>(</a:t>
            </a:r>
            <a:r>
              <a:rPr lang="pt-BR" dirty="0" err="1"/>
              <a:t>valor_produto</a:t>
            </a:r>
            <a:r>
              <a:rPr lang="pt-BR" dirty="0"/>
              <a:t>, taxa=10): </a:t>
            </a:r>
          </a:p>
          <a:p>
            <a:pPr marL="0" indent="0">
              <a:buNone/>
            </a:pPr>
            <a:r>
              <a:rPr lang="pt-BR" dirty="0"/>
              <a:t>    juros = </a:t>
            </a:r>
            <a:r>
              <a:rPr lang="pt-BR" dirty="0" err="1"/>
              <a:t>valor_produto</a:t>
            </a:r>
            <a:r>
              <a:rPr lang="pt-BR" dirty="0"/>
              <a:t>*taxa/100 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valor_total</a:t>
            </a:r>
            <a:r>
              <a:rPr lang="pt-BR" dirty="0"/>
              <a:t>=</a:t>
            </a:r>
            <a:r>
              <a:rPr lang="pt-BR" dirty="0" err="1"/>
              <a:t>valor_produto+juros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</a:t>
            </a:r>
            <a:r>
              <a:rPr lang="pt-BR" dirty="0" err="1"/>
              <a:t>valor_total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calcula_juros</a:t>
            </a:r>
            <a:r>
              <a:rPr lang="pt-BR" dirty="0"/>
              <a:t>(500) </a:t>
            </a:r>
          </a:p>
          <a:p>
            <a:pPr marL="0" indent="0">
              <a:buNone/>
            </a:pPr>
            <a:r>
              <a:rPr lang="pt-BR" dirty="0" err="1"/>
              <a:t>calcula_juros</a:t>
            </a:r>
            <a:r>
              <a:rPr lang="pt-BR" dirty="0"/>
              <a:t>(500,20) </a:t>
            </a:r>
          </a:p>
        </p:txBody>
      </p:sp>
    </p:spTree>
    <p:extLst>
      <p:ext uri="{BB962C8B-B14F-4D97-AF65-F5344CB8AC3E}">
        <p14:creationId xmlns:p14="http://schemas.microsoft.com/office/powerpoint/2010/main" val="8147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386A-37D8-C4DA-EC24-8E17D7C2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1AFEE-2898-BD65-7674-D2D49BD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effectLst/>
              </a:rPr>
              <a:t>Um PC tem a seguinte configuração: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CPU: Intel Core i9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Armazenamento: 4Tb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Memória: 64Gb</a:t>
            </a:r>
          </a:p>
          <a:p>
            <a:pPr marL="0" indent="0">
              <a:buNone/>
            </a:pPr>
            <a:r>
              <a:rPr lang="pt-BR" dirty="0"/>
              <a:t>Usando funções criar um script que imprima essa configuração: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006D2-4613-43FD-B95A-3E0456E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CA24B-85C6-0A2F-7C27-F0A55288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configuracao</a:t>
            </a:r>
            <a:r>
              <a:rPr lang="pt-BR" dirty="0"/>
              <a:t>(</a:t>
            </a:r>
            <a:r>
              <a:rPr lang="pt-BR" dirty="0" err="1"/>
              <a:t>cpu</a:t>
            </a:r>
            <a:r>
              <a:rPr lang="pt-BR" dirty="0"/>
              <a:t>, armazenamento, memoria):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f'A</a:t>
            </a:r>
            <a:r>
              <a:rPr lang="pt-BR" dirty="0"/>
              <a:t> configuração é: \n -CPU: {</a:t>
            </a:r>
            <a:r>
              <a:rPr lang="pt-BR" dirty="0" err="1"/>
              <a:t>cpu</a:t>
            </a:r>
            <a:r>
              <a:rPr lang="pt-BR" dirty="0"/>
              <a:t>}\n -Armazenamento: {armazenamento}Tb \n -Memória: {memoria}Gb')</a:t>
            </a:r>
          </a:p>
          <a:p>
            <a:pPr marL="0" indent="0">
              <a:buNone/>
            </a:pPr>
            <a:r>
              <a:rPr lang="pt-BR" dirty="0" err="1"/>
              <a:t>configuracao</a:t>
            </a:r>
            <a:r>
              <a:rPr lang="pt-BR" dirty="0"/>
              <a:t>('Intel Core i9', 4, 64)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93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56DB-83E5-1961-0D26-3459BD2F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790B9-71A8-13D9-CCAC-A44282AF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/>
              <a:t>Caso você queira desenvolver uma função que recebe um número variável de parâmetros, você pode utilizar o parâmetro *</a:t>
            </a:r>
            <a:r>
              <a:rPr lang="pt-BR" altLang="pt-BR" dirty="0" err="1"/>
              <a:t>args</a:t>
            </a:r>
            <a:r>
              <a:rPr lang="pt-BR" altLang="pt-BR" dirty="0"/>
              <a:t>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(1, 2, 3)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5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0247-64C0-BC37-2EEB-EAB64540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DFFBE-D67B-3354-562E-14C9D31C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pt-BR" dirty="0"/>
              <a:t>Novamente. Para você queira desenvolver uma função que recebe um número variável de parâmetros, você pode utilizar o parâmetro *</a:t>
            </a:r>
            <a:r>
              <a:rPr lang="pt-BR" altLang="pt-BR" dirty="0" err="1"/>
              <a:t>args</a:t>
            </a:r>
            <a:r>
              <a:rPr lang="pt-BR" altLang="pt-BR" dirty="0"/>
              <a:t>! </a:t>
            </a:r>
          </a:p>
          <a:p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maior_30(*</a:t>
            </a:r>
            <a:r>
              <a:rPr lang="pt-BR" altLang="pt-BR" dirty="0" err="1"/>
              <a:t>args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print(</a:t>
            </a:r>
            <a:r>
              <a:rPr lang="pt-BR" altLang="pt-BR" dirty="0" err="1"/>
              <a:t>args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for num in </a:t>
            </a:r>
            <a:r>
              <a:rPr lang="pt-BR" altLang="pt-BR" dirty="0" err="1"/>
              <a:t>args</a:t>
            </a:r>
            <a:r>
              <a:rPr lang="pt-BR" altLang="pt-BR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 </a:t>
            </a:r>
            <a:r>
              <a:rPr lang="pt-BR" altLang="pt-BR" dirty="0" err="1"/>
              <a:t>if</a:t>
            </a:r>
            <a:r>
              <a:rPr lang="pt-BR" altLang="pt-BR" dirty="0"/>
              <a:t> num &gt; 30: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     print(num)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maior_30(10, 20, 30, 40, 50, 60)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9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517D-B974-526D-B1F3-0685CB6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81317-CEEF-7F8D-3B59-D1B91D9C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calcularMedia</a:t>
            </a:r>
            <a:r>
              <a:rPr lang="pt-BR" dirty="0"/>
              <a:t>(*</a:t>
            </a:r>
            <a:r>
              <a:rPr lang="pt-BR" dirty="0" err="1"/>
              <a:t>args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  print(</a:t>
            </a:r>
            <a:r>
              <a:rPr lang="pt-BR" dirty="0" err="1"/>
              <a:t>args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sum(</a:t>
            </a:r>
            <a:r>
              <a:rPr lang="pt-BR" dirty="0" err="1"/>
              <a:t>args</a:t>
            </a:r>
            <a:r>
              <a:rPr lang="pt-BR" dirty="0"/>
              <a:t>)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args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media = </a:t>
            </a:r>
            <a:r>
              <a:rPr lang="pt-BR" dirty="0" err="1"/>
              <a:t>calcularMedia</a:t>
            </a:r>
            <a:r>
              <a:rPr lang="pt-BR" dirty="0"/>
              <a:t>(7.0, 7.5, 9.5, 5) </a:t>
            </a:r>
          </a:p>
          <a:p>
            <a:pPr marL="0" indent="0">
              <a:buNone/>
            </a:pPr>
            <a:r>
              <a:rPr lang="pt-BR" dirty="0"/>
              <a:t>print(media)</a:t>
            </a:r>
          </a:p>
        </p:txBody>
      </p:sp>
    </p:spTree>
    <p:extLst>
      <p:ext uri="{BB962C8B-B14F-4D97-AF65-F5344CB8AC3E}">
        <p14:creationId xmlns:p14="http://schemas.microsoft.com/office/powerpoint/2010/main" val="147410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4324-8158-C31C-F6A0-DA21CD7A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PARÂMETROS *</a:t>
            </a:r>
            <a:r>
              <a:rPr lang="pt-BR" dirty="0" err="1"/>
              <a:t>kwargs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2268A-0BFF-0A26-138D-87C2A616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Caso você queira desenvolver uma função com número variado de parâmetros nomeados, utilize **</a:t>
            </a:r>
            <a:r>
              <a:rPr lang="pt-BR" altLang="pt-BR" dirty="0" err="1"/>
              <a:t>kwargs</a:t>
            </a:r>
            <a:r>
              <a:rPr lang="pt-BR" altLang="pt-BR" dirty="0"/>
              <a:t>. 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 for name, value in </a:t>
            </a:r>
            <a:r>
              <a:rPr lang="en-US" dirty="0" err="1"/>
              <a:t>kwargs.items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print(name, value)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(RG=123321, CPF=123456, ID=567567) </a:t>
            </a:r>
          </a:p>
        </p:txBody>
      </p:sp>
    </p:spTree>
    <p:extLst>
      <p:ext uri="{BB962C8B-B14F-4D97-AF65-F5344CB8AC3E}">
        <p14:creationId xmlns:p14="http://schemas.microsoft.com/office/powerpoint/2010/main" val="407486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694AC-56ED-FD3E-706E-BCF704B6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KARGS: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4ADA3-B6BB-BF38-3A5A-7BB522E6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Novamente. Para desenvolver uma função com número variado de parâmetros nomeados, utilize **</a:t>
            </a:r>
            <a:r>
              <a:rPr lang="pt-BR" altLang="pt-BR" dirty="0" err="1"/>
              <a:t>kwargs</a:t>
            </a:r>
            <a:r>
              <a:rPr lang="pt-BR" altLang="pt-BR" dirty="0"/>
              <a:t>. </a:t>
            </a:r>
          </a:p>
          <a:p>
            <a:pPr marL="0" indent="0">
              <a:buNone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dados_pessoa</a:t>
            </a:r>
            <a:r>
              <a:rPr lang="pt-BR" altLang="pt-BR" dirty="0"/>
              <a:t>(**</a:t>
            </a:r>
            <a:r>
              <a:rPr lang="pt-BR" altLang="pt-BR" dirty="0" err="1"/>
              <a:t>kwargs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print(</a:t>
            </a:r>
            <a:r>
              <a:rPr lang="pt-BR" altLang="pt-BR" dirty="0" err="1"/>
              <a:t>kwargs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for chave, valor in </a:t>
            </a:r>
            <a:r>
              <a:rPr lang="pt-BR" altLang="pt-BR" dirty="0" err="1"/>
              <a:t>kwargs.items</a:t>
            </a:r>
            <a:r>
              <a:rPr lang="pt-BR" altLang="pt-BR" dirty="0"/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print(f"{chave}: {valor}")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dados_pessoa</a:t>
            </a:r>
            <a:r>
              <a:rPr lang="pt-BR" altLang="pt-BR" dirty="0"/>
              <a:t>(nome='João', idade=35, carreira='Desenvolvedor </a:t>
            </a:r>
            <a:r>
              <a:rPr lang="pt-BR" altLang="pt-BR" dirty="0" err="1"/>
              <a:t>Fullstack</a:t>
            </a:r>
            <a:r>
              <a:rPr lang="pt-BR" altLang="pt-BR" dirty="0"/>
              <a:t>’)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8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80D5-4C66-9DCA-7B69-6D9E87C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C3EC0-5090-5493-6820-436768B0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calcularMedia</a:t>
            </a:r>
            <a:r>
              <a:rPr lang="pt-BR" dirty="0"/>
              <a:t>(**</a:t>
            </a:r>
            <a:r>
              <a:rPr lang="pt-BR" dirty="0" err="1"/>
              <a:t>kwargs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kwargs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 sum(</a:t>
            </a:r>
            <a:r>
              <a:rPr lang="pt-BR" dirty="0" err="1"/>
              <a:t>kwargs.values</a:t>
            </a:r>
            <a:r>
              <a:rPr lang="pt-BR" dirty="0"/>
              <a:t>())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kwargs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media = </a:t>
            </a:r>
            <a:r>
              <a:rPr lang="pt-BR" dirty="0" err="1"/>
              <a:t>calcularMedia</a:t>
            </a:r>
            <a:r>
              <a:rPr lang="pt-BR" dirty="0"/>
              <a:t>(nota1 = 6.5, nota2 = 6, nota3 = 5.5) print(media)</a:t>
            </a:r>
          </a:p>
        </p:txBody>
      </p:sp>
    </p:spTree>
    <p:extLst>
      <p:ext uri="{BB962C8B-B14F-4D97-AF65-F5344CB8AC3E}">
        <p14:creationId xmlns:p14="http://schemas.microsoft.com/office/powerpoint/2010/main" val="422885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1F0B-BE68-E0DF-8466-DA9D57B3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47F84-A7EF-044B-B24E-36CCF40A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76EF2-4C0F-38E6-027A-763C1E96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F941F-4F96-B686-21A6-D2B76298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 em </a:t>
            </a:r>
            <a:r>
              <a:rPr lang="pt-BR" dirty="0" err="1"/>
              <a:t>python</a:t>
            </a:r>
            <a:r>
              <a:rPr lang="pt-BR" dirty="0"/>
              <a:t> são extremamente usadas nos scripts pois evitam repetição de códigos.</a:t>
            </a:r>
          </a:p>
          <a:p>
            <a:r>
              <a:rPr lang="pt-BR" dirty="0"/>
              <a:t>A sintaxe de uma função é definida por três partes: </a:t>
            </a:r>
          </a:p>
          <a:p>
            <a:pPr marL="0" indent="0">
              <a:buNone/>
            </a:pPr>
            <a:r>
              <a:rPr lang="pt-BR" dirty="0"/>
              <a:t>nome, parâmetros e corpo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55192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A8AE-E216-4282-8455-F8AA4B5D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7B2EC-E5E9-8676-E611-3B8449C3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Como Declarar uma Função em Python">
            <a:extLst>
              <a:ext uri="{FF2B5EF4-FFF2-40B4-BE49-F238E27FC236}">
                <a16:creationId xmlns:a16="http://schemas.microsoft.com/office/drawing/2014/main" id="{FD3DBD4D-3F56-6316-AE21-21487BC8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149310"/>
            <a:ext cx="10753299" cy="634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3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94594-DB43-262E-2046-A88E2877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315C3-941C-D4DE-ED64-64D99301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funcao</a:t>
            </a:r>
            <a:r>
              <a:rPr lang="pt-BR" dirty="0"/>
              <a:t>(</a:t>
            </a:r>
            <a:r>
              <a:rPr lang="pt-BR" dirty="0" err="1"/>
              <a:t>a,b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soma=</a:t>
            </a:r>
            <a:r>
              <a:rPr lang="pt-BR" dirty="0" err="1"/>
              <a:t>a+b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print(soma)</a:t>
            </a:r>
          </a:p>
          <a:p>
            <a:pPr marL="0" indent="0">
              <a:buNone/>
            </a:pPr>
            <a:r>
              <a:rPr lang="pt-BR" dirty="0" err="1"/>
              <a:t>funcao</a:t>
            </a:r>
            <a:r>
              <a:rPr lang="pt-BR" dirty="0"/>
              <a:t>(a=2,b=3)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01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BA723-6589-57D5-5863-08D25CD1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01: CÁLCULO DO IMC.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13E0F-9425-0DBA-B210-C284C6EE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calculo_imc</a:t>
            </a:r>
            <a:r>
              <a:rPr lang="pt-BR" altLang="pt-BR" dirty="0"/>
              <a:t>(peso, altura): </a:t>
            </a:r>
          </a:p>
          <a:p>
            <a:pPr marL="0" indent="0"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imc</a:t>
            </a:r>
            <a:r>
              <a:rPr lang="pt-BR" altLang="pt-BR" dirty="0"/>
              <a:t>= peso / altura ** 2</a:t>
            </a:r>
          </a:p>
          <a:p>
            <a:pPr marL="0" indent="0">
              <a:buNone/>
            </a:pPr>
            <a:r>
              <a:rPr lang="pt-BR" altLang="pt-BR" dirty="0"/>
              <a:t>            print(</a:t>
            </a:r>
            <a:r>
              <a:rPr lang="pt-BR" altLang="pt-BR" dirty="0" err="1"/>
              <a:t>imc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 err="1"/>
              <a:t>calculo_imc</a:t>
            </a:r>
            <a:r>
              <a:rPr lang="pt-BR" altLang="pt-BR" dirty="0"/>
              <a:t>(75, 1.68)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44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98B2F-0B9F-58B2-F3B4-CEE11B8C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Cálculo da média aritmética dos valores de uma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071ED-FC00-E6DC-5B85-0EF6590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media_lista</a:t>
            </a:r>
            <a:r>
              <a:rPr lang="pt-BR" dirty="0"/>
              <a:t>(L):</a:t>
            </a:r>
          </a:p>
          <a:p>
            <a:pPr marL="0" indent="0">
              <a:buNone/>
            </a:pPr>
            <a:r>
              <a:rPr lang="pt-BR" dirty="0"/>
              <a:t> soma=0</a:t>
            </a:r>
          </a:p>
          <a:p>
            <a:pPr marL="0" indent="0">
              <a:buNone/>
            </a:pPr>
            <a:r>
              <a:rPr lang="pt-BR" dirty="0"/>
              <a:t> for valor in L:</a:t>
            </a:r>
          </a:p>
          <a:p>
            <a:pPr marL="0" indent="0">
              <a:buNone/>
            </a:pPr>
            <a:r>
              <a:rPr lang="pt-BR" dirty="0"/>
              <a:t>    soma = soma + valor</a:t>
            </a:r>
          </a:p>
          <a:p>
            <a:pPr marL="0" indent="0">
              <a:buNone/>
            </a:pPr>
            <a:r>
              <a:rPr lang="pt-BR" dirty="0"/>
              <a:t> media=soma/</a:t>
            </a:r>
            <a:r>
              <a:rPr lang="pt-BR" dirty="0" err="1"/>
              <a:t>len</a:t>
            </a:r>
            <a:r>
              <a:rPr lang="pt-BR" dirty="0"/>
              <a:t>(L)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r>
              <a:rPr lang="pt-BR" dirty="0" err="1"/>
              <a:t>media_lista</a:t>
            </a:r>
            <a:r>
              <a:rPr lang="pt-BR" dirty="0"/>
              <a:t>(L=[1,2,3,4,5])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8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EA4B-9383-7900-9580-C8AF1DF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matemática: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D32CB-0CAB-7AEE-FE66-40CE9408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Usar o comando </a:t>
            </a:r>
            <a:r>
              <a:rPr lang="pt-BR" altLang="pt-BR" dirty="0" err="1"/>
              <a:t>import</a:t>
            </a:r>
            <a:r>
              <a:rPr lang="pt-BR" altLang="pt-BR" dirty="0"/>
              <a:t> no script</a:t>
            </a:r>
          </a:p>
          <a:p>
            <a:pPr marL="0" indent="0"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math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exponencial_de_x</a:t>
            </a:r>
            <a:r>
              <a:rPr lang="pt-BR" dirty="0"/>
              <a:t> = </a:t>
            </a:r>
            <a:r>
              <a:rPr lang="pt-BR" dirty="0" err="1"/>
              <a:t>math.exp</a:t>
            </a:r>
            <a:r>
              <a:rPr lang="pt-BR" dirty="0"/>
              <a:t>(3)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exponencial_de_x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Pi=</a:t>
            </a:r>
            <a:r>
              <a:rPr lang="pt-BR" dirty="0" err="1"/>
              <a:t>math.pi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print(Pi)</a:t>
            </a:r>
          </a:p>
          <a:p>
            <a:pPr marL="0" indent="0">
              <a:buNone/>
            </a:pPr>
            <a:r>
              <a:rPr lang="pt-BR" dirty="0" err="1"/>
              <a:t>Euler_Number</a:t>
            </a:r>
            <a:r>
              <a:rPr lang="pt-BR" dirty="0"/>
              <a:t>=</a:t>
            </a:r>
            <a:r>
              <a:rPr lang="pt-BR" dirty="0" err="1"/>
              <a:t>math.e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Euler_Number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0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FE19B-36B5-D7C7-69DA-13DFB8F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Exercício: Criar uma função que faz o cálculo do salário e retorna o valor a ser pago conforme o número de horas trabalhadas.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59561-5690-FEB5-158F-82FCAD72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salario_base</a:t>
            </a:r>
            <a:r>
              <a:rPr lang="pt-BR" dirty="0"/>
              <a:t>=500.0</a:t>
            </a:r>
          </a:p>
          <a:p>
            <a:pPr marL="0" indent="0">
              <a:buNone/>
            </a:pPr>
            <a:r>
              <a:rPr lang="pt-BR" dirty="0" err="1"/>
              <a:t>qtd_horas</a:t>
            </a:r>
            <a:r>
              <a:rPr lang="pt-BR" dirty="0"/>
              <a:t>= </a:t>
            </a:r>
            <a:r>
              <a:rPr lang="pt-BR" dirty="0" err="1"/>
              <a:t>float</a:t>
            </a:r>
            <a:r>
              <a:rPr lang="pt-BR" dirty="0"/>
              <a:t>(input('Digite quantas horas de trabalho foram:'))</a:t>
            </a:r>
          </a:p>
          <a:p>
            <a:pPr marL="0" indent="0">
              <a:buNone/>
            </a:pPr>
            <a:r>
              <a:rPr lang="pt-BR" dirty="0" err="1"/>
              <a:t>valor_hora</a:t>
            </a:r>
            <a:r>
              <a:rPr lang="pt-BR" dirty="0"/>
              <a:t>=</a:t>
            </a:r>
            <a:r>
              <a:rPr lang="pt-BR" dirty="0" err="1"/>
              <a:t>float</a:t>
            </a:r>
            <a:r>
              <a:rPr lang="pt-BR" dirty="0"/>
              <a:t>(input('Digite o valor da hora de trabalho: '))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calcular_pagamento</a:t>
            </a:r>
            <a:r>
              <a:rPr lang="pt-BR" dirty="0"/>
              <a:t>(</a:t>
            </a:r>
            <a:r>
              <a:rPr lang="pt-BR" dirty="0" err="1"/>
              <a:t>qtd_horas</a:t>
            </a:r>
            <a:r>
              <a:rPr lang="pt-BR" dirty="0"/>
              <a:t>, </a:t>
            </a:r>
            <a:r>
              <a:rPr lang="pt-BR" dirty="0" err="1"/>
              <a:t>valor_hora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        salario=</a:t>
            </a:r>
            <a:r>
              <a:rPr lang="pt-BR" dirty="0" err="1"/>
              <a:t>qtd_horas</a:t>
            </a:r>
            <a:r>
              <a:rPr lang="pt-BR" dirty="0"/>
              <a:t>*</a:t>
            </a:r>
            <a:r>
              <a:rPr lang="pt-BR" dirty="0" err="1"/>
              <a:t>valor_hora+salario_base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print('O valor de seus rendimentos é R$', salario)</a:t>
            </a:r>
          </a:p>
          <a:p>
            <a:pPr marL="0" indent="0">
              <a:buNone/>
            </a:pPr>
            <a:r>
              <a:rPr lang="pt-BR" dirty="0" err="1"/>
              <a:t>calcular_pagamento</a:t>
            </a:r>
            <a:r>
              <a:rPr lang="pt-BR" dirty="0"/>
              <a:t>(</a:t>
            </a:r>
            <a:r>
              <a:rPr lang="pt-BR" dirty="0" err="1"/>
              <a:t>qtd_horas,valor_hora</a:t>
            </a:r>
            <a:r>
              <a:rPr lang="pt-BR" dirty="0"/>
              <a:t>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00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00DA9-1AE5-1770-0E01-B5A53DAE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Padrão (ou Valores Default)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7BE04-5451-A549-2B51-6C650FB2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flor(flor='Rosa', cor='Vermelha'):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f"A</a:t>
            </a:r>
            <a:r>
              <a:rPr lang="pt-BR" dirty="0"/>
              <a:t> cor da {flor} é {cor}")</a:t>
            </a:r>
          </a:p>
          <a:p>
            <a:pPr marL="0" indent="0">
              <a:buNone/>
            </a:pPr>
            <a:r>
              <a:rPr lang="pt-BR" dirty="0"/>
              <a:t>flor()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flor(flor='Rosa', cor='Vermelha'):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f"A</a:t>
            </a:r>
            <a:r>
              <a:rPr lang="pt-BR" dirty="0"/>
              <a:t> cor da {flor} é {cor}")</a:t>
            </a:r>
          </a:p>
          <a:p>
            <a:pPr marL="0" indent="0">
              <a:buNone/>
            </a:pPr>
            <a:r>
              <a:rPr lang="pt-BR" dirty="0"/>
              <a:t>flor("Orquídea", "Azul")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765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886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CURSO DEV FULL STACK (INTENSIVO)</vt:lpstr>
      <vt:lpstr>FUNÇÕES EM PYTHON:</vt:lpstr>
      <vt:lpstr>Apresentação do PowerPoint</vt:lpstr>
      <vt:lpstr>EXEMPLO:</vt:lpstr>
      <vt:lpstr>EXEMPLO 01: CÁLCULO DO IMC.</vt:lpstr>
      <vt:lpstr>Exemplo: Cálculo da média aritmética dos valores de uma lista:</vt:lpstr>
      <vt:lpstr>Funções de matemática:</vt:lpstr>
      <vt:lpstr>Exercício: Criar uma função que faz o cálculo do salário e retorna o valor a ser pago conforme o número de horas trabalhadas. </vt:lpstr>
      <vt:lpstr>Valores Padrão (ou Valores Default)</vt:lpstr>
      <vt:lpstr>Exemplo:</vt:lpstr>
      <vt:lpstr>EXERCÍCIO:</vt:lpstr>
      <vt:lpstr>Script:</vt:lpstr>
      <vt:lpstr>FUNÇÃO COM PARÂMETRO ARGS:</vt:lpstr>
      <vt:lpstr>FUNÇÃO COM PARÂMETRO ARGS:</vt:lpstr>
      <vt:lpstr>Outro exemplo:</vt:lpstr>
      <vt:lpstr>FUNÇÃO COM PARÂMETROS *kwargs</vt:lpstr>
      <vt:lpstr>FUNÇÃO COM PARÂMETRO KARGS:</vt:lpstr>
      <vt:lpstr>Outro exemplo:</vt:lpstr>
      <vt:lpstr>EXERCÍCIOS: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 (INTENSIVO)</dc:title>
  <dc:creator>Dourival Júnior</dc:creator>
  <cp:lastModifiedBy>Dourival Júnior</cp:lastModifiedBy>
  <cp:revision>9</cp:revision>
  <dcterms:created xsi:type="dcterms:W3CDTF">2022-12-14T12:23:22Z</dcterms:created>
  <dcterms:modified xsi:type="dcterms:W3CDTF">2022-12-14T14:11:26Z</dcterms:modified>
</cp:coreProperties>
</file>