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8" d="100"/>
          <a:sy n="138" d="100"/>
        </p:scale>
        <p:origin x="450" y="-6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4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87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1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6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04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2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7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15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49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31A0-0089-423B-AADA-F0C818A23979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1137-9314-4225-99D3-F750E54FB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05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E2A4B-4201-109E-20BF-A5FD09681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Relatório </a:t>
            </a:r>
            <a:br>
              <a:rPr lang="pt-BR" dirty="0"/>
            </a:br>
            <a:r>
              <a:rPr lang="pt-BR" dirty="0"/>
              <a:t>Empresa DEV Modas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85A64E-51F4-C574-B694-C5EC33773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Relatório Elaborado por </a:t>
            </a:r>
            <a:r>
              <a:rPr lang="pt-BR" dirty="0" err="1"/>
              <a:t>xxx</a:t>
            </a:r>
            <a:endParaRPr lang="pt-BR" dirty="0"/>
          </a:p>
          <a:p>
            <a:r>
              <a:rPr lang="pt-BR" dirty="0"/>
              <a:t>Data:14/01/2023</a:t>
            </a:r>
          </a:p>
        </p:txBody>
      </p:sp>
    </p:spTree>
    <p:extLst>
      <p:ext uri="{BB962C8B-B14F-4D97-AF65-F5344CB8AC3E}">
        <p14:creationId xmlns:p14="http://schemas.microsoft.com/office/powerpoint/2010/main" val="45715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BB442-52B7-A2E8-C7DE-E7809FEF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 SOLICITADAS PELO GESTOR: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E9FAA-856F-78BE-6868-F5BFB0BE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1) QUAL O SALÁRIO DA FUNCIONÁRIA BIA?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 funcionária Bia matrícula 37 tem um salário de R$4567.67.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2) QUAL O DEPARTAMENTO DA FUNCIONÁRIA MARIANE?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 funcionária </a:t>
            </a:r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M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arian</a:t>
            </a:r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e 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matrícula 17 tem salario e está lotada no departamento 2 – calçados.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3) QUAIS FUNCIONÁRIOS GANHAM ENTRE 5000 E 8000? 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seguir é mostrada a lista de todos os funcionários que ganham entre R$5mil e R$8mil.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Paulo Ricardo 5158.85 34 35 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Jenoino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5277.95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Jose 5658.15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Jose Lucas 7255.55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Jon 56766854 7258.95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Jonas 7658.01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19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2F190-0328-2511-1612-1C2F18B3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446696"/>
            <a:ext cx="5915025" cy="114882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4) QUAIS FUNCIONÁRIOS DO SEXO MASCULINO GANHAM ENTRE 4000 E 5000?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Abaixo é mostrada a lista dos funcionários que do sexo masculino que ganham entre R$4mil e R$5mil.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Paulo Sergio 4258.95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Samy 43256789 4532.21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Paulo Cesar 4622.55 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Jo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4651.52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5) ALTERAR O SEXO DO FUNCIONÁRIO SAMY DE F PARA M E ALTERAR O SEXO DE DEBORA PARA F.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Solicitações feitas.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46 Samy M</a:t>
            </a:r>
            <a:endParaRPr lang="pt-BR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32 Deborah F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6) QUAL A MÉDIA SALARIAL DOS FUNCIONÁRIOS?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 média dos salários é: R$4856.5306</a:t>
            </a:r>
          </a:p>
          <a:p>
            <a:pPr marL="0" indent="0">
              <a:buNone/>
            </a:pPr>
            <a:b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7) QUAL FUNCIONÁRIO GANHA MAIS?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 maior salário é: R$ 8651.15 da funcionária Marcela matrícula 49.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8) QUAL FUNCIONÁRIO GANHA MENOS?</a:t>
            </a:r>
          </a:p>
          <a:p>
            <a:pPr marL="0" indent="0">
              <a:buNone/>
            </a:pPr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O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menor salário é: R$ 3145.88 da funcion</a:t>
            </a:r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ária Joelma matrícula 8.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9) QUAIS O 5 FUNCIONÁRIOS COM MAIOR SALÁRIO?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Os 5 funcionários com maiores salários são: </a:t>
            </a:r>
          </a:p>
          <a:p>
            <a:pPr marL="0" indent="0">
              <a:buNone/>
            </a:pPr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Matrícula: Nome: salário:</a:t>
            </a:r>
          </a:p>
          <a:p>
            <a:pPr marL="0" indent="0">
              <a:buNone/>
            </a:pPr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48		Marcela	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40 		Sandra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2 		Paulo Marcos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46 		John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26 		Jose Pedro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24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7A6DE-7DA9-C1D4-C85F-8BC6FD13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7" y="213316"/>
            <a:ext cx="5915025" cy="11549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10) QUAIS FUNCIONÁRIOS GANHAM MAIS QUE O SALARIO MÉDIO?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 média salarial é de: R$4856.5306</a:t>
            </a:r>
          </a:p>
          <a:p>
            <a:pPr marL="0" indent="0">
              <a:buNone/>
            </a:pPr>
            <a:r>
              <a:rPr lang="pt-BR" dirty="0">
                <a:solidFill>
                  <a:srgbClr val="212121"/>
                </a:solidFill>
                <a:latin typeface="Courier New" panose="02070309020205020404" pitchFamily="49" charset="0"/>
              </a:rPr>
              <a:t>A lista abaixo mostra os funcionários que ganham acima da média salarial: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mat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nome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rg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sexo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cod_depto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salario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48 49 Marcela 26783321 F 5 8651.15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40 41 Sandra 13435321 F 4 8530.31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 3 Paulo Marcos 587654 M 3 8258.95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46 47 John 67567654 M 1 8221.95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26 27 Jose Pedro 6767654 M 2 8211.25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38 39 Jonas 95734354 M 4 7658.01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42 43 Jon 56766854 M 6 7258.95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30 31 Jose Lucas 77567654 M 3 7255.55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22 23 Jose 5567954 M 4 5658.15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34 35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Jenoino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8567754 M 4 5277.95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18 19 Paulo Ricardo 489567654 M 4 5158.85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37 38 Cida 94789189 F 2 4892.89</a:t>
            </a:r>
          </a:p>
          <a:p>
            <a:pPr marL="0" indent="0">
              <a:buNone/>
            </a:pPr>
            <a:endParaRPr lang="pt-B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11) QUAIS OS NOMES E SALÁRIOS DOS FUNCIONÁRIOS DO DEPARTAMENTO 6?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mat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nome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rg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sexo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cod_depto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salario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31 32 Deborah 74568754 F 6 3314.31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39 40 Evelyn 94566554 F 6 3302.02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42 43 Jon 56766854 M 6 7258.95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91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F81D6-5694-7418-F2D5-76BA985F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23" y="381663"/>
            <a:ext cx="6048582" cy="112272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12) QUAL A MÉDIA SALARIAL POR DEPARTAMENTO? Mostre valores absolutos e relativos.</a:t>
            </a:r>
          </a:p>
          <a:p>
            <a:pPr marL="0" indent="0">
              <a:buNone/>
            </a:pP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cod_depto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salario 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1 5012.098571 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2 4874.037000 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3 4378.490833 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4 5382.460000 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5 4952.462000 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6 4625.093333</a:t>
            </a:r>
          </a:p>
          <a:p>
            <a:pPr marL="0" indent="0">
              <a:buNone/>
            </a:pPr>
            <a:endParaRPr lang="es-E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pt-BR" dirty="0"/>
          </a:p>
          <a:p>
            <a:pPr marL="0" indent="0">
              <a:buNone/>
            </a:pPr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13) QUAL A MÉDIA SALARIAL DOS FUNCIONÁRIOS DO DEPARTAMENTO 6?</a:t>
            </a:r>
          </a:p>
          <a:p>
            <a:pPr marL="0" indent="0">
              <a:buNone/>
            </a:pP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cod_depto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6.000000 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salario 4625.093333</a:t>
            </a: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14) Quais as pessoas do departamento 'materiais esportivos?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mat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nome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rg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sexo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cod_depto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salario 31 32 Deborah 74568754 F 6 3314.31 39 40 Evelyn 94566554 F 6 3302.02 42 43 Jon 56766854 M 6 7258.95</a:t>
            </a:r>
            <a:endParaRPr lang="pt-B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pt-B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705069B-8A34-BF61-AF33-8EC3F450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6" y="3908679"/>
            <a:ext cx="2705058" cy="257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4D8042D-0C77-8BED-FBB7-F683FAC0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87" y="3901138"/>
            <a:ext cx="2906717" cy="25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29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B211D-33C7-2243-D131-A16EAA12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33955"/>
            <a:ext cx="5915025" cy="103894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15) Qual a quantidade de funcionários por sexo?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16) Qual a média salarial por sexo?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sexo salario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 4566.33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 5330.00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7CDEBC6-11FD-D874-E72A-2E173455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01" y="5439381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95056D8-55AD-B946-DFB5-E0056D0D0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01" y="930070"/>
            <a:ext cx="3716922" cy="195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0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1B0A3-8AC7-263D-C936-7DD3FD356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789043"/>
            <a:ext cx="5915025" cy="919222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768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523</TotalTime>
  <Words>590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Roboto</vt:lpstr>
      <vt:lpstr>Tema do Office</vt:lpstr>
      <vt:lpstr>Relatório  Empresa DEV Modas</vt:lpstr>
      <vt:lpstr>PERGUNTAS SOLICITADAS PELO GESTOR: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 Empresa AS Modas</dc:title>
  <dc:creator>Dourival Júnior</dc:creator>
  <cp:lastModifiedBy>Dourival Júnior</cp:lastModifiedBy>
  <cp:revision>9</cp:revision>
  <dcterms:created xsi:type="dcterms:W3CDTF">2023-02-05T13:47:07Z</dcterms:created>
  <dcterms:modified xsi:type="dcterms:W3CDTF">2023-02-05T22:30:51Z</dcterms:modified>
</cp:coreProperties>
</file>