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5A390B-A337-8461-59D4-946A871A9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13A3A7-E9E5-73D1-E5CC-2FF52E1B9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526810-999D-0072-77B2-0021100FA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A400-9BC6-4696-8FD9-A3025E91C4E9}" type="datetimeFigureOut">
              <a:rPr lang="pt-BR" smtClean="0"/>
              <a:t>06/02/2023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95236F-4F38-16CE-4018-67B7B84BF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D9020D-D9F5-F4C8-2245-D984C41C5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90A7-9A3B-4DAC-B76B-81B21D34A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325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C88B6-0A87-0584-4135-534824DD1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F01D407-724B-2F4B-938C-57F33C547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D79279-2948-649F-7ACA-DEAC0FF67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A400-9BC6-4696-8FD9-A3025E91C4E9}" type="datetimeFigureOut">
              <a:rPr lang="pt-BR" smtClean="0"/>
              <a:t>06/02/2023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7480C8-E87E-2C4A-0DFA-7389A92D1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AA7AF2-4835-B727-6C49-80A6250BC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90A7-9A3B-4DAC-B76B-81B21D34A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765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DAA0B56-9F86-3788-40B6-1A6D94E692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12A1FC2-CFCE-71F0-5F60-5112BAEB4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701546-1853-2A13-9503-5AB0C24A4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A400-9BC6-4696-8FD9-A3025E91C4E9}" type="datetimeFigureOut">
              <a:rPr lang="pt-BR" smtClean="0"/>
              <a:t>06/02/2023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D08DBF-2DCB-6A98-E738-4D3106A52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D1E80F-73C4-922A-CD29-55F3A4D2C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90A7-9A3B-4DAC-B76B-81B21D34A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3681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88EE41-B167-6BEB-2D50-D25637356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8DAEBD-A5BB-9EBC-1F3F-8B52B8D7F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8C3AD0-79B8-79B1-C12C-E988B82EC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A400-9BC6-4696-8FD9-A3025E91C4E9}" type="datetimeFigureOut">
              <a:rPr lang="pt-BR" smtClean="0"/>
              <a:t>06/02/2023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F5F884-9556-809C-620B-3D7FF3527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801353-9B00-1DEB-C6C1-832029FE3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90A7-9A3B-4DAC-B76B-81B21D34A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974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AC79D-B6A8-690B-0053-1A9D8AFAD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93358D-3EA8-91EF-8C41-7963A54C6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2BDDAD-7393-D639-3025-74B9317A7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A400-9BC6-4696-8FD9-A3025E91C4E9}" type="datetimeFigureOut">
              <a:rPr lang="pt-BR" smtClean="0"/>
              <a:t>06/02/2023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C04B5B-32BF-C4D4-2A94-B3F30F10D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4270C3-1E72-C8C9-76FE-C023E72A5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90A7-9A3B-4DAC-B76B-81B21D34A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9109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0A215-CBE8-1597-60EF-2B26F8F10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79D4FC-2216-96E1-F044-265320C7D4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80CB8C4-B994-558D-0527-13CACACB5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31BE5C-86C7-58C1-CB1F-8B70B7224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A400-9BC6-4696-8FD9-A3025E91C4E9}" type="datetimeFigureOut">
              <a:rPr lang="pt-BR" smtClean="0"/>
              <a:t>06/02/2023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895CCC-9824-BFC8-26C2-0DDE6C1EA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1920998-05CF-DDA6-868B-86BD42DB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90A7-9A3B-4DAC-B76B-81B21D34A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771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A25DB7-EA68-E28F-BD38-C290C6FD1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3ACD56-71FC-DC52-821C-2EFBA8D78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C11623-7DA9-DA2E-9C2E-F1A0134F3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EEE7B56-8591-6EF2-8116-D70751046F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6E50C73-B44F-A553-9747-46AE46C61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DCD31D6-67E9-C738-C0A8-C8B42D711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A400-9BC6-4696-8FD9-A3025E91C4E9}" type="datetimeFigureOut">
              <a:rPr lang="pt-BR" smtClean="0"/>
              <a:t>06/02/2023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A6C5C29-E7CC-829F-A503-E9E0AE819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64AE272-F8D3-5CA3-5BBB-7F6E7BD37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90A7-9A3B-4DAC-B76B-81B21D34A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216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B8E79E-F316-BCE2-C5DE-1BB80A82E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E037917-6533-05A7-2E0F-695868082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A400-9BC6-4696-8FD9-A3025E91C4E9}" type="datetimeFigureOut">
              <a:rPr lang="pt-BR" smtClean="0"/>
              <a:t>06/02/2023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2F5AAF6-0010-8706-62FD-3CA83A947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86567F3-4C47-1F1E-D022-C85F95AE2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90A7-9A3B-4DAC-B76B-81B21D34A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0094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F92C461-DA5F-B26C-84A4-C307DBC0D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A400-9BC6-4696-8FD9-A3025E91C4E9}" type="datetimeFigureOut">
              <a:rPr lang="pt-BR" smtClean="0"/>
              <a:t>06/02/2023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3E1E0D7-A7B2-3AF5-3960-776A4DAB8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4EA1857-376D-6A02-E0B2-A4F36300B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90A7-9A3B-4DAC-B76B-81B21D34A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6099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4195F4-70F1-6A40-D072-DE01941B3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31F1B9-3B46-0A0A-A28B-7EA3FE99B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B936831-F3C7-671D-A24C-4B0E23F10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B97390-3BC8-BD79-0C3C-3883993A6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A400-9BC6-4696-8FD9-A3025E91C4E9}" type="datetimeFigureOut">
              <a:rPr lang="pt-BR" smtClean="0"/>
              <a:t>06/02/2023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758540-5800-6DF4-3066-94E0178F8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5E91782-EEA1-6904-B7B6-5C3E4D99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90A7-9A3B-4DAC-B76B-81B21D34A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8566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3A49C5-9EA7-FFD8-5B46-DCC602565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853F0FA-4AA2-3B9C-D658-01821E6EB2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2E9873-FAC4-7FE3-838C-8AC01E014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424693-7262-3511-5C28-6DAF7F7DC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A400-9BC6-4696-8FD9-A3025E91C4E9}" type="datetimeFigureOut">
              <a:rPr lang="pt-BR" smtClean="0"/>
              <a:t>06/02/2023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52684DB-4CBA-F8A8-8C5E-A9B6E7DED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B389623-AF19-59BB-A814-E1897D61C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90A7-9A3B-4DAC-B76B-81B21D34A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445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12260CB-B89E-D9B2-4533-485B24D4A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63CA7B-5BCB-3222-A854-619AB80BF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5EADEB-E181-9AB2-F526-3B659EFC7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FA400-9BC6-4696-8FD9-A3025E91C4E9}" type="datetimeFigureOut">
              <a:rPr lang="pt-BR" smtClean="0"/>
              <a:t>06/02/2023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48A57E-D7FD-1758-9388-F1FC3118B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B690A0-7A5E-01B4-4A01-49659267E1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E90A7-9A3B-4DAC-B76B-81B21D34A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9964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7017E6-FAF2-A8A3-DA81-0C96D4326B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CURSO DEV FULL STACK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778D7F-9BE9-B9A9-1692-77743531D9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AULA APLICAÇÃO DE PANDAS, MATPLOTLIB</a:t>
            </a:r>
          </a:p>
          <a:p>
            <a:r>
              <a:rPr lang="pt-BR" dirty="0"/>
              <a:t>TÉCNICA DE EDA (EXPLORATORY DATA ANALISYS)</a:t>
            </a:r>
          </a:p>
          <a:p>
            <a:r>
              <a:rPr lang="pt-BR" dirty="0"/>
              <a:t>ELABORAÇÃO DE RELATÓRIO COM STORYTELLING</a:t>
            </a:r>
          </a:p>
        </p:txBody>
      </p:sp>
    </p:spTree>
    <p:extLst>
      <p:ext uri="{BB962C8B-B14F-4D97-AF65-F5344CB8AC3E}">
        <p14:creationId xmlns:p14="http://schemas.microsoft.com/office/powerpoint/2010/main" val="1879067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E2BAEB-2523-AF4C-017A-5F20C5FB4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DATAFRAMES: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D3C60C-4B50-6F62-7F2C-E3FED7F8D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FAZER O DOWNLOAD DOS DATAFRAMES</a:t>
            </a:r>
          </a:p>
          <a:p>
            <a:r>
              <a:rPr lang="pt-BR" dirty="0"/>
              <a:t>FUNCIONARIO, DEPARTAMENTO E EMAIL NO GITHUB:</a:t>
            </a:r>
          </a:p>
          <a:p>
            <a:r>
              <a:rPr lang="pt-BR" dirty="0" err="1"/>
              <a:t>dourivaljunior</a:t>
            </a:r>
            <a:r>
              <a:rPr lang="pt-BR" dirty="0"/>
              <a:t>/Curso-de-Python (github.com)</a:t>
            </a:r>
          </a:p>
          <a:p>
            <a:endParaRPr lang="pt-BR" dirty="0"/>
          </a:p>
          <a:p>
            <a:r>
              <a:rPr lang="pt-BR" dirty="0"/>
              <a:t>ABRIR NO BROWSER O NOTEBOOK:</a:t>
            </a:r>
          </a:p>
          <a:p>
            <a:r>
              <a:rPr lang="pt-BR" dirty="0"/>
              <a:t>Curso-de-Python/aplicacao_PANDAS_</a:t>
            </a:r>
            <a:r>
              <a:rPr lang="pt-BR" dirty="0" err="1"/>
              <a:t>matplotlib</a:t>
            </a:r>
            <a:r>
              <a:rPr lang="pt-BR" dirty="0"/>
              <a:t>_.</a:t>
            </a:r>
            <a:r>
              <a:rPr lang="pt-BR" dirty="0" err="1"/>
              <a:t>ipynb</a:t>
            </a:r>
            <a:r>
              <a:rPr lang="pt-BR" dirty="0"/>
              <a:t> </a:t>
            </a:r>
            <a:r>
              <a:rPr lang="pt-BR" dirty="0" err="1"/>
              <a:t>at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 · </a:t>
            </a:r>
            <a:r>
              <a:rPr lang="pt-BR" dirty="0" err="1"/>
              <a:t>dourivaljunior</a:t>
            </a:r>
            <a:r>
              <a:rPr lang="pt-BR" dirty="0"/>
              <a:t>/Curso-de-Python (github.com)</a:t>
            </a:r>
          </a:p>
          <a:p>
            <a:endParaRPr lang="pt-BR" dirty="0"/>
          </a:p>
          <a:p>
            <a:r>
              <a:rPr lang="pt-BR" dirty="0"/>
              <a:t>Trabalhar no GOOGLE-COLAB ou no VSCODE.</a:t>
            </a:r>
          </a:p>
        </p:txBody>
      </p:sp>
    </p:spTree>
    <p:extLst>
      <p:ext uri="{BB962C8B-B14F-4D97-AF65-F5344CB8AC3E}">
        <p14:creationId xmlns:p14="http://schemas.microsoft.com/office/powerpoint/2010/main" val="2583417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E1B45-1879-C188-ABE0-03700E01A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1F9CFA-511C-DCD0-15EA-78635699E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gestor da empresa DEV_MODAS_E_DEPTOS solicitou informações a respeito dos funcionários da empresa.</a:t>
            </a:r>
          </a:p>
          <a:p>
            <a:r>
              <a:rPr lang="pt-BR" dirty="0"/>
              <a:t>Você tem que acessar três tabelas fornecidas por ele e responder as seguintes questões:</a:t>
            </a:r>
          </a:p>
        </p:txBody>
      </p:sp>
    </p:spTree>
    <p:extLst>
      <p:ext uri="{BB962C8B-B14F-4D97-AF65-F5344CB8AC3E}">
        <p14:creationId xmlns:p14="http://schemas.microsoft.com/office/powerpoint/2010/main" val="1331004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93B90D-0C29-EBCE-0968-DBEF66311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Questões: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A98635-2E1B-C06D-5797-0F75F668F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b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q1) QUAL O SALÁRIO DA FUNCIONARIA BIA?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q2) QUAL O DEPARTAMENTO DA FUNCIONARIA MARIANE?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q3) QUAIS FUNCIONARIOS GANHAM ENTRE 5000 E 8000? 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q4) QUAIS FUNCIONARIOS DO SEXO MASCULINO GANHAM ENTRE 4000 E 5000?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q5) ALTERAR O SEXO DO FUNCIONARIO SAMY DE F PARA M.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3643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863C30-0E15-E0A6-CCF5-FEC42FC5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Questões: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1EBB19-4D98-0D2A-160A-D74631ED0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q6) QUAL A MÉDIA SALARIAL DOS FUNCIONARIOS?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q7) QUAL FUNCIONARIO GANHA MAIS?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q8) QUAL FUNCIONARIO GANHA MENOS?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q9) QUAIS O 5 FUNCIONARIOS COM MAIOR SALÁRIO?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q10) QUAIS FUNCIONARIOS GANHAM MAIS QUE O SALARIO MÉDIO?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6798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D1B22E-FCFB-84A5-8705-AAF922B16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Questões: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B3FFB1-0E81-354C-EC0D-FAB4645F5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q11) QUAIS OS NOMES E SALÁRIOS DOS FUNCIONÁRIOS DO DEPARTAMENTO 6?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q12) QUAL A MÉDIA SALARIAL POR DEPARTAMENTO?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q13) QUAL A MÉDIA SALARIAL DOS FUNCIONARIOS DO DEPARTAMENTO 6?</a:t>
            </a:r>
          </a:p>
          <a:p>
            <a:pPr marL="0" indent="0"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q14) Quais as pessoas do departamento 'materiais esportivos?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5566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B9572C-971D-35A0-56A8-64936B5F7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C011A5-CE11-7158-5F7E-139D85DF6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4266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274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Tema do Office</vt:lpstr>
      <vt:lpstr>CURSO DEV FULL STACK</vt:lpstr>
      <vt:lpstr>DATAFRAMES:</vt:lpstr>
      <vt:lpstr>Problema</vt:lpstr>
      <vt:lpstr>Questões:</vt:lpstr>
      <vt:lpstr>Questões:</vt:lpstr>
      <vt:lpstr>Questões: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DEV FULL STACK</dc:title>
  <dc:creator>Dourival Júnior</dc:creator>
  <cp:lastModifiedBy>Dourival Júnior</cp:lastModifiedBy>
  <cp:revision>1</cp:revision>
  <dcterms:created xsi:type="dcterms:W3CDTF">2023-02-06T13:48:29Z</dcterms:created>
  <dcterms:modified xsi:type="dcterms:W3CDTF">2023-02-06T13:57:12Z</dcterms:modified>
</cp:coreProperties>
</file>