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913E-01BB-024E-53F9-5EEB0C6C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FEBEB-C4E5-4F5E-F81B-358FA8E8F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DC13C-262F-CEBE-B723-2F3B7F3D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FB254-C304-7D05-4E2A-D648EB59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28809-6117-BF6A-AFDF-809E2F2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9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8D37-88F9-08A1-2F64-CC20D7A0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603AEF-414E-D813-F28F-0C64DC79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020BF-95C3-5986-4065-E56908CF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4D801-0D42-0536-E043-8CD34ED7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4FB52-E81A-09CB-4B28-49380F4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32FC39-11D3-10CB-CDD0-FB3749BD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D50521-62CE-74FA-D929-3CD0391CF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05B0D-94CF-CB40-3B17-4CA99948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C3DD-CE47-BDB1-F0E3-7135F28A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33B41-2C0F-FC85-F4F4-FAFA0516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E5D9E-E189-4500-9215-8A68EEAA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9E1DB-0ABB-9D12-E53A-D0C6688D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FFCDD-D124-05EC-C25B-160D6552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BC9C36-D585-5E5D-C1C2-78261160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A7A28-7D6E-9947-DEF7-FC2F6AC4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2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59643-E661-1046-81B2-2DFC5645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FDD51E-7EF8-F6DA-A7E1-FFFE0979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42487-37B7-C51F-3DBC-5EFC32DB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4A7E5-615F-72D1-5CA4-670BCE4F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33293-6649-77D5-8CED-8A3A6AB6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8C70E-7D9B-971E-BE0B-98607E03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BED17-57FC-A5B9-C15D-9DDDCEA3E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9CB90-7FF3-E32A-4A78-2E1F77F7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E19B9-EED1-15A2-423D-9B6C364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C5163E-96B3-2180-1A13-4F667C6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2CF72-6EFE-3BEE-5453-6E10EC4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240A5-53B7-6C73-DB91-54AB2DE9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00A90-1250-6889-8B14-5EFB4046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5C3DF0-4682-28E8-420F-749626F5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CE5C32-125D-375E-7268-334AA72FC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BB0563-2067-FC85-7EF4-051E01B95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8FFDAE-6429-F9B1-1E30-94B31F8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011859-3CE9-B6EF-0EFA-5FD78C7C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23B7E6-966C-BB5E-466C-0C58274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61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02FC4-B495-ECF6-E8C4-92FF995D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5957BB-C758-AACE-54FD-C18B99F9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F58141-FAE3-C8EA-CD0A-BC01FA1D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420BAB-2672-1FAA-25BE-6AD2FBDB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72B1DD-19DF-D383-31BD-CF9FDEE9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F002E-29F5-D0FA-314C-9C6C9F18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9FB4BD-FE3A-3027-D050-CA3955E7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AA7A7-B071-EB14-B779-F0277473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93288-B62A-D0B3-F862-87945985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348FCC-8C48-685E-36F5-4D450216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A99A5-F2FC-A87F-1530-78FCA93E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93C19-3F8B-7C2E-B20C-17253382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BACB2D-BDD9-6002-9DF3-9F3F3530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1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0D6DA-B3C6-F7C1-1CCD-39A324B5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12BA93-91D6-8E5B-B490-EE737B5A6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B7EE2D-8568-02B0-CCE3-863A328D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74E65-903A-4B7E-F762-9B493D6C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D2958-D118-38BD-65FE-F1AD60B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CA022-F539-D42A-08C6-4BFC502D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46BE03-52D3-17E9-8DDF-B497DD4B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F9FB82-1862-E309-6779-124F5726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0111E-F278-01A4-11DA-DABEC3CC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DB25-801D-4199-B625-2C9BDE8516A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48B67-4A01-DA56-26FA-91D0E0B09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9A1AB4-AA38-14D7-5977-4F450620A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0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AE33-EF55-C3E8-F7FB-569D359B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1FCFD-4E81-853F-0F4D-285390DC4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02 Pandas</a:t>
            </a:r>
          </a:p>
        </p:txBody>
      </p:sp>
    </p:spTree>
    <p:extLst>
      <p:ext uri="{BB962C8B-B14F-4D97-AF65-F5344CB8AC3E}">
        <p14:creationId xmlns:p14="http://schemas.microsoft.com/office/powerpoint/2010/main" val="11045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DC8C-A384-CBF4-05F2-744BD1F5A1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BE4C6-2E1F-7834-1C84-65786EC6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['nome']=</a:t>
            </a:r>
            <a:r>
              <a:rPr lang="pt-BR" dirty="0" err="1"/>
              <a:t>df</a:t>
            </a:r>
            <a:r>
              <a:rPr lang="pt-BR" dirty="0"/>
              <a:t>['nome'].</a:t>
            </a:r>
            <a:r>
              <a:rPr lang="pt-BR" dirty="0" err="1"/>
              <a:t>map</a:t>
            </a:r>
            <a:r>
              <a:rPr lang="pt-BR" dirty="0"/>
              <a:t>(lambda x:x.title())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59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87125-DB05-EED8-2E27-EA8B921C58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Conversão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AD49C-AB3C-1673-E047-2808ADE3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Converter a variável categórica sexo em numérica.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['sexo'] = </a:t>
            </a:r>
            <a:r>
              <a:rPr lang="pt-BR" dirty="0" err="1"/>
              <a:t>df</a:t>
            </a:r>
            <a:r>
              <a:rPr lang="pt-BR" dirty="0"/>
              <a:t>['sexo'].</a:t>
            </a:r>
            <a:r>
              <a:rPr lang="pt-BR" dirty="0" err="1"/>
              <a:t>map</a:t>
            </a:r>
            <a:r>
              <a:rPr lang="pt-BR" dirty="0"/>
              <a:t>({'m': 0, 'f': 1})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60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993BA-1326-231E-3915-5E165256C4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trabalhando com a data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2C5CD-C603-122E-27E4-14BD0409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data no </a:t>
            </a:r>
            <a:r>
              <a:rPr lang="pt-BR" dirty="0" err="1"/>
              <a:t>dataframe</a:t>
            </a:r>
            <a:r>
              <a:rPr lang="pt-BR" dirty="0"/>
              <a:t> não está no padrão y-m-d.</a:t>
            </a:r>
          </a:p>
          <a:p>
            <a:r>
              <a:rPr lang="pt-BR" dirty="0"/>
              <a:t>Temos que importar a biblioteca </a:t>
            </a:r>
            <a:r>
              <a:rPr lang="pt-BR" dirty="0" err="1"/>
              <a:t>datetime</a:t>
            </a:r>
            <a:r>
              <a:rPr lang="pt-BR" dirty="0"/>
              <a:t> para fazer a alteração.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datetime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date, time, </a:t>
            </a:r>
            <a:r>
              <a:rPr lang="pt-BR" dirty="0" err="1"/>
              <a:t>datetime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data_padrao</a:t>
            </a:r>
            <a:r>
              <a:rPr lang="pt-BR" dirty="0"/>
              <a:t>']=</a:t>
            </a:r>
            <a:r>
              <a:rPr lang="pt-BR" dirty="0" err="1"/>
              <a:t>pd.to_datetime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data_nascimento</a:t>
            </a:r>
            <a:r>
              <a:rPr lang="pt-BR" dirty="0"/>
              <a:t>’])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['ano']=</a:t>
            </a:r>
            <a:r>
              <a:rPr lang="pt-BR" dirty="0" err="1"/>
              <a:t>pd.to_datetime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data_nascimento</a:t>
            </a:r>
            <a:r>
              <a:rPr lang="pt-BR" dirty="0"/>
              <a:t>']).</a:t>
            </a:r>
            <a:r>
              <a:rPr lang="pt-BR" dirty="0" err="1"/>
              <a:t>dt.year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2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69536-AAE3-D8EC-561C-BA07ED93A8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append</a:t>
            </a:r>
            <a:r>
              <a:rPr lang="pt-BR" dirty="0"/>
              <a:t> para adicionar uma linha ao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62045-CE8A-668E-CFB3-324F358A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Sempre que for usar o </a:t>
            </a:r>
            <a:r>
              <a:rPr lang="pt-BR" dirty="0" err="1"/>
              <a:t>append</a:t>
            </a:r>
            <a:r>
              <a:rPr lang="pt-BR" dirty="0"/>
              <a:t> colete as colunas com o comando: print(</a:t>
            </a:r>
            <a:r>
              <a:rPr lang="pt-BR" dirty="0" err="1"/>
              <a:t>df.columns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linha={'</a:t>
            </a:r>
            <a:r>
              <a:rPr lang="pt-BR" dirty="0" err="1"/>
              <a:t>nome':'Rick</a:t>
            </a:r>
            <a:r>
              <a:rPr lang="pt-BR" dirty="0"/>
              <a:t>', 'idade':33, 'peso':78, 'altura':158, 'data_nascimento':'20-05-2018', '</a:t>
            </a:r>
            <a:r>
              <a:rPr lang="pt-BR" dirty="0" err="1"/>
              <a:t>cidade':'salvador</a:t>
            </a:r>
            <a:r>
              <a:rPr lang="pt-BR" dirty="0"/>
              <a:t>', 'mat':222, 'sexo':0, 'imc':31.24, 'data_padrao':'2018-05-20'}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df.append</a:t>
            </a:r>
            <a:r>
              <a:rPr lang="pt-BR" dirty="0"/>
              <a:t>(</a:t>
            </a:r>
            <a:r>
              <a:rPr lang="pt-BR" dirty="0" err="1"/>
              <a:t>linha,ignore_index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35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A6F2-A7F5-D54E-7986-17280AC766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Usando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3CC24-5572-3601-F8A2-E14CADD3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query = </a:t>
            </a:r>
            <a:r>
              <a:rPr lang="pt-BR" dirty="0" err="1"/>
              <a:t>df.query</a:t>
            </a:r>
            <a:r>
              <a:rPr lang="pt-BR" dirty="0"/>
              <a:t>(' idade &gt; 20 </a:t>
            </a:r>
            <a:r>
              <a:rPr lang="pt-BR" dirty="0" err="1"/>
              <a:t>and</a:t>
            </a:r>
            <a:r>
              <a:rPr lang="pt-BR" dirty="0"/>
              <a:t> idade &lt; 30 ')</a:t>
            </a:r>
          </a:p>
          <a:p>
            <a:pPr marL="0" indent="0">
              <a:buNone/>
            </a:pPr>
            <a:r>
              <a:rPr lang="pt-BR" dirty="0"/>
              <a:t>print(query)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query = </a:t>
            </a:r>
            <a:r>
              <a:rPr lang="en-US" dirty="0" err="1"/>
              <a:t>df.query</a:t>
            </a:r>
            <a:r>
              <a:rPr lang="en-US" dirty="0"/>
              <a:t>(' </a:t>
            </a:r>
            <a:r>
              <a:rPr lang="en-US" dirty="0" err="1"/>
              <a:t>imc</a:t>
            </a:r>
            <a:r>
              <a:rPr lang="en-US" dirty="0"/>
              <a:t> &gt; 20 and </a:t>
            </a:r>
            <a:r>
              <a:rPr lang="en-US" dirty="0" err="1"/>
              <a:t>imc</a:t>
            </a:r>
            <a:r>
              <a:rPr lang="en-US" dirty="0"/>
              <a:t> &lt; 30 ')</a:t>
            </a:r>
          </a:p>
          <a:p>
            <a:pPr marL="0" indent="0">
              <a:buNone/>
            </a:pPr>
            <a:r>
              <a:rPr lang="en-US" dirty="0"/>
              <a:t>print(query)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25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3F977-7DFF-2E71-6915-F2FB04E015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Groupby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FA4C3-67A0-48ED-2458-A5DA9635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('sexo').</a:t>
            </a:r>
            <a:r>
              <a:rPr lang="pt-BR" dirty="0" err="1"/>
              <a:t>count</a:t>
            </a:r>
            <a:r>
              <a:rPr lang="pt-BR" dirty="0"/>
              <a:t>().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('cidade').</a:t>
            </a:r>
            <a:r>
              <a:rPr lang="pt-BR" dirty="0" err="1"/>
              <a:t>count</a:t>
            </a:r>
            <a:r>
              <a:rPr lang="pt-BR" dirty="0"/>
              <a:t>().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28DE-87B5-FDAE-2303-6CA7CD200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Aggregate</a:t>
            </a:r>
            <a:r>
              <a:rPr lang="pt-BR" dirty="0"/>
              <a:t>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4BA9F-D6C0-818C-607C-9A24878B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df_agg=df['peso'].agg(sum)</a:t>
            </a:r>
          </a:p>
          <a:p>
            <a:pPr marL="0" indent="0">
              <a:buNone/>
            </a:pPr>
            <a:r>
              <a:rPr lang="nn-NO" dirty="0"/>
              <a:t>print(df_agg)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pt-BR" dirty="0" err="1"/>
              <a:t>df_agg</a:t>
            </a:r>
            <a:r>
              <a:rPr lang="pt-BR" dirty="0"/>
              <a:t>=</a:t>
            </a:r>
            <a:r>
              <a:rPr lang="pt-BR" dirty="0" err="1"/>
              <a:t>df</a:t>
            </a:r>
            <a:r>
              <a:rPr lang="pt-BR" dirty="0"/>
              <a:t>[['</a:t>
            </a:r>
            <a:r>
              <a:rPr lang="pt-BR" dirty="0" err="1"/>
              <a:t>peso','altura</a:t>
            </a:r>
            <a:r>
              <a:rPr lang="pt-BR" dirty="0"/>
              <a:t>']].</a:t>
            </a:r>
            <a:r>
              <a:rPr lang="pt-BR" dirty="0" err="1"/>
              <a:t>agg</a:t>
            </a:r>
            <a:r>
              <a:rPr lang="pt-BR" dirty="0"/>
              <a:t>(</a:t>
            </a:r>
            <a:r>
              <a:rPr lang="pt-BR" dirty="0" err="1"/>
              <a:t>max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df_agg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nn-NO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37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47ECF-B494-AC23-30F5-487775494A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com </a:t>
            </a:r>
            <a:r>
              <a:rPr lang="pt-BR" dirty="0" err="1"/>
              <a:t>Aggregate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993B7-FB16-EB57-9DF6-F199E1AD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('cidade').</a:t>
            </a:r>
            <a:r>
              <a:rPr lang="pt-BR" dirty="0" err="1"/>
              <a:t>agg</a:t>
            </a:r>
            <a:r>
              <a:rPr lang="pt-BR" dirty="0"/>
              <a:t>({'peso':'</a:t>
            </a:r>
            <a:r>
              <a:rPr lang="pt-BR" dirty="0" err="1"/>
              <a:t>mean</a:t>
            </a:r>
            <a:r>
              <a:rPr lang="pt-BR" dirty="0"/>
              <a:t>'}).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('cidade').</a:t>
            </a:r>
            <a:r>
              <a:rPr lang="pt-BR" dirty="0" err="1"/>
              <a:t>agg</a:t>
            </a:r>
            <a:r>
              <a:rPr lang="pt-BR" dirty="0"/>
              <a:t>({'peso':'</a:t>
            </a:r>
            <a:r>
              <a:rPr lang="pt-BR" dirty="0" err="1"/>
              <a:t>mean</a:t>
            </a:r>
            <a:r>
              <a:rPr lang="pt-BR" dirty="0"/>
              <a:t>','altura':'</a:t>
            </a:r>
            <a:r>
              <a:rPr lang="pt-BR" dirty="0" err="1"/>
              <a:t>mean</a:t>
            </a:r>
            <a:r>
              <a:rPr lang="pt-BR" dirty="0"/>
              <a:t>'}).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('sexo').</a:t>
            </a:r>
            <a:r>
              <a:rPr lang="pt-BR" dirty="0" err="1"/>
              <a:t>agg</a:t>
            </a:r>
            <a:r>
              <a:rPr lang="pt-BR" dirty="0"/>
              <a:t>({'idade':'</a:t>
            </a:r>
            <a:r>
              <a:rPr lang="pt-BR" dirty="0" err="1"/>
              <a:t>mean</a:t>
            </a:r>
            <a:r>
              <a:rPr lang="pt-BR" dirty="0"/>
              <a:t>'}).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18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4B7B-0928-A9B9-A354-917CBCD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Alterando um tipo de dado: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8D18C-7EA7-C324-A8D8-CF763180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Transformando o peso e a altura de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para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[‘peso']=</a:t>
            </a:r>
            <a:r>
              <a:rPr lang="pt-BR" dirty="0" err="1"/>
              <a:t>df</a:t>
            </a:r>
            <a:r>
              <a:rPr lang="pt-BR" dirty="0"/>
              <a:t>[‘peso'].</a:t>
            </a:r>
            <a:r>
              <a:rPr lang="pt-BR" dirty="0" err="1"/>
              <a:t>astype</a:t>
            </a:r>
            <a:r>
              <a:rPr lang="pt-BR" dirty="0"/>
              <a:t>("</a:t>
            </a:r>
            <a:r>
              <a:rPr lang="pt-BR" dirty="0" err="1"/>
              <a:t>float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95D225-F2F3-018F-7265-C644809E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59135" r="62283" b="7942"/>
          <a:stretch/>
        </p:blipFill>
        <p:spPr>
          <a:xfrm>
            <a:off x="6679097" y="2517913"/>
            <a:ext cx="4674704" cy="36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1DE5-A314-8A21-3136-7E1A927D65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Renomeando 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6E158-7569-0EE4-FFE6-30A4CB3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df.rename</a:t>
            </a:r>
            <a:r>
              <a:rPr lang="pt-BR" dirty="0"/>
              <a:t>(</a:t>
            </a:r>
            <a:r>
              <a:rPr lang="pt-BR" dirty="0" err="1"/>
              <a:t>columns</a:t>
            </a:r>
            <a:r>
              <a:rPr lang="pt-BR" dirty="0"/>
              <a:t>={'</a:t>
            </a:r>
            <a:r>
              <a:rPr lang="pt-BR" dirty="0" err="1"/>
              <a:t>data_nascimento</a:t>
            </a:r>
            <a:r>
              <a:rPr lang="pt-BR" dirty="0"/>
              <a:t>': '</a:t>
            </a:r>
            <a:r>
              <a:rPr lang="pt-BR" dirty="0" err="1"/>
              <a:t>data_contratação</a:t>
            </a:r>
            <a:r>
              <a:rPr lang="pt-BR" dirty="0"/>
              <a:t>'})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df.rename</a:t>
            </a:r>
            <a:r>
              <a:rPr lang="pt-BR" dirty="0"/>
              <a:t>(</a:t>
            </a:r>
            <a:r>
              <a:rPr lang="pt-BR" dirty="0" err="1"/>
              <a:t>columns</a:t>
            </a:r>
            <a:r>
              <a:rPr lang="pt-BR" dirty="0"/>
              <a:t>={'sexo':'</a:t>
            </a:r>
            <a:r>
              <a:rPr lang="pt-BR" dirty="0" err="1"/>
              <a:t>genero</a:t>
            </a:r>
            <a:r>
              <a:rPr lang="pt-BR" dirty="0"/>
              <a:t>'})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7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69C3-00DE-F53E-1F43-D3E9EDDC02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Aplicando as funções </a:t>
            </a:r>
            <a:r>
              <a:rPr lang="pt-BR" dirty="0" err="1"/>
              <a:t>map</a:t>
            </a:r>
            <a:r>
              <a:rPr lang="pt-BR" dirty="0"/>
              <a:t>, lambda, </a:t>
            </a:r>
            <a:r>
              <a:rPr lang="pt-BR" dirty="0" err="1"/>
              <a:t>apply</a:t>
            </a:r>
            <a:r>
              <a:rPr lang="pt-BR" dirty="0"/>
              <a:t>, </a:t>
            </a:r>
            <a:r>
              <a:rPr lang="pt-BR" dirty="0" err="1"/>
              <a:t>append</a:t>
            </a:r>
            <a:r>
              <a:rPr lang="pt-BR" dirty="0"/>
              <a:t> num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24927-1DAC-5B50-4513-5C001429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</a:t>
            </a:r>
            <a:r>
              <a:rPr lang="pt-BR" dirty="0" err="1"/>
              <a:t>downolad</a:t>
            </a:r>
            <a:r>
              <a:rPr lang="pt-BR" dirty="0"/>
              <a:t> do </a:t>
            </a:r>
            <a:r>
              <a:rPr lang="pt-BR" dirty="0" err="1"/>
              <a:t>dataframe</a:t>
            </a:r>
            <a:r>
              <a:rPr lang="pt-BR" dirty="0"/>
              <a:t> dados_funcionário.csv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https://github.com/dourivaljunior/Curso-de-Data-Science</a:t>
            </a:r>
          </a:p>
        </p:txBody>
      </p:sp>
    </p:spTree>
    <p:extLst>
      <p:ext uri="{BB962C8B-B14F-4D97-AF65-F5344CB8AC3E}">
        <p14:creationId xmlns:p14="http://schemas.microsoft.com/office/powerpoint/2010/main" val="105819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B00A0-291A-8C9A-AB19-D673C7A7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077D0-DE91-5A51-89B5-6C349663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50FC-4540-53C6-7994-D015B64705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Ler o arquivo com a biblioteca pandas: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C27EA-38B2-0F52-C25A-96DCC072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('dados_funcionario.csv’)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df.head</a:t>
            </a:r>
            <a:r>
              <a:rPr lang="pt-BR" dirty="0"/>
              <a:t>(10))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54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24C53-B819-D860-6724-660C723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0AD0-886F-80E4-B066-E1D81C7E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DE7CB-2C26-2411-BCEE-4A9DC0A9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5" t="66288" r="25107" b="7943"/>
          <a:stretch/>
        </p:blipFill>
        <p:spPr>
          <a:xfrm>
            <a:off x="291547" y="365125"/>
            <a:ext cx="11395399" cy="38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F2181-B217-047F-FC90-9F06E00F86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Operações em </a:t>
            </a:r>
            <a:r>
              <a:rPr lang="pt-BR" dirty="0" err="1"/>
              <a:t>DataFrames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8FF0A-D9FE-D94B-B703-4722909B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 o IMC e adicionar uma nova coluna chamada </a:t>
            </a:r>
            <a:r>
              <a:rPr lang="pt-BR" dirty="0" err="1"/>
              <a:t>imc</a:t>
            </a:r>
            <a:r>
              <a:rPr lang="pt-BR" dirty="0"/>
              <a:t> em um novo </a:t>
            </a:r>
            <a:r>
              <a:rPr lang="pt-BR" dirty="0" err="1"/>
              <a:t>dataframe</a:t>
            </a:r>
            <a:r>
              <a:rPr lang="pt-BR" dirty="0"/>
              <a:t> chamado df_1. Use as colunas para realizar a operação matemática.</a:t>
            </a:r>
          </a:p>
          <a:p>
            <a:pPr marL="0" indent="0">
              <a:buNone/>
            </a:pPr>
            <a:r>
              <a:rPr lang="pt-BR" dirty="0"/>
              <a:t>IMC=(peso/altura^2)*10000 pois a altura está em cm.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6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061DC-3A83-808F-98D9-05E9FAC275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Digite no </a:t>
            </a:r>
            <a:r>
              <a:rPr lang="pt-BR" dirty="0" err="1"/>
              <a:t>VSCode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88A35-E2E9-AB7B-D927-FAFAA841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=</a:t>
            </a:r>
            <a:r>
              <a:rPr lang="pt-BR" dirty="0" err="1"/>
              <a:t>df</a:t>
            </a:r>
            <a:r>
              <a:rPr lang="pt-BR" dirty="0"/>
              <a:t>['peso']/ (</a:t>
            </a:r>
            <a:r>
              <a:rPr lang="pt-BR" dirty="0" err="1"/>
              <a:t>df</a:t>
            </a:r>
            <a:r>
              <a:rPr lang="pt-BR" dirty="0"/>
              <a:t>['altura']**2)*10000 </a:t>
            </a:r>
          </a:p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=round(imc,1)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imc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0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D008-4EFA-3E8B-7EC4-7329F60BCF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Adicionando a coluna </a:t>
            </a:r>
            <a:r>
              <a:rPr lang="pt-BR" dirty="0" err="1"/>
              <a:t>imc</a:t>
            </a:r>
            <a:r>
              <a:rPr lang="pt-BR" dirty="0"/>
              <a:t> no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3B979-A41F-8A93-3965-6113CDC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imc</a:t>
            </a:r>
            <a:r>
              <a:rPr lang="pt-BR" dirty="0"/>
              <a:t>'] =</a:t>
            </a:r>
            <a:r>
              <a:rPr lang="pt-BR" dirty="0" err="1"/>
              <a:t>imc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98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62BE-AF27-6697-CCD0-E074BB5F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3F5EC-5FC9-27C7-945D-0EA9B8A1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538995-1AE2-3447-4C51-65CD6B089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7" t="7709" r="60326" b="61358"/>
          <a:stretch/>
        </p:blipFill>
        <p:spPr>
          <a:xfrm>
            <a:off x="0" y="0"/>
            <a:ext cx="6321287" cy="42141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35C218-FE2C-7F2C-B3D7-F459C137F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66288" r="50000" b="7612"/>
          <a:stretch/>
        </p:blipFill>
        <p:spPr>
          <a:xfrm>
            <a:off x="6321287" y="0"/>
            <a:ext cx="5870713" cy="42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7F5BF-3032-B280-82C0-C1B3D08156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Outra maneira: Usando as funções </a:t>
            </a:r>
            <a:r>
              <a:rPr lang="pt-BR" dirty="0" err="1"/>
              <a:t>map</a:t>
            </a:r>
            <a:r>
              <a:rPr lang="pt-BR" dirty="0"/>
              <a:t> e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3F7E4-F196-C538-D360-FA3A1772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Comente o código anterior.</a:t>
            </a:r>
          </a:p>
          <a:p>
            <a:r>
              <a:rPr lang="pt-BR" dirty="0"/>
              <a:t>Insira o novo código:</a:t>
            </a:r>
          </a:p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</a:t>
            </a:r>
            <a:r>
              <a:rPr lang="pt-BR" dirty="0" err="1"/>
              <a:t>peso,altura</a:t>
            </a:r>
            <a:r>
              <a:rPr lang="pt-BR" dirty="0"/>
              <a:t>: (peso/altura**2)*10000, </a:t>
            </a:r>
            <a:r>
              <a:rPr lang="pt-BR" dirty="0" err="1"/>
              <a:t>df</a:t>
            </a:r>
            <a:r>
              <a:rPr lang="pt-BR" dirty="0"/>
              <a:t>['peso'],</a:t>
            </a:r>
            <a:r>
              <a:rPr lang="pt-BR" dirty="0" err="1"/>
              <a:t>df</a:t>
            </a:r>
            <a:r>
              <a:rPr lang="pt-BR" dirty="0"/>
              <a:t>['altura'] 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imc</a:t>
            </a:r>
            <a:r>
              <a:rPr lang="pt-BR" dirty="0"/>
              <a:t>)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imc</a:t>
            </a:r>
            <a:r>
              <a:rPr lang="pt-BR" dirty="0"/>
              <a:t>'] =</a:t>
            </a:r>
            <a:r>
              <a:rPr lang="pt-BR" dirty="0" err="1"/>
              <a:t>imc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173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742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Tema do Office</vt:lpstr>
      <vt:lpstr>Curso Dev Full Stack</vt:lpstr>
      <vt:lpstr>Aplicando as funções map, lambda, apply, append num dataframe:</vt:lpstr>
      <vt:lpstr>Ler o arquivo com a biblioteca pandas:</vt:lpstr>
      <vt:lpstr>Apresentação do PowerPoint</vt:lpstr>
      <vt:lpstr>Operações em DataFrames:</vt:lpstr>
      <vt:lpstr>Digite no VSCode</vt:lpstr>
      <vt:lpstr>Adicionando a coluna imc no dataframe:</vt:lpstr>
      <vt:lpstr>Apresentação do PowerPoint</vt:lpstr>
      <vt:lpstr>Outra maneira: Usando as funções map e lambda</vt:lpstr>
      <vt:lpstr>Usando a função map:</vt:lpstr>
      <vt:lpstr>Conversão de variável</vt:lpstr>
      <vt:lpstr>trabalhando com a data</vt:lpstr>
      <vt:lpstr>Usando append para adicionar uma linha ao dataframe</vt:lpstr>
      <vt:lpstr>Usando query</vt:lpstr>
      <vt:lpstr>Groupby</vt:lpstr>
      <vt:lpstr>Aggregate simples</vt:lpstr>
      <vt:lpstr>Group By com Aggregate:</vt:lpstr>
      <vt:lpstr>Alterando um tipo de dado:</vt:lpstr>
      <vt:lpstr>Renomeando uma coluna: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15</cp:revision>
  <dcterms:created xsi:type="dcterms:W3CDTF">2023-01-27T20:21:28Z</dcterms:created>
  <dcterms:modified xsi:type="dcterms:W3CDTF">2023-01-30T13:20:50Z</dcterms:modified>
</cp:coreProperties>
</file>