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279" r:id="rId4"/>
    <p:sldId id="312" r:id="rId5"/>
    <p:sldId id="313" r:id="rId6"/>
    <p:sldId id="314" r:id="rId7"/>
    <p:sldId id="317" r:id="rId8"/>
    <p:sldId id="318" r:id="rId9"/>
    <p:sldId id="321" r:id="rId10"/>
    <p:sldId id="319" r:id="rId11"/>
    <p:sldId id="320" r:id="rId12"/>
    <p:sldId id="276" r:id="rId13"/>
    <p:sldId id="316" r:id="rId14"/>
    <p:sldId id="309" r:id="rId15"/>
    <p:sldId id="315" r:id="rId16"/>
    <p:sldId id="324" r:id="rId17"/>
    <p:sldId id="32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481E5-8FC1-83ED-F80D-ACC0218BA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C83FEC-C671-D108-42A1-67C70DACD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DC830-5DC1-0982-FF5B-7CFF3F1A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BEA4-A676-4BAA-A62D-468F24C8DEE0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B2F1B0-2819-3013-8BF1-FE3DA960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8B6118-17A8-F3D9-990C-F54A70A5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2F72-4D79-4C05-B691-1471E4403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34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CC9ED-0F96-0E66-7843-13EFCDB7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FD7F5C-0DA5-46B2-B877-F7EBE7D6D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C9A90F-17F5-7A5C-D71E-58E37FC1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BEA4-A676-4BAA-A62D-468F24C8DEE0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464B71-A566-EEC8-5F25-5F75A8B7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51DA1-6EF9-F7C5-7F50-4C4D1FF0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2F72-4D79-4C05-B691-1471E4403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02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49F892-35FE-00EE-3FB7-049F22038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9EBC67-DAD8-DB2B-DE0A-57423593A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ADD555-2039-860D-1B2E-C27913B7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BEA4-A676-4BAA-A62D-468F24C8DEE0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C355A1-6B43-E5FF-4F39-9E85C260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D35812-A0D7-8F75-3E12-000E3830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2F72-4D79-4C05-B691-1471E4403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62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09060-0A04-3330-6690-EBD92C1C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A1FE02-5B3A-DC22-30A3-FFB5037B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2F44A-A41E-F60B-08CA-1F84CCEE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BEA4-A676-4BAA-A62D-468F24C8DEE0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0BE9D-BCFF-DB46-A8DF-39062F77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A8DABF-4214-FA27-4A0F-A944B651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2F72-4D79-4C05-B691-1471E4403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6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6AD34-6D28-5635-E385-3B724637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6FAD97-614D-4053-B205-2AEDFC02F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47732E-070E-C98F-F977-9D4DC564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BEA4-A676-4BAA-A62D-468F24C8DEE0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B2D245-EF8A-D8FB-3818-A6A2AAC1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1D967-6D62-0792-F88A-A17CAAD6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2F72-4D79-4C05-B691-1471E4403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64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3C219-D906-CE09-6CB8-C098FCB9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C876E2-F323-9CD3-9BD7-52B4E1CAC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1D92D0-6EB6-A879-5EB9-5C8272D9D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111F48-567C-2ABD-6176-A0DB5F9D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BEA4-A676-4BAA-A62D-468F24C8DEE0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599E44-040A-AC9F-79B6-8878D0C0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4A5E96-E24F-E41E-CF07-3B45B390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2F72-4D79-4C05-B691-1471E4403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10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8D20B-4DB5-79B6-07DA-597EA385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EE612B-B4ED-242D-FA06-1F114BADE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995FC3-D671-D51B-89EF-F9EB46D9E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B5DC2B-D469-7EF1-82D9-08237DBF9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D904AD-5F95-699D-CA25-47D2C9156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2C8FBC-779A-8161-56F5-D9B8A4B1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BEA4-A676-4BAA-A62D-468F24C8DEE0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E8BA7A-0F01-22D2-1C7F-D73D8B70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2C5C95-CE6D-6A8B-D8AB-5C1B1ACB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2F72-4D79-4C05-B691-1471E4403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1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33338-7E5A-651E-B3FB-25007831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9937F8-23E5-89B2-15DE-550049E4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BEA4-A676-4BAA-A62D-468F24C8DEE0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8A7668-C05B-E5A8-B250-F0D5B2AE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1450C0-93D5-7D63-2123-0BCF4047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2F72-4D79-4C05-B691-1471E4403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98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14A32D-E545-370A-2041-A70FED3C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BEA4-A676-4BAA-A62D-468F24C8DEE0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ADD8EA-A7C4-B67E-FC17-7109A119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1EE35B-C598-1457-C508-0E8767A1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2F72-4D79-4C05-B691-1471E4403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7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047B9-97CA-4C37-C734-4A5547A9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301A4-A434-B6E0-070C-84B30031C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0A91CD-45E2-5D05-72A4-D27B6E433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5DC838-93B5-2671-A484-92D354AF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BEA4-A676-4BAA-A62D-468F24C8DEE0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8DB173-AD09-B89F-A49B-C527C81D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A41F75-D53F-8183-44C2-9AAAB885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2F72-4D79-4C05-B691-1471E4403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27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EC75D-843C-9284-178C-BE3F45F4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84634C-23DC-027A-A768-74228937D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0D6BBF-4A46-FC87-93A6-61FCA962F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349C80-74C3-88FE-CB0D-15017156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BEA4-A676-4BAA-A62D-468F24C8DEE0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2E2ADA-4CB4-2F32-EBAB-5059F285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81153A-E4E8-DB1B-6C71-53DFA30D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2F72-4D79-4C05-B691-1471E4403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68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2CECD5-0893-0892-D886-1D6E1851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06D46-B2AA-3E7F-741A-E0A52BAE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E99B8-42AD-9F5D-ED47-5F7905E18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7BEA4-A676-4BAA-A62D-468F24C8DEE0}" type="datetimeFigureOut">
              <a:rPr lang="pt-BR" smtClean="0"/>
              <a:t>17/01/2023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E9B538-C4A9-6821-B674-FC601174C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276E64-F499-264B-5B0A-C5D3B776B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2F72-4D79-4C05-B691-1471E4403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11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D654B-03C1-CAF1-8E11-2F697C53F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Dev</a:t>
            </a:r>
            <a:r>
              <a:rPr lang="pt-BR" dirty="0"/>
              <a:t>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5EEF86-90BD-2D76-82C7-5CC820BBF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02 - </a:t>
            </a:r>
            <a:r>
              <a:rPr lang="pt-BR" dirty="0" err="1"/>
              <a:t>tkinter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57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51CFE-63F5-2E2D-86F0-EFB6506A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Usando a Classe </a:t>
            </a:r>
            <a:r>
              <a:rPr lang="pt-BR" dirty="0" err="1"/>
              <a:t>Entry</a:t>
            </a:r>
            <a:r>
              <a:rPr lang="pt-BR" dirty="0"/>
              <a:t>() e a função </a:t>
            </a:r>
            <a:r>
              <a:rPr lang="pt-BR" dirty="0" err="1"/>
              <a:t>get</a:t>
            </a:r>
            <a:r>
              <a:rPr lang="pt-BR" dirty="0"/>
              <a:t>():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FAC8CA-0DFD-678D-7D92-1FE7F228A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</a:t>
            </a:r>
            <a:br>
              <a:rPr lang="pt-BR" dirty="0"/>
            </a:br>
            <a:r>
              <a:rPr lang="pt-BR" dirty="0"/>
              <a:t>janela = </a:t>
            </a:r>
            <a:r>
              <a:rPr lang="pt-BR" dirty="0" err="1"/>
              <a:t>Tk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janela.geometry</a:t>
            </a:r>
            <a:r>
              <a:rPr lang="pt-BR" dirty="0"/>
              <a:t>("400x200") </a:t>
            </a:r>
          </a:p>
          <a:p>
            <a:pPr marL="0" indent="0">
              <a:buNone/>
            </a:pPr>
            <a:r>
              <a:rPr lang="pt-BR" dirty="0"/>
              <a:t>entrada = </a:t>
            </a:r>
            <a:r>
              <a:rPr lang="pt-BR" dirty="0" err="1"/>
              <a:t>StringVar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lb</a:t>
            </a:r>
            <a:r>
              <a:rPr lang="pt-BR" dirty="0"/>
              <a:t> = </a:t>
            </a:r>
            <a:r>
              <a:rPr lang="pt-BR" dirty="0" err="1"/>
              <a:t>Label</a:t>
            </a:r>
            <a:r>
              <a:rPr lang="pt-BR" dirty="0"/>
              <a:t>(janela, </a:t>
            </a:r>
            <a:r>
              <a:rPr lang="pt-BR" dirty="0" err="1"/>
              <a:t>text</a:t>
            </a:r>
            <a:r>
              <a:rPr lang="pt-BR" dirty="0"/>
              <a:t> = "digite").</a:t>
            </a:r>
            <a:r>
              <a:rPr lang="pt-BR" dirty="0" err="1"/>
              <a:t>place</a:t>
            </a:r>
            <a:r>
              <a:rPr lang="pt-BR" dirty="0"/>
              <a:t>(x = 50,y = 0) </a:t>
            </a:r>
            <a:br>
              <a:rPr lang="pt-BR" dirty="0"/>
            </a:br>
            <a:r>
              <a:rPr lang="pt-BR" dirty="0" err="1"/>
              <a:t>entrada_janela</a:t>
            </a:r>
            <a:r>
              <a:rPr lang="pt-BR" dirty="0"/>
              <a:t> = </a:t>
            </a:r>
            <a:r>
              <a:rPr lang="pt-BR" dirty="0" err="1"/>
              <a:t>Entry</a:t>
            </a:r>
            <a:r>
              <a:rPr lang="pt-BR" dirty="0"/>
              <a:t>(janela, </a:t>
            </a:r>
            <a:r>
              <a:rPr lang="pt-BR" dirty="0" err="1"/>
              <a:t>textvariable</a:t>
            </a:r>
            <a:r>
              <a:rPr lang="pt-BR" dirty="0"/>
              <a:t>=entrada)</a:t>
            </a:r>
          </a:p>
          <a:p>
            <a:pPr marL="0" indent="0">
              <a:buNone/>
            </a:pPr>
            <a:r>
              <a:rPr lang="pt-BR" dirty="0" err="1"/>
              <a:t>entrada_janela.pack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submitValues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         print('você digitou:',</a:t>
            </a:r>
            <a:r>
              <a:rPr lang="pt-BR" dirty="0" err="1"/>
              <a:t>entrada.get</a:t>
            </a:r>
            <a:r>
              <a:rPr lang="pt-BR" dirty="0"/>
              <a:t>())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 err="1"/>
              <a:t>Submit_BTN</a:t>
            </a:r>
            <a:r>
              <a:rPr lang="pt-BR" dirty="0"/>
              <a:t> = Button(janela, </a:t>
            </a:r>
            <a:r>
              <a:rPr lang="pt-BR" dirty="0" err="1"/>
              <a:t>text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", </a:t>
            </a:r>
            <a:r>
              <a:rPr lang="pt-BR" dirty="0" err="1"/>
              <a:t>command</a:t>
            </a:r>
            <a:r>
              <a:rPr lang="pt-BR" dirty="0"/>
              <a:t>=</a:t>
            </a:r>
            <a:r>
              <a:rPr lang="pt-BR" dirty="0" err="1"/>
              <a:t>submitValues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Submit_BTN.pack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 err="1"/>
              <a:t>janela.mainloop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7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D10E2-3A6F-9788-70A8-8D7EDB61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72E27-A44A-510D-0424-5BFBFCCD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172D2A-16D6-FA41-AA1B-A115B58F5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78" t="31295" r="19674" b="25978"/>
          <a:stretch/>
        </p:blipFill>
        <p:spPr>
          <a:xfrm>
            <a:off x="596348" y="226322"/>
            <a:ext cx="11171582" cy="40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1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87975-68E1-7287-C929-9B2B6E3E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 classe </a:t>
            </a:r>
            <a:r>
              <a:rPr lang="pt-BR" dirty="0" err="1"/>
              <a:t>Entry</a:t>
            </a:r>
            <a:r>
              <a:rPr lang="pt-BR" dirty="0"/>
              <a:t>() e a função </a:t>
            </a:r>
            <a:r>
              <a:rPr lang="pt-BR" dirty="0" err="1"/>
              <a:t>get</a:t>
            </a:r>
            <a:r>
              <a:rPr lang="pt-BR" dirty="0"/>
              <a:t>():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54E4DB-619B-7DCD-795C-EFF0B7B6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</a:t>
            </a:r>
          </a:p>
          <a:p>
            <a:pPr marL="0" indent="0">
              <a:buNone/>
            </a:pPr>
            <a:r>
              <a:rPr lang="pt-BR" dirty="0"/>
              <a:t>w = </a:t>
            </a:r>
            <a:r>
              <a:rPr lang="pt-BR" dirty="0" err="1"/>
              <a:t>Tk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w.title</a:t>
            </a:r>
            <a:r>
              <a:rPr lang="pt-BR" dirty="0"/>
              <a:t>("Minha janela em </a:t>
            </a:r>
            <a:r>
              <a:rPr lang="pt-BR" dirty="0" err="1"/>
              <a:t>tkinter</a:t>
            </a:r>
            <a:r>
              <a:rPr lang="pt-BR" dirty="0"/>
              <a:t>")</a:t>
            </a:r>
          </a:p>
          <a:p>
            <a:pPr marL="0" indent="0">
              <a:buNone/>
            </a:pPr>
            <a:r>
              <a:rPr lang="pt-BR" dirty="0" err="1"/>
              <a:t>w.geometry</a:t>
            </a:r>
            <a:r>
              <a:rPr lang="pt-BR" dirty="0"/>
              <a:t>('500x200')</a:t>
            </a:r>
          </a:p>
          <a:p>
            <a:pPr marL="0" indent="0">
              <a:buNone/>
            </a:pPr>
            <a:r>
              <a:rPr lang="pt-BR" dirty="0" err="1"/>
              <a:t>lbl</a:t>
            </a:r>
            <a:r>
              <a:rPr lang="pt-BR" dirty="0"/>
              <a:t> = </a:t>
            </a:r>
            <a:r>
              <a:rPr lang="pt-BR" dirty="0" err="1"/>
              <a:t>Label</a:t>
            </a:r>
            <a:r>
              <a:rPr lang="pt-BR" dirty="0"/>
              <a:t>(w, </a:t>
            </a:r>
            <a:r>
              <a:rPr lang="pt-BR" dirty="0" err="1"/>
              <a:t>text</a:t>
            </a:r>
            <a:r>
              <a:rPr lang="pt-BR" dirty="0"/>
              <a:t> = "Digite qualquer coisa")</a:t>
            </a:r>
          </a:p>
          <a:p>
            <a:pPr marL="0" indent="0">
              <a:buNone/>
            </a:pPr>
            <a:r>
              <a:rPr lang="pt-BR" dirty="0" err="1"/>
              <a:t>lbl.grid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txt</a:t>
            </a:r>
            <a:r>
              <a:rPr lang="pt-BR" dirty="0"/>
              <a:t> = </a:t>
            </a:r>
            <a:r>
              <a:rPr lang="pt-BR" dirty="0" err="1"/>
              <a:t>Entry</a:t>
            </a:r>
            <a:r>
              <a:rPr lang="pt-BR" dirty="0"/>
              <a:t>(w, </a:t>
            </a:r>
            <a:r>
              <a:rPr lang="pt-BR" dirty="0" err="1"/>
              <a:t>width</a:t>
            </a:r>
            <a:r>
              <a:rPr lang="pt-BR" dirty="0"/>
              <a:t>=20,show='',</a:t>
            </a:r>
            <a:r>
              <a:rPr lang="pt-BR" dirty="0" err="1"/>
              <a:t>font</a:t>
            </a:r>
            <a:r>
              <a:rPr lang="pt-BR" dirty="0"/>
              <a:t>='</a:t>
            </a:r>
            <a:r>
              <a:rPr lang="pt-BR" dirty="0" err="1"/>
              <a:t>verdana</a:t>
            </a:r>
            <a:r>
              <a:rPr lang="pt-BR" dirty="0"/>
              <a:t>')</a:t>
            </a:r>
          </a:p>
          <a:p>
            <a:pPr marL="0" indent="0">
              <a:buNone/>
            </a:pPr>
            <a:r>
              <a:rPr lang="pt-BR" dirty="0" err="1"/>
              <a:t>txt.grid</a:t>
            </a:r>
            <a:r>
              <a:rPr lang="pt-BR" dirty="0"/>
              <a:t>(</a:t>
            </a:r>
            <a:r>
              <a:rPr lang="pt-BR" dirty="0" err="1"/>
              <a:t>column</a:t>
            </a:r>
            <a:r>
              <a:rPr lang="pt-BR" dirty="0"/>
              <a:t> =1, </a:t>
            </a:r>
            <a:r>
              <a:rPr lang="pt-BR" dirty="0" err="1"/>
              <a:t>row</a:t>
            </a:r>
            <a:r>
              <a:rPr lang="pt-BR" dirty="0"/>
              <a:t> =0)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click():  </a:t>
            </a:r>
          </a:p>
          <a:p>
            <a:pPr marL="0" indent="0">
              <a:buNone/>
            </a:pPr>
            <a:r>
              <a:rPr lang="pt-BR" dirty="0"/>
              <a:t>    res = "Você digitou " + </a:t>
            </a:r>
            <a:r>
              <a:rPr lang="pt-BR" dirty="0" err="1"/>
              <a:t>txt.get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    print(res)</a:t>
            </a:r>
          </a:p>
          <a:p>
            <a:pPr marL="0" indent="0">
              <a:buNone/>
            </a:pPr>
            <a:r>
              <a:rPr lang="pt-BR" dirty="0" err="1"/>
              <a:t>btn</a:t>
            </a:r>
            <a:r>
              <a:rPr lang="pt-BR" dirty="0"/>
              <a:t> = Button(w, </a:t>
            </a:r>
            <a:r>
              <a:rPr lang="pt-BR" dirty="0" err="1"/>
              <a:t>text</a:t>
            </a:r>
            <a:r>
              <a:rPr lang="pt-BR" dirty="0"/>
              <a:t> = "Click" ,</a:t>
            </a:r>
            <a:r>
              <a:rPr lang="pt-BR" dirty="0" err="1"/>
              <a:t>fg</a:t>
            </a:r>
            <a:r>
              <a:rPr lang="pt-BR" dirty="0"/>
              <a:t> = "</a:t>
            </a:r>
            <a:r>
              <a:rPr lang="pt-BR" dirty="0" err="1"/>
              <a:t>black</a:t>
            </a:r>
            <a:r>
              <a:rPr lang="pt-BR" dirty="0"/>
              <a:t>", </a:t>
            </a:r>
            <a:r>
              <a:rPr lang="pt-BR" dirty="0" err="1"/>
              <a:t>command</a:t>
            </a:r>
            <a:r>
              <a:rPr lang="pt-BR" dirty="0"/>
              <a:t>=click)</a:t>
            </a:r>
          </a:p>
          <a:p>
            <a:pPr marL="0" indent="0">
              <a:buNone/>
            </a:pPr>
            <a:r>
              <a:rPr lang="pt-BR" dirty="0" err="1"/>
              <a:t>btn.grid</a:t>
            </a:r>
            <a:r>
              <a:rPr lang="pt-BR" dirty="0"/>
              <a:t>(</a:t>
            </a:r>
            <a:r>
              <a:rPr lang="pt-BR" dirty="0" err="1"/>
              <a:t>column</a:t>
            </a:r>
            <a:r>
              <a:rPr lang="pt-BR" dirty="0"/>
              <a:t>=2, </a:t>
            </a:r>
            <a:r>
              <a:rPr lang="pt-BR" dirty="0" err="1"/>
              <a:t>row</a:t>
            </a:r>
            <a:r>
              <a:rPr lang="pt-BR" dirty="0"/>
              <a:t>=0)</a:t>
            </a:r>
          </a:p>
          <a:p>
            <a:pPr marL="0" indent="0">
              <a:buNone/>
            </a:pPr>
            <a:r>
              <a:rPr lang="pt-BR" dirty="0" err="1"/>
              <a:t>w.mainloop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641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E29C8-0EF4-2D51-3AD6-65A0882A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028ED-9A9B-D36D-9C26-F93DE972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8AF53F-4E5C-6891-AC28-1F6897B61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1" t="38835" r="13750" b="24819"/>
          <a:stretch/>
        </p:blipFill>
        <p:spPr>
          <a:xfrm>
            <a:off x="384313" y="225287"/>
            <a:ext cx="11436626" cy="32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7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A2B80-9448-8C28-051B-03F1A9F9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Ampliando meus conhecimentos: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B8D644-EA33-FDB3-ABF2-954835A4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0476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28840-87CC-2193-3768-26F25096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 1ª parte: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95F5E-5BB2-FF4A-0200-E438308D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</a:t>
            </a:r>
          </a:p>
          <a:p>
            <a:r>
              <a:rPr lang="pt-BR" dirty="0"/>
              <a:t>j = </a:t>
            </a:r>
            <a:r>
              <a:rPr lang="pt-BR" dirty="0" err="1"/>
              <a:t>Tk</a:t>
            </a:r>
            <a:r>
              <a:rPr lang="pt-BR" dirty="0"/>
              <a:t>()</a:t>
            </a:r>
          </a:p>
          <a:p>
            <a:r>
              <a:rPr lang="pt-BR" dirty="0" err="1"/>
              <a:t>j.geometry</a:t>
            </a:r>
            <a:r>
              <a:rPr lang="pt-BR" dirty="0"/>
              <a:t>("400x250")</a:t>
            </a:r>
          </a:p>
          <a:p>
            <a:br>
              <a:rPr lang="pt-BR" dirty="0"/>
            </a:br>
            <a:r>
              <a:rPr lang="pt-BR" dirty="0"/>
              <a:t>entrada1 = </a:t>
            </a:r>
            <a:r>
              <a:rPr lang="pt-BR" dirty="0" err="1"/>
              <a:t>StringVar</a:t>
            </a:r>
            <a:r>
              <a:rPr lang="pt-BR" dirty="0"/>
              <a:t>()</a:t>
            </a:r>
          </a:p>
          <a:p>
            <a:r>
              <a:rPr lang="pt-BR" dirty="0"/>
              <a:t>entrada2 = </a:t>
            </a:r>
            <a:r>
              <a:rPr lang="pt-BR" dirty="0" err="1"/>
              <a:t>StringVar</a:t>
            </a:r>
            <a:r>
              <a:rPr lang="pt-BR" dirty="0"/>
              <a:t>()</a:t>
            </a:r>
          </a:p>
          <a:p>
            <a:r>
              <a:rPr lang="pt-BR" dirty="0"/>
              <a:t>entrada3 = </a:t>
            </a:r>
            <a:r>
              <a:rPr lang="pt-BR" dirty="0" err="1"/>
              <a:t>StringVar</a:t>
            </a:r>
            <a:r>
              <a:rPr lang="pt-BR" dirty="0"/>
              <a:t>()</a:t>
            </a:r>
          </a:p>
          <a:p>
            <a:br>
              <a:rPr lang="pt-BR" dirty="0"/>
            </a:br>
            <a:r>
              <a:rPr lang="pt-BR" dirty="0" err="1"/>
              <a:t>name</a:t>
            </a:r>
            <a:r>
              <a:rPr lang="pt-BR" dirty="0"/>
              <a:t> = </a:t>
            </a:r>
            <a:r>
              <a:rPr lang="pt-BR" dirty="0" err="1"/>
              <a:t>Label</a:t>
            </a:r>
            <a:r>
              <a:rPr lang="pt-BR" dirty="0"/>
              <a:t>(j, </a:t>
            </a:r>
            <a:r>
              <a:rPr lang="pt-BR" dirty="0" err="1"/>
              <a:t>text</a:t>
            </a:r>
            <a:r>
              <a:rPr lang="pt-BR" dirty="0"/>
              <a:t> = "</a:t>
            </a:r>
            <a:r>
              <a:rPr lang="pt-BR" dirty="0" err="1"/>
              <a:t>Name</a:t>
            </a:r>
            <a:r>
              <a:rPr lang="pt-BR" dirty="0"/>
              <a:t>").</a:t>
            </a:r>
            <a:r>
              <a:rPr lang="pt-BR" dirty="0" err="1"/>
              <a:t>place</a:t>
            </a:r>
            <a:r>
              <a:rPr lang="pt-BR" dirty="0"/>
              <a:t>(x = 30,y = 50)</a:t>
            </a:r>
          </a:p>
          <a:p>
            <a:r>
              <a:rPr lang="pt-BR" dirty="0" err="1"/>
              <a:t>email</a:t>
            </a:r>
            <a:r>
              <a:rPr lang="pt-BR" dirty="0"/>
              <a:t> = </a:t>
            </a:r>
            <a:r>
              <a:rPr lang="pt-BR" dirty="0" err="1"/>
              <a:t>Label</a:t>
            </a:r>
            <a:r>
              <a:rPr lang="pt-BR" dirty="0"/>
              <a:t>(j, </a:t>
            </a:r>
            <a:r>
              <a:rPr lang="pt-BR" dirty="0" err="1"/>
              <a:t>text</a:t>
            </a:r>
            <a:r>
              <a:rPr lang="pt-BR" dirty="0"/>
              <a:t> = "Email").</a:t>
            </a:r>
            <a:r>
              <a:rPr lang="pt-BR" dirty="0" err="1"/>
              <a:t>place</a:t>
            </a:r>
            <a:r>
              <a:rPr lang="pt-BR" dirty="0"/>
              <a:t>(x = 30, y = 90)</a:t>
            </a:r>
          </a:p>
          <a:p>
            <a:r>
              <a:rPr lang="pt-BR" dirty="0" err="1"/>
              <a:t>password</a:t>
            </a:r>
            <a:r>
              <a:rPr lang="pt-BR" dirty="0"/>
              <a:t> = </a:t>
            </a:r>
            <a:r>
              <a:rPr lang="pt-BR" dirty="0" err="1"/>
              <a:t>Label</a:t>
            </a:r>
            <a:r>
              <a:rPr lang="pt-BR" dirty="0"/>
              <a:t>(j, </a:t>
            </a:r>
            <a:r>
              <a:rPr lang="pt-BR" dirty="0" err="1"/>
              <a:t>text</a:t>
            </a:r>
            <a:r>
              <a:rPr lang="pt-BR" dirty="0"/>
              <a:t> = "</a:t>
            </a:r>
            <a:r>
              <a:rPr lang="pt-BR" dirty="0" err="1"/>
              <a:t>Password</a:t>
            </a:r>
            <a:r>
              <a:rPr lang="pt-BR" dirty="0"/>
              <a:t>").</a:t>
            </a:r>
            <a:r>
              <a:rPr lang="pt-BR" dirty="0" err="1"/>
              <a:t>place</a:t>
            </a:r>
            <a:r>
              <a:rPr lang="pt-BR" dirty="0"/>
              <a:t>(x = 30, y = 130)</a:t>
            </a:r>
          </a:p>
          <a:p>
            <a:br>
              <a:rPr lang="pt-BR" dirty="0"/>
            </a:br>
            <a:r>
              <a:rPr lang="pt-BR" dirty="0"/>
              <a:t>e1 = </a:t>
            </a:r>
            <a:r>
              <a:rPr lang="pt-BR" dirty="0" err="1"/>
              <a:t>Entry</a:t>
            </a:r>
            <a:r>
              <a:rPr lang="pt-BR" dirty="0"/>
              <a:t>(</a:t>
            </a:r>
            <a:r>
              <a:rPr lang="pt-BR" dirty="0" err="1"/>
              <a:t>j,textvariable</a:t>
            </a:r>
            <a:r>
              <a:rPr lang="pt-BR" dirty="0"/>
              <a:t>=entrada1).</a:t>
            </a:r>
            <a:r>
              <a:rPr lang="pt-BR" dirty="0" err="1"/>
              <a:t>place</a:t>
            </a:r>
            <a:r>
              <a:rPr lang="pt-BR" dirty="0"/>
              <a:t>(x = 100, y = 50)</a:t>
            </a:r>
          </a:p>
          <a:p>
            <a:r>
              <a:rPr lang="pt-BR" dirty="0"/>
              <a:t>e2 = </a:t>
            </a:r>
            <a:r>
              <a:rPr lang="pt-BR" dirty="0" err="1"/>
              <a:t>Entry</a:t>
            </a:r>
            <a:r>
              <a:rPr lang="pt-BR" dirty="0"/>
              <a:t>(</a:t>
            </a:r>
            <a:r>
              <a:rPr lang="pt-BR" dirty="0" err="1"/>
              <a:t>j,textvariable</a:t>
            </a:r>
            <a:r>
              <a:rPr lang="pt-BR" dirty="0"/>
              <a:t>=entrada2).</a:t>
            </a:r>
            <a:r>
              <a:rPr lang="pt-BR" dirty="0" err="1"/>
              <a:t>place</a:t>
            </a:r>
            <a:r>
              <a:rPr lang="pt-BR" dirty="0"/>
              <a:t>(x = 100, y = 90)</a:t>
            </a:r>
          </a:p>
          <a:p>
            <a:r>
              <a:rPr lang="pt-BR" dirty="0"/>
              <a:t>e3 = </a:t>
            </a:r>
            <a:r>
              <a:rPr lang="pt-BR" dirty="0" err="1"/>
              <a:t>Entry</a:t>
            </a:r>
            <a:r>
              <a:rPr lang="pt-BR" dirty="0"/>
              <a:t>(</a:t>
            </a:r>
            <a:r>
              <a:rPr lang="pt-BR" dirty="0" err="1"/>
              <a:t>j,textvariable</a:t>
            </a:r>
            <a:r>
              <a:rPr lang="pt-BR" dirty="0"/>
              <a:t>=entrada3,show="*").</a:t>
            </a:r>
            <a:r>
              <a:rPr lang="pt-BR" dirty="0" err="1"/>
              <a:t>place</a:t>
            </a:r>
            <a:r>
              <a:rPr lang="pt-BR" dirty="0"/>
              <a:t>(x = 100, y = 130)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657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CF383-80C8-FF84-18D3-FE9F80D9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Script: 2ª parte: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B80E7-94D3-D9E7-8BB5-BA1AC0F4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br>
              <a:rPr lang="pt-BR" dirty="0"/>
            </a:br>
            <a:r>
              <a:rPr lang="pt-BR" dirty="0" err="1"/>
              <a:t>def</a:t>
            </a:r>
            <a:r>
              <a:rPr lang="pt-BR" dirty="0"/>
              <a:t> subval1():</a:t>
            </a:r>
          </a:p>
          <a:p>
            <a:r>
              <a:rPr lang="pt-BR" dirty="0"/>
              <a:t>    print('você digitou:',entrada1.get())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def</a:t>
            </a:r>
            <a:r>
              <a:rPr lang="pt-BR" dirty="0"/>
              <a:t> subval2():</a:t>
            </a:r>
          </a:p>
          <a:p>
            <a:r>
              <a:rPr lang="pt-BR" dirty="0"/>
              <a:t>    print('você digitou:',entrada2.get())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def</a:t>
            </a:r>
            <a:r>
              <a:rPr lang="pt-BR" dirty="0"/>
              <a:t> subval3():</a:t>
            </a:r>
          </a:p>
          <a:p>
            <a:r>
              <a:rPr lang="pt-BR" dirty="0"/>
              <a:t>    print('você digitou:',entrada3.get())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submit</a:t>
            </a:r>
            <a:r>
              <a:rPr lang="pt-BR" dirty="0"/>
              <a:t> = Button(j, </a:t>
            </a:r>
            <a:r>
              <a:rPr lang="pt-BR" dirty="0" err="1"/>
              <a:t>text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", </a:t>
            </a:r>
            <a:r>
              <a:rPr lang="pt-BR" dirty="0" err="1"/>
              <a:t>command</a:t>
            </a:r>
            <a:r>
              <a:rPr lang="pt-BR" dirty="0"/>
              <a:t>=subval1)</a:t>
            </a:r>
          </a:p>
          <a:p>
            <a:r>
              <a:rPr lang="pt-BR" dirty="0" err="1"/>
              <a:t>submit.place</a:t>
            </a:r>
            <a:r>
              <a:rPr lang="pt-BR" dirty="0"/>
              <a:t>(x = 250, y = 50)</a:t>
            </a:r>
          </a:p>
          <a:p>
            <a:r>
              <a:rPr lang="pt-BR" dirty="0" err="1"/>
              <a:t>submit</a:t>
            </a:r>
            <a:r>
              <a:rPr lang="pt-BR" dirty="0"/>
              <a:t> = Button(j, </a:t>
            </a:r>
            <a:r>
              <a:rPr lang="pt-BR" dirty="0" err="1"/>
              <a:t>text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", </a:t>
            </a:r>
            <a:r>
              <a:rPr lang="pt-BR" dirty="0" err="1"/>
              <a:t>command</a:t>
            </a:r>
            <a:r>
              <a:rPr lang="pt-BR" dirty="0"/>
              <a:t>=subval2)</a:t>
            </a:r>
          </a:p>
          <a:p>
            <a:r>
              <a:rPr lang="pt-BR" dirty="0" err="1"/>
              <a:t>submit.place</a:t>
            </a:r>
            <a:r>
              <a:rPr lang="pt-BR" dirty="0"/>
              <a:t>(x = 250, y = 90)</a:t>
            </a:r>
          </a:p>
          <a:p>
            <a:r>
              <a:rPr lang="pt-BR" dirty="0" err="1"/>
              <a:t>submit</a:t>
            </a:r>
            <a:r>
              <a:rPr lang="pt-BR" dirty="0"/>
              <a:t> = Button(j, </a:t>
            </a:r>
            <a:r>
              <a:rPr lang="pt-BR" dirty="0" err="1"/>
              <a:t>text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", </a:t>
            </a:r>
            <a:r>
              <a:rPr lang="pt-BR" dirty="0" err="1"/>
              <a:t>command</a:t>
            </a:r>
            <a:r>
              <a:rPr lang="pt-BR" dirty="0"/>
              <a:t>=subval3)</a:t>
            </a:r>
          </a:p>
          <a:p>
            <a:r>
              <a:rPr lang="pt-BR" dirty="0" err="1"/>
              <a:t>submit.place</a:t>
            </a:r>
            <a:r>
              <a:rPr lang="pt-BR" dirty="0"/>
              <a:t>(x = 250, y = 130)</a:t>
            </a:r>
          </a:p>
          <a:p>
            <a:r>
              <a:rPr lang="pt-BR" dirty="0" err="1"/>
              <a:t>j.mainloop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992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85037-9553-EAF1-0AE0-815A52D7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B0D93-587E-9B50-2E25-1EB87F16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BC3FD4-AE9D-A9CE-E787-B4F79892A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7708" r="14131" b="20179"/>
          <a:stretch/>
        </p:blipFill>
        <p:spPr>
          <a:xfrm>
            <a:off x="192153" y="159026"/>
            <a:ext cx="11748055" cy="64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0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C209B-8294-9B1E-D070-B494FE71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D645D0-E37A-CB49-516B-BA875F2E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CD5846-BCDE-A407-D0CA-8955BA0E3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9" t="24641" r="28370" b="15152"/>
          <a:stretch/>
        </p:blipFill>
        <p:spPr>
          <a:xfrm>
            <a:off x="1285459" y="1561860"/>
            <a:ext cx="7911549" cy="487886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265F0AC-42E8-DA9E-F342-7F862ECC3050}"/>
              </a:ext>
            </a:extLst>
          </p:cNvPr>
          <p:cNvSpPr/>
          <p:nvPr/>
        </p:nvSpPr>
        <p:spPr>
          <a:xfrm>
            <a:off x="1550504" y="4598504"/>
            <a:ext cx="7460974" cy="808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70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BCC5-3834-FFA5-1541-7B9CEEF8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 classe </a:t>
            </a:r>
            <a:r>
              <a:rPr lang="pt-BR" dirty="0" err="1"/>
              <a:t>Entry</a:t>
            </a:r>
            <a:r>
              <a:rPr lang="pt-BR" dirty="0"/>
              <a:t>():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5DBAC-2E55-DE7E-6D89-949E2014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99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94EB2-685A-DB9F-2E38-63058A07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 </a:t>
            </a:r>
            <a:r>
              <a:rPr lang="pt-BR" dirty="0" err="1"/>
              <a:t>Tkinter</a:t>
            </a:r>
            <a:r>
              <a:rPr lang="pt-BR" dirty="0"/>
              <a:t> </a:t>
            </a:r>
            <a:r>
              <a:rPr lang="pt-BR" dirty="0" err="1"/>
              <a:t>Entry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E5A5E-2140-EA2C-6CE2-941D27263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widget </a:t>
            </a:r>
            <a:r>
              <a:rPr lang="pt-BR" dirty="0" err="1"/>
              <a:t>Entry</a:t>
            </a:r>
            <a:r>
              <a:rPr lang="pt-BR" dirty="0"/>
              <a:t>() é usado para mostrar na caixa de texto que o usuário aceitar um valor.</a:t>
            </a:r>
          </a:p>
          <a:p>
            <a:r>
              <a:rPr lang="pt-BR" dirty="0" err="1"/>
              <a:t>Syntax</a:t>
            </a:r>
            <a:endParaRPr lang="pt-BR" dirty="0"/>
          </a:p>
          <a:p>
            <a:r>
              <a:rPr lang="pt-BR" dirty="0"/>
              <a:t>w = </a:t>
            </a:r>
            <a:r>
              <a:rPr lang="pt-BR" dirty="0" err="1"/>
              <a:t>Entry</a:t>
            </a:r>
            <a:r>
              <a:rPr lang="pt-BR" dirty="0"/>
              <a:t> (</a:t>
            </a:r>
            <a:r>
              <a:rPr lang="pt-BR" dirty="0" err="1"/>
              <a:t>parent</a:t>
            </a:r>
            <a:r>
              <a:rPr lang="pt-BR" dirty="0"/>
              <a:t>, </a:t>
            </a:r>
            <a:r>
              <a:rPr lang="pt-BR" dirty="0" err="1"/>
              <a:t>options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98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92336-28BF-94FD-295C-A4D9DAD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7C5135-5193-065C-3DB0-A3E7B1C6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E021FC-32A1-86BA-BA34-17EB91BD4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96" t="16022" r="27500" b="5303"/>
          <a:stretch/>
        </p:blipFill>
        <p:spPr>
          <a:xfrm>
            <a:off x="437321" y="0"/>
            <a:ext cx="7553739" cy="68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0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C85E0-DD83-9B03-70C5-FD2D1EEE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C91DD-357A-5465-6E29-B552EFCE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CC95A8-F710-678B-A790-70E642ADD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0" t="21435" r="25000" b="21146"/>
          <a:stretch/>
        </p:blipFill>
        <p:spPr>
          <a:xfrm>
            <a:off x="327991" y="282366"/>
            <a:ext cx="11025809" cy="657563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886A918-7EC4-52E9-D829-317467751123}"/>
              </a:ext>
            </a:extLst>
          </p:cNvPr>
          <p:cNvSpPr/>
          <p:nvPr/>
        </p:nvSpPr>
        <p:spPr>
          <a:xfrm>
            <a:off x="490330" y="4704521"/>
            <a:ext cx="10515600" cy="742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70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7BC73-99D6-D445-9500-AE0F5E75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3D9074-47B5-5A91-A5C7-ED7A56210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tkinter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</a:t>
            </a:r>
          </a:p>
          <a:p>
            <a:pPr marL="0" indent="0">
              <a:buNone/>
            </a:pPr>
            <a:r>
              <a:rPr lang="pt-BR" dirty="0"/>
              <a:t>top = </a:t>
            </a:r>
            <a:r>
              <a:rPr lang="pt-BR" dirty="0" err="1"/>
              <a:t>Tk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top.geometry</a:t>
            </a:r>
            <a:r>
              <a:rPr lang="pt-BR" dirty="0"/>
              <a:t>("400x250")</a:t>
            </a:r>
          </a:p>
          <a:p>
            <a:pPr marL="0" indent="0">
              <a:buNone/>
            </a:pPr>
            <a:r>
              <a:rPr lang="pt-BR" dirty="0" err="1"/>
              <a:t>name</a:t>
            </a:r>
            <a:r>
              <a:rPr lang="pt-BR" dirty="0"/>
              <a:t> = </a:t>
            </a:r>
            <a:r>
              <a:rPr lang="pt-BR" dirty="0" err="1"/>
              <a:t>Label</a:t>
            </a:r>
            <a:r>
              <a:rPr lang="pt-BR" dirty="0"/>
              <a:t>(top, </a:t>
            </a:r>
            <a:r>
              <a:rPr lang="pt-BR" dirty="0" err="1"/>
              <a:t>text</a:t>
            </a:r>
            <a:r>
              <a:rPr lang="pt-BR" dirty="0"/>
              <a:t> = "</a:t>
            </a:r>
            <a:r>
              <a:rPr lang="pt-BR" dirty="0" err="1"/>
              <a:t>Name</a:t>
            </a:r>
            <a:r>
              <a:rPr lang="pt-BR" dirty="0"/>
              <a:t>").</a:t>
            </a:r>
            <a:r>
              <a:rPr lang="pt-BR" dirty="0" err="1"/>
              <a:t>place</a:t>
            </a:r>
            <a:r>
              <a:rPr lang="pt-BR" dirty="0"/>
              <a:t>(x = 30,y = 50)</a:t>
            </a:r>
          </a:p>
          <a:p>
            <a:pPr marL="0" indent="0">
              <a:buNone/>
            </a:pPr>
            <a:r>
              <a:rPr lang="pt-BR" dirty="0" err="1"/>
              <a:t>email</a:t>
            </a:r>
            <a:r>
              <a:rPr lang="pt-BR" dirty="0"/>
              <a:t> = </a:t>
            </a:r>
            <a:r>
              <a:rPr lang="pt-BR" dirty="0" err="1"/>
              <a:t>Label</a:t>
            </a:r>
            <a:r>
              <a:rPr lang="pt-BR" dirty="0"/>
              <a:t>(top, </a:t>
            </a:r>
            <a:r>
              <a:rPr lang="pt-BR" dirty="0" err="1"/>
              <a:t>text</a:t>
            </a:r>
            <a:r>
              <a:rPr lang="pt-BR" dirty="0"/>
              <a:t> = "Email").</a:t>
            </a:r>
            <a:r>
              <a:rPr lang="pt-BR" dirty="0" err="1"/>
              <a:t>place</a:t>
            </a:r>
            <a:r>
              <a:rPr lang="pt-BR" dirty="0"/>
              <a:t>(x = 30, y = 90)</a:t>
            </a:r>
          </a:p>
          <a:p>
            <a:pPr marL="0" indent="0">
              <a:buNone/>
            </a:pPr>
            <a:r>
              <a:rPr lang="pt-BR" dirty="0" err="1"/>
              <a:t>password</a:t>
            </a:r>
            <a:r>
              <a:rPr lang="pt-BR" dirty="0"/>
              <a:t> = </a:t>
            </a:r>
            <a:r>
              <a:rPr lang="pt-BR" dirty="0" err="1"/>
              <a:t>Label</a:t>
            </a:r>
            <a:r>
              <a:rPr lang="pt-BR" dirty="0"/>
              <a:t>(top, </a:t>
            </a:r>
            <a:r>
              <a:rPr lang="pt-BR" dirty="0" err="1"/>
              <a:t>text</a:t>
            </a:r>
            <a:r>
              <a:rPr lang="pt-BR" dirty="0"/>
              <a:t> = "</a:t>
            </a:r>
            <a:r>
              <a:rPr lang="pt-BR" dirty="0" err="1"/>
              <a:t>Password</a:t>
            </a:r>
            <a:r>
              <a:rPr lang="pt-BR" dirty="0"/>
              <a:t>").</a:t>
            </a:r>
            <a:r>
              <a:rPr lang="pt-BR" dirty="0" err="1"/>
              <a:t>place</a:t>
            </a:r>
            <a:r>
              <a:rPr lang="pt-BR" dirty="0"/>
              <a:t>(x = 30, y = 130)</a:t>
            </a:r>
          </a:p>
          <a:p>
            <a:pPr marL="0" indent="0">
              <a:buNone/>
            </a:pPr>
            <a:r>
              <a:rPr lang="pt-BR" dirty="0" err="1"/>
              <a:t>sbmitbtn</a:t>
            </a:r>
            <a:r>
              <a:rPr lang="pt-BR" dirty="0"/>
              <a:t> = Button(top, </a:t>
            </a:r>
            <a:r>
              <a:rPr lang="pt-BR" dirty="0" err="1"/>
              <a:t>text</a:t>
            </a:r>
            <a:r>
              <a:rPr lang="pt-BR" dirty="0"/>
              <a:t> = "</a:t>
            </a:r>
            <a:r>
              <a:rPr lang="pt-BR" dirty="0" err="1"/>
              <a:t>Submit</a:t>
            </a:r>
            <a:r>
              <a:rPr lang="pt-BR" dirty="0"/>
              <a:t>",</a:t>
            </a:r>
            <a:r>
              <a:rPr lang="pt-BR" dirty="0" err="1"/>
              <a:t>activebackground</a:t>
            </a:r>
            <a:r>
              <a:rPr lang="pt-BR" dirty="0"/>
              <a:t> = </a:t>
            </a:r>
          </a:p>
          <a:p>
            <a:pPr marL="0" indent="0">
              <a:buNone/>
            </a:pPr>
            <a:r>
              <a:rPr lang="pt-BR" dirty="0"/>
              <a:t>"</a:t>
            </a:r>
            <a:r>
              <a:rPr lang="pt-BR" dirty="0" err="1"/>
              <a:t>pink</a:t>
            </a:r>
            <a:r>
              <a:rPr lang="pt-BR" dirty="0"/>
              <a:t>", </a:t>
            </a:r>
            <a:r>
              <a:rPr lang="pt-BR" dirty="0" err="1"/>
              <a:t>activeforeground</a:t>
            </a:r>
            <a:r>
              <a:rPr lang="pt-BR" dirty="0"/>
              <a:t>= "blue").</a:t>
            </a:r>
            <a:r>
              <a:rPr lang="pt-BR" dirty="0" err="1"/>
              <a:t>place</a:t>
            </a:r>
            <a:r>
              <a:rPr lang="pt-BR" dirty="0"/>
              <a:t>(x = 30, y = 170)</a:t>
            </a:r>
          </a:p>
          <a:p>
            <a:pPr marL="0" indent="0">
              <a:buNone/>
            </a:pPr>
            <a:r>
              <a:rPr lang="pt-BR" dirty="0"/>
              <a:t>e1 = </a:t>
            </a:r>
            <a:r>
              <a:rPr lang="pt-BR" dirty="0" err="1"/>
              <a:t>Entry</a:t>
            </a:r>
            <a:r>
              <a:rPr lang="pt-BR" dirty="0"/>
              <a:t>(top).</a:t>
            </a:r>
            <a:r>
              <a:rPr lang="pt-BR" dirty="0" err="1"/>
              <a:t>place</a:t>
            </a:r>
            <a:r>
              <a:rPr lang="pt-BR" dirty="0"/>
              <a:t>(x = 100, y = 50)</a:t>
            </a:r>
          </a:p>
          <a:p>
            <a:pPr marL="0" indent="0">
              <a:buNone/>
            </a:pPr>
            <a:r>
              <a:rPr lang="pt-BR" dirty="0"/>
              <a:t>e2 = </a:t>
            </a:r>
            <a:r>
              <a:rPr lang="pt-BR" dirty="0" err="1"/>
              <a:t>Entry</a:t>
            </a:r>
            <a:r>
              <a:rPr lang="pt-BR" dirty="0"/>
              <a:t>(top).</a:t>
            </a:r>
            <a:r>
              <a:rPr lang="pt-BR" dirty="0" err="1"/>
              <a:t>place</a:t>
            </a:r>
            <a:r>
              <a:rPr lang="pt-BR" dirty="0"/>
              <a:t>(x = 100, y = 90)</a:t>
            </a:r>
          </a:p>
          <a:p>
            <a:pPr marL="0" indent="0">
              <a:buNone/>
            </a:pPr>
            <a:r>
              <a:rPr lang="pt-BR" dirty="0"/>
              <a:t>e3 = </a:t>
            </a:r>
            <a:r>
              <a:rPr lang="pt-BR" dirty="0" err="1"/>
              <a:t>Entry</a:t>
            </a:r>
            <a:r>
              <a:rPr lang="pt-BR" dirty="0"/>
              <a:t>(</a:t>
            </a:r>
            <a:r>
              <a:rPr lang="pt-BR" dirty="0" err="1"/>
              <a:t>top,show</a:t>
            </a:r>
            <a:r>
              <a:rPr lang="pt-BR" dirty="0"/>
              <a:t>='*').</a:t>
            </a:r>
            <a:r>
              <a:rPr lang="pt-BR" dirty="0" err="1"/>
              <a:t>place</a:t>
            </a:r>
            <a:r>
              <a:rPr lang="pt-BR" dirty="0"/>
              <a:t>(x = 100, y = 130)</a:t>
            </a:r>
          </a:p>
          <a:p>
            <a:pPr marL="0" indent="0">
              <a:buNone/>
            </a:pPr>
            <a:r>
              <a:rPr lang="pt-BR" dirty="0" err="1"/>
              <a:t>top.mainloop</a:t>
            </a:r>
            <a:r>
              <a:rPr lang="pt-BR" dirty="0"/>
              <a:t>()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220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D859B-78E3-B140-DC7C-44181050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5B956C-1338-CB35-BD76-CDA3B029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D4D80C-71E1-3C7F-A793-65C4DBDC4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8" t="33808" r="19348" b="25785"/>
          <a:stretch/>
        </p:blipFill>
        <p:spPr>
          <a:xfrm>
            <a:off x="702365" y="659295"/>
            <a:ext cx="11097633" cy="384644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428206-05C8-B88A-2C8B-BE058C0D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40" t="70523" r="52937" b="18827"/>
          <a:stretch/>
        </p:blipFill>
        <p:spPr>
          <a:xfrm>
            <a:off x="993913" y="3177209"/>
            <a:ext cx="2120347" cy="132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8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7EA9B-CCE2-C2F0-9C4F-8951E77D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 classe </a:t>
            </a:r>
            <a:r>
              <a:rPr lang="pt-BR" dirty="0" err="1"/>
              <a:t>Entry</a:t>
            </a:r>
            <a:r>
              <a:rPr lang="pt-BR" dirty="0"/>
              <a:t>() e a função </a:t>
            </a:r>
            <a:r>
              <a:rPr lang="pt-BR" dirty="0" err="1"/>
              <a:t>get</a:t>
            </a:r>
            <a:r>
              <a:rPr lang="pt-BR" dirty="0"/>
              <a:t>():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486E5C-6EEF-636F-27B7-E2616FFC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1ª parte:</a:t>
            </a:r>
          </a:p>
          <a:p>
            <a:pPr marL="0" indent="0">
              <a:buNone/>
            </a:pPr>
            <a:r>
              <a:rPr lang="pt-BR" dirty="0"/>
              <a:t>Janela=TK()</a:t>
            </a:r>
          </a:p>
          <a:p>
            <a:pPr marL="0" indent="0">
              <a:buNone/>
            </a:pPr>
            <a:r>
              <a:rPr lang="pt-BR" dirty="0"/>
              <a:t>entrada = </a:t>
            </a:r>
            <a:r>
              <a:rPr lang="pt-BR" dirty="0" err="1"/>
              <a:t>StringVar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entrada_janela</a:t>
            </a:r>
            <a:r>
              <a:rPr lang="pt-BR" dirty="0"/>
              <a:t> = </a:t>
            </a:r>
            <a:r>
              <a:rPr lang="pt-BR" dirty="0" err="1"/>
              <a:t>Entry</a:t>
            </a:r>
            <a:r>
              <a:rPr lang="pt-BR" dirty="0"/>
              <a:t>(janela, </a:t>
            </a:r>
            <a:r>
              <a:rPr lang="pt-BR" b="1" dirty="0" err="1"/>
              <a:t>textvariable</a:t>
            </a:r>
            <a:r>
              <a:rPr lang="pt-BR" b="1" dirty="0"/>
              <a:t>=entrada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2ª parte: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submitValor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    print('você digitou:',</a:t>
            </a:r>
            <a:r>
              <a:rPr lang="pt-BR" b="1" dirty="0" err="1"/>
              <a:t>entrada.get</a:t>
            </a:r>
            <a:r>
              <a:rPr lang="pt-BR" b="1" dirty="0"/>
              <a:t>()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 3ª parte:</a:t>
            </a:r>
          </a:p>
          <a:p>
            <a:pPr marL="0" indent="0">
              <a:buNone/>
            </a:pPr>
            <a:r>
              <a:rPr lang="pt-BR" dirty="0" err="1"/>
              <a:t>submit_bt</a:t>
            </a:r>
            <a:r>
              <a:rPr lang="pt-BR" dirty="0"/>
              <a:t> = Button(janela, </a:t>
            </a:r>
            <a:r>
              <a:rPr lang="pt-BR" dirty="0" err="1"/>
              <a:t>text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", </a:t>
            </a:r>
            <a:r>
              <a:rPr lang="pt-BR" b="1" dirty="0" err="1"/>
              <a:t>command</a:t>
            </a:r>
            <a:r>
              <a:rPr lang="pt-BR" b="1" dirty="0"/>
              <a:t>=</a:t>
            </a:r>
            <a:r>
              <a:rPr lang="pt-BR" b="1" dirty="0" err="1"/>
              <a:t>submitValor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037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822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Curso Dev Full Stack</vt:lpstr>
      <vt:lpstr>Botão:</vt:lpstr>
      <vt:lpstr>Usando a classe Entry():</vt:lpstr>
      <vt:lpstr>Python Tkinter Entry()</vt:lpstr>
      <vt:lpstr>Apresentação do PowerPoint</vt:lpstr>
      <vt:lpstr>Apresentação do PowerPoint</vt:lpstr>
      <vt:lpstr>Formulário</vt:lpstr>
      <vt:lpstr>Apresentação do PowerPoint</vt:lpstr>
      <vt:lpstr>Usando a classe Entry() e a função get():</vt:lpstr>
      <vt:lpstr>Exemplo Usando a Classe Entry() e a função get():</vt:lpstr>
      <vt:lpstr>Apresentação do PowerPoint</vt:lpstr>
      <vt:lpstr>Usando a classe Entry() e a função get():</vt:lpstr>
      <vt:lpstr>Apresentação do PowerPoint</vt:lpstr>
      <vt:lpstr>Ampliando meus conhecimentos:</vt:lpstr>
      <vt:lpstr>Script: 1ª parte:</vt:lpstr>
      <vt:lpstr>Script: 2ª parte: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44</cp:revision>
  <dcterms:created xsi:type="dcterms:W3CDTF">2023-01-15T12:49:05Z</dcterms:created>
  <dcterms:modified xsi:type="dcterms:W3CDTF">2023-01-17T23:57:26Z</dcterms:modified>
</cp:coreProperties>
</file>