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85707-A40F-202A-A47B-0BBF4838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E92AE-14EC-4984-78DF-59A5CD62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40BA2-50C5-B2C9-B544-91930061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EFCAC-4550-CFA8-6FEF-0A41F1F4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43C60-8F7D-017D-671A-A22BBDBF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20BEF-761A-A3D4-06D7-992EB805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23A971-A683-E24F-C07A-A7F95736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CFA42-49D9-2A8A-5157-F17053FA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96ABC-F9DD-19B1-B5D5-803B3F3E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3373CD-C45A-836A-442C-61F9B62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19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E68FE5-0C53-B2F2-0A56-08DA5577C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AD8CD6-0064-DCC5-8AC5-F391C39E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10920-F144-2797-243F-76DB5C6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8AFB3-ACB7-54BD-8268-AA218938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3E3AC-F241-57B2-1547-F5EDE0B7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5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C9976-DEE7-21A0-CB2B-CA5A704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A1B33-537A-5A46-0299-735E7CBA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91761-4B97-6768-02A6-4A345DA1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1459D-038D-7A82-2F79-A52D58E3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0504C-39C1-70F8-223C-7644AD8B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5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FDC58-2933-DC8C-E19E-C58A3D1D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780BCD-86FD-7CE6-4E1B-0E9F9767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1BF05-4E55-B85B-CB38-6EBEFA99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B9C6-DE8E-E2A4-8A16-299CE68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1309F-EA1B-612A-7759-3F27BD89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F03F4-A422-445B-2FB3-A8FF4CC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8A52D-283E-D2BE-64B6-062A8C85D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B5AE2-D142-6172-B933-AE8098C8A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EAA85D-0C44-6293-19B5-3DC56FB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D36334-977D-FAB6-19CB-C6F26C58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C10C64-6AE0-22BB-2E56-18ADB3B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30F09-E91D-8B90-59ED-BF414341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1E42F-57C8-2094-CCE1-E9BA3499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B042D7-F9C4-F31E-D5A1-967857C7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F5E6C8-E11C-F2BF-D57B-0EA3AE4D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2AB644-6B95-E2E5-918B-26DA3281F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F58065-3D8A-73EE-79BD-0F9C801F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57CE90-56F9-F13F-3376-C41F5956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012CBC-45A8-7106-1E4C-C445DBDA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5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324EC-DFE9-C7AF-FD1B-9CC7665C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21AB39-FD8A-D665-AAB2-2FCC59AC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1871BC-A6B8-6E20-34FC-7E6F4FB7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23FAEE-AE39-DA46-3AC2-A928F12F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3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D71F44-8164-093F-0165-8840415B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017506-5C07-350D-A083-A0CB4226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40744-79C5-ED14-6F7B-E6FA1663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5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6F74F-1220-CDE4-A8CD-41B3654B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448FE-FE4D-131B-39AD-DBBFAF22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DBD129-D9C2-EBB6-7EB0-77121CB42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89FB1-458F-65BB-B55C-078AC5B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891509-DFBB-EB4D-D307-C801B9E7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2A9DC-E825-4B31-C937-69ECCD4E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4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5AE94-A56B-6BE1-DB49-AF7FE9D9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CF576-F24D-E15E-9B2C-8A41C8383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83B61-C69D-9733-035E-C7D1E023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59F72-40E2-AC2A-B24F-F429236B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4AB3A-3512-08B4-45B3-40DA83E4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C2BCC-4D66-AEAF-BFC6-FD9117B3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50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889D93-780F-1A3B-3F1B-B4648C38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E6616F-997D-25ED-BCA8-2B3427C9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365B8-43DC-ED68-59EF-9773E85AF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97E1-A1C1-4A99-8B42-7E332007219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F3C44-20BF-3ABD-AE74-218BD7B43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8BD08-BBAF-4843-E09E-09BC236F5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D233-54B7-492E-A638-CA43FB3FE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0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297CD-E3E9-6C91-0D34-CBC36D54C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467A8-2FF1-7256-A4FB-B85EC3F7A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– </a:t>
            </a:r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Aula 04</a:t>
            </a:r>
          </a:p>
        </p:txBody>
      </p:sp>
    </p:spTree>
    <p:extLst>
      <p:ext uri="{BB962C8B-B14F-4D97-AF65-F5344CB8AC3E}">
        <p14:creationId xmlns:p14="http://schemas.microsoft.com/office/powerpoint/2010/main" val="79851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3A7CA-539E-A9FF-175D-5DA7E67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Criando um procedure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177CF-A5E1-F4F4-E40B-5E4FBF31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DELIMITER //   </a:t>
            </a:r>
          </a:p>
          <a:p>
            <a:r>
              <a:rPr lang="it-IT" dirty="0"/>
              <a:t>CREATE PROCEDURE funcionario_salario()  </a:t>
            </a:r>
          </a:p>
          <a:p>
            <a:r>
              <a:rPr lang="it-IT" dirty="0"/>
              <a:t>BEGIN       </a:t>
            </a:r>
          </a:p>
          <a:p>
            <a:r>
              <a:rPr lang="it-IT" dirty="0"/>
              <a:t>SELECT nome,salario </a:t>
            </a:r>
          </a:p>
          <a:p>
            <a:r>
              <a:rPr lang="it-IT" dirty="0"/>
              <a:t>FROM funcionario where salario&gt;5000;  </a:t>
            </a:r>
          </a:p>
          <a:p>
            <a:r>
              <a:rPr lang="it-IT" dirty="0"/>
              <a:t>END //  </a:t>
            </a:r>
          </a:p>
          <a:p>
            <a:r>
              <a:rPr lang="it-IT" dirty="0"/>
              <a:t>DELIMITER ;  call funcionario_salario()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84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FE63E-CF7A-CD5D-05D5-3A386501CC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Criando outro procedure: Procurar os dados a partir do número de matrícula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C910B-C13D-2829-C272-F9B58032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DELIMITER //</a:t>
            </a:r>
          </a:p>
          <a:p>
            <a:pPr marL="0" indent="0">
              <a:buNone/>
            </a:pPr>
            <a:r>
              <a:rPr lang="pt-BR" dirty="0"/>
              <a:t>CREATE   PROCEDURE </a:t>
            </a:r>
            <a:r>
              <a:rPr lang="pt-BR" dirty="0" err="1"/>
              <a:t>pesquisar_funcionario</a:t>
            </a:r>
            <a:r>
              <a:rPr lang="pt-BR" dirty="0"/>
              <a:t>(IN </a:t>
            </a:r>
            <a:r>
              <a:rPr lang="pt-BR" dirty="0" err="1"/>
              <a:t>Id_search</a:t>
            </a:r>
            <a:r>
              <a:rPr lang="pt-BR" dirty="0"/>
              <a:t> INT )        BEGIN	</a:t>
            </a:r>
          </a:p>
          <a:p>
            <a:pPr marL="0" indent="0">
              <a:buNone/>
            </a:pPr>
            <a:r>
              <a:rPr lang="pt-BR" dirty="0"/>
              <a:t>SELECT nome, </a:t>
            </a:r>
            <a:r>
              <a:rPr lang="pt-BR" dirty="0" err="1"/>
              <a:t>rg</a:t>
            </a:r>
            <a:r>
              <a:rPr lang="pt-BR" dirty="0"/>
              <a:t>, salario	</a:t>
            </a:r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funcionario</a:t>
            </a: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WHERE matricula=</a:t>
            </a:r>
            <a:r>
              <a:rPr lang="pt-BR" dirty="0" err="1"/>
              <a:t>Id_search</a:t>
            </a:r>
            <a:r>
              <a:rPr lang="pt-BR" dirty="0"/>
              <a:t>;         </a:t>
            </a:r>
          </a:p>
          <a:p>
            <a:pPr marL="0" indent="0">
              <a:buNone/>
            </a:pPr>
            <a:r>
              <a:rPr lang="pt-BR" dirty="0"/>
              <a:t>END//</a:t>
            </a:r>
          </a:p>
          <a:p>
            <a:pPr marL="0" indent="0">
              <a:buNone/>
            </a:pPr>
            <a:r>
              <a:rPr lang="pt-BR" dirty="0"/>
              <a:t>DELIMITER ;</a:t>
            </a:r>
          </a:p>
          <a:p>
            <a:pPr marL="0" indent="0">
              <a:buNone/>
            </a:pPr>
            <a:r>
              <a:rPr lang="pt-BR" dirty="0"/>
              <a:t>CALL </a:t>
            </a:r>
            <a:r>
              <a:rPr lang="pt-BR" dirty="0" err="1"/>
              <a:t>pesquisar_funcionario</a:t>
            </a:r>
            <a:r>
              <a:rPr lang="pt-BR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19942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A2081-6947-A407-F74D-31CBE2F51B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Criando outro procedure: Procurar os dados a partir do nome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E72BB-FE72-5004-AC80-D138880F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DELIMITER //</a:t>
            </a:r>
          </a:p>
          <a:p>
            <a:pPr marL="0" indent="0">
              <a:buNone/>
            </a:pPr>
            <a:r>
              <a:rPr lang="pt-BR" dirty="0"/>
              <a:t>CREATE   PROCEDURE </a:t>
            </a:r>
            <a:r>
              <a:rPr lang="pt-BR" dirty="0" err="1"/>
              <a:t>pesquisar_funcionario_nome</a:t>
            </a:r>
            <a:r>
              <a:rPr lang="pt-BR" dirty="0"/>
              <a:t>(IN </a:t>
            </a:r>
            <a:r>
              <a:rPr lang="pt-BR" dirty="0" err="1"/>
              <a:t>nome_search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)        </a:t>
            </a:r>
          </a:p>
          <a:p>
            <a:pPr marL="0" indent="0">
              <a:buNone/>
            </a:pPr>
            <a:r>
              <a:rPr lang="pt-BR" dirty="0"/>
              <a:t>BEGIN	</a:t>
            </a:r>
          </a:p>
          <a:p>
            <a:pPr marL="0" indent="0">
              <a:buNone/>
            </a:pPr>
            <a:r>
              <a:rPr lang="pt-BR" dirty="0"/>
              <a:t>SELECT nome, </a:t>
            </a:r>
            <a:r>
              <a:rPr lang="pt-BR" dirty="0" err="1"/>
              <a:t>rg</a:t>
            </a:r>
            <a:r>
              <a:rPr lang="pt-BR" dirty="0"/>
              <a:t>, salario	</a:t>
            </a:r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funcionario</a:t>
            </a:r>
            <a:r>
              <a:rPr lang="pt-BR" dirty="0"/>
              <a:t>	WHERE nome=</a:t>
            </a:r>
            <a:r>
              <a:rPr lang="pt-BR" dirty="0" err="1"/>
              <a:t>nome_search</a:t>
            </a:r>
            <a:r>
              <a:rPr lang="pt-BR" dirty="0"/>
              <a:t>;         </a:t>
            </a:r>
          </a:p>
          <a:p>
            <a:pPr marL="0" indent="0">
              <a:buNone/>
            </a:pPr>
            <a:r>
              <a:rPr lang="pt-BR" dirty="0"/>
              <a:t>END//</a:t>
            </a:r>
          </a:p>
          <a:p>
            <a:pPr marL="0" indent="0">
              <a:buNone/>
            </a:pPr>
            <a:r>
              <a:rPr lang="pt-BR" dirty="0"/>
              <a:t>DELIMITER ;</a:t>
            </a:r>
          </a:p>
          <a:p>
            <a:pPr marL="0" indent="0">
              <a:buNone/>
            </a:pPr>
            <a:r>
              <a:rPr lang="pt-BR" dirty="0"/>
              <a:t>CALL </a:t>
            </a:r>
            <a:r>
              <a:rPr lang="pt-BR" dirty="0" err="1"/>
              <a:t>pesquisar_funcionario_nome</a:t>
            </a:r>
            <a:r>
              <a:rPr lang="pt-BR" dirty="0"/>
              <a:t>('Ana');</a:t>
            </a:r>
          </a:p>
        </p:txBody>
      </p:sp>
    </p:spTree>
    <p:extLst>
      <p:ext uri="{BB962C8B-B14F-4D97-AF65-F5344CB8AC3E}">
        <p14:creationId xmlns:p14="http://schemas.microsoft.com/office/powerpoint/2010/main" val="29065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3D509-C706-15D9-10EF-0C5C2E6C70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views</a:t>
            </a:r>
            <a:r>
              <a:rPr lang="pt-BR" dirty="0"/>
              <a:t> em </a:t>
            </a:r>
            <a:r>
              <a:rPr lang="pt-BR" dirty="0" err="1"/>
              <a:t>mysql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3C41-92DB-A0CA-468C-BA286180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é um objeto que pertence a um banco de dados, definida baseada em declarações </a:t>
            </a:r>
            <a:r>
              <a:rPr lang="pt-BR" dirty="0" err="1"/>
              <a:t>SELECT’s</a:t>
            </a:r>
            <a:r>
              <a:rPr lang="pt-BR" dirty="0"/>
              <a:t>, retornando uma determinada visualização de dados de uma ou mais tabelas.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69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A9CA5-708E-F70C-561A-6AB3E67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C02FC-0408-D532-9629-D6ADB16E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CREATE VIEW </a:t>
            </a:r>
            <a:r>
              <a:rPr lang="pt-BR" dirty="0" err="1"/>
              <a:t>view_funcionario</a:t>
            </a:r>
            <a:r>
              <a:rPr lang="pt-BR" dirty="0"/>
              <a:t> AS </a:t>
            </a:r>
          </a:p>
          <a:p>
            <a:pPr marL="0" indent="0">
              <a:buNone/>
            </a:pPr>
            <a:r>
              <a:rPr lang="pt-BR" dirty="0"/>
              <a:t>SELECT  nome, salario</a:t>
            </a:r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597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D7C7-F27E-A94F-4C80-1D2C7625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77226-6EB4-C7EB-689D-C407638B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D17AD4-8A37-C502-6D31-22848769B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61" b="215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60CFE2-8886-86F4-71F0-198467809167}"/>
              </a:ext>
            </a:extLst>
          </p:cNvPr>
          <p:cNvSpPr/>
          <p:nvPr/>
        </p:nvSpPr>
        <p:spPr>
          <a:xfrm>
            <a:off x="172278" y="2941983"/>
            <a:ext cx="2981739" cy="79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4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EB5E6-3B01-487B-CB15-15A24E388D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Criando outra </a:t>
            </a:r>
            <a:r>
              <a:rPr lang="pt-BR" dirty="0" err="1"/>
              <a:t>view</a:t>
            </a:r>
            <a:r>
              <a:rPr lang="pt-BR" dirty="0"/>
              <a:t> em </a:t>
            </a:r>
            <a:r>
              <a:rPr lang="pt-BR" dirty="0" err="1"/>
              <a:t>mysql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16CF5-8178-4A18-D10C-C0E0A3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CREATE VIEW </a:t>
            </a:r>
            <a:r>
              <a:rPr lang="pt-BR" dirty="0" err="1"/>
              <a:t>view_funcionario_depto</a:t>
            </a:r>
            <a:r>
              <a:rPr lang="pt-BR" dirty="0"/>
              <a:t> AS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funcionario.nome</a:t>
            </a:r>
            <a:r>
              <a:rPr lang="pt-BR" dirty="0"/>
              <a:t>, </a:t>
            </a:r>
            <a:r>
              <a:rPr lang="pt-BR" dirty="0" err="1"/>
              <a:t>funcionario.salario,departamento.nome_depto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funcionário</a:t>
            </a:r>
          </a:p>
          <a:p>
            <a:pPr marL="0" indent="0">
              <a:buNone/>
            </a:pPr>
            <a:r>
              <a:rPr lang="pt-BR" dirty="0"/>
              <a:t>INNER JOIN  departamento</a:t>
            </a:r>
          </a:p>
          <a:p>
            <a:pPr marL="0" indent="0">
              <a:buNone/>
            </a:pPr>
            <a:r>
              <a:rPr lang="pt-BR" dirty="0"/>
              <a:t>ON </a:t>
            </a:r>
            <a:r>
              <a:rPr lang="pt-BR" dirty="0" err="1"/>
              <a:t>funcionario.depto</a:t>
            </a:r>
            <a:r>
              <a:rPr lang="pt-BR" dirty="0"/>
              <a:t> = </a:t>
            </a:r>
            <a:r>
              <a:rPr lang="pt-BR" dirty="0" err="1"/>
              <a:t>departamento.codigo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613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60185-2048-89B8-52FB-8500165041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Realizando o update de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096F5-A4F7-6D56-B1B8-36AE81C93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40494"/>
            <a:ext cx="9286461" cy="412161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alter</a:t>
            </a:r>
            <a:r>
              <a:rPr lang="pt-BR" altLang="pt-BR" dirty="0"/>
              <a:t> </a:t>
            </a:r>
            <a:r>
              <a:rPr lang="pt-BR" altLang="pt-BR" dirty="0" err="1"/>
              <a:t>view</a:t>
            </a:r>
            <a:r>
              <a:rPr lang="pt-BR" altLang="pt-BR" dirty="0"/>
              <a:t> </a:t>
            </a:r>
            <a:r>
              <a:rPr lang="pt-BR" altLang="pt-BR" dirty="0" err="1"/>
              <a:t>funcionario_dado</a:t>
            </a:r>
            <a:r>
              <a:rPr lang="pt-BR" altLang="pt-BR" dirty="0"/>
              <a:t>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select</a:t>
            </a:r>
            <a:r>
              <a:rPr lang="pt-BR" altLang="pt-BR" dirty="0"/>
              <a:t> </a:t>
            </a:r>
            <a:r>
              <a:rPr lang="pt-BR" altLang="pt-BR" dirty="0" err="1"/>
              <a:t>nome,salario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funcionario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where</a:t>
            </a:r>
            <a:r>
              <a:rPr lang="pt-BR" altLang="pt-BR" dirty="0"/>
              <a:t> salario&gt;7000;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BA8F3-7E91-2B07-9397-9A2B1E82A9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Alterando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CCF808-92D4-1C96-2EC7-B2B7E5C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replace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funcionario_dado</a:t>
            </a:r>
            <a:r>
              <a:rPr lang="pt-BR" dirty="0"/>
              <a:t> as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nome,salario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salario&gt;5000;</a:t>
            </a:r>
          </a:p>
        </p:txBody>
      </p:sp>
    </p:spTree>
    <p:extLst>
      <p:ext uri="{BB962C8B-B14F-4D97-AF65-F5344CB8AC3E}">
        <p14:creationId xmlns:p14="http://schemas.microsoft.com/office/powerpoint/2010/main" val="42579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D18A-FA51-C9C9-6336-F9A65C9DDE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/>
              <a:t>Update de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BD6A5-AD62-4F02-034C-7ACC1958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 err="1"/>
              <a:t>funcionario_depto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set salario=4555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nome like 'Ana’;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Atenção:</a:t>
            </a:r>
          </a:p>
          <a:p>
            <a:r>
              <a:rPr lang="en-US" dirty="0"/>
              <a:t>Error Code: 1175. You are using safe update mode and you tried to update a table without a WHERE that uses a KEY column.  </a:t>
            </a:r>
          </a:p>
          <a:p>
            <a:pPr marL="0" indent="0">
              <a:buNone/>
            </a:pPr>
            <a:r>
              <a:rPr lang="pt-BR" dirty="0"/>
              <a:t>Digite o comando a seguir.</a:t>
            </a:r>
          </a:p>
          <a:p>
            <a:r>
              <a:rPr lang="pt-BR" dirty="0"/>
              <a:t>SET SQL_SAFE_UPDATES = 0;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12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675D5-908D-2F28-555B-5A6EBDF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E888D-C560-8A09-62FA-77283B61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Stored</a:t>
            </a:r>
            <a:r>
              <a:rPr lang="pt-BR" dirty="0"/>
              <a:t> procedures (procedimento de armazenamento) são rotinas (ou seja um conjunto de instruções) definidas no banco de dados e que podem executar uma série de instruções, receber parâmetros e retornar valores.</a:t>
            </a:r>
          </a:p>
        </p:txBody>
      </p:sp>
    </p:spTree>
    <p:extLst>
      <p:ext uri="{BB962C8B-B14F-4D97-AF65-F5344CB8AC3E}">
        <p14:creationId xmlns:p14="http://schemas.microsoft.com/office/powerpoint/2010/main" val="3924007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406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Curso Dev Full Stack</vt:lpstr>
      <vt:lpstr>Criando views em mysql:</vt:lpstr>
      <vt:lpstr>Criando uma view</vt:lpstr>
      <vt:lpstr>Apresentação do PowerPoint</vt:lpstr>
      <vt:lpstr>Criando outra view em mysql:</vt:lpstr>
      <vt:lpstr>Realizando o update de uma view:</vt:lpstr>
      <vt:lpstr>Alterando uma view:</vt:lpstr>
      <vt:lpstr>Update de uma view:</vt:lpstr>
      <vt:lpstr>Stored Procedures</vt:lpstr>
      <vt:lpstr>Criando um procedure</vt:lpstr>
      <vt:lpstr>Criando outro procedure: Procurar os dados a partir do número de matrícula</vt:lpstr>
      <vt:lpstr>Criando outro procedure: Procurar os dados a partir do nome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5</cp:revision>
  <dcterms:created xsi:type="dcterms:W3CDTF">2023-01-30T10:40:36Z</dcterms:created>
  <dcterms:modified xsi:type="dcterms:W3CDTF">2023-01-30T12:14:29Z</dcterms:modified>
</cp:coreProperties>
</file>