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1" r:id="rId8"/>
    <p:sldId id="262" r:id="rId9"/>
    <p:sldId id="263" r:id="rId10"/>
    <p:sldId id="267" r:id="rId11"/>
    <p:sldId id="268" r:id="rId12"/>
    <p:sldId id="270" r:id="rId13"/>
    <p:sldId id="271" r:id="rId14"/>
    <p:sldId id="269" r:id="rId15"/>
    <p:sldId id="272" r:id="rId16"/>
    <p:sldId id="276" r:id="rId17"/>
    <p:sldId id="273" r:id="rId18"/>
    <p:sldId id="274" r:id="rId19"/>
    <p:sldId id="277" r:id="rId20"/>
    <p:sldId id="278" r:id="rId21"/>
    <p:sldId id="288" r:id="rId22"/>
    <p:sldId id="286" r:id="rId23"/>
    <p:sldId id="279" r:id="rId24"/>
    <p:sldId id="287" r:id="rId25"/>
    <p:sldId id="280" r:id="rId26"/>
    <p:sldId id="289" r:id="rId27"/>
    <p:sldId id="298" r:id="rId28"/>
    <p:sldId id="281" r:id="rId29"/>
    <p:sldId id="290" r:id="rId30"/>
    <p:sldId id="282" r:id="rId31"/>
    <p:sldId id="291" r:id="rId32"/>
    <p:sldId id="283" r:id="rId33"/>
    <p:sldId id="292" r:id="rId34"/>
    <p:sldId id="297" r:id="rId35"/>
    <p:sldId id="284" r:id="rId36"/>
    <p:sldId id="294" r:id="rId37"/>
    <p:sldId id="293" r:id="rId38"/>
    <p:sldId id="285" r:id="rId39"/>
    <p:sldId id="296" r:id="rId40"/>
    <p:sldId id="299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1990-C95B-9245-D88F-31C467BB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6B3B9-A76B-C907-F14E-3B46BC490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055A6-3517-4FFA-8E43-1CBDF780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0128D-03F5-7515-25CD-8D98EEF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ACFE9-3E76-A568-16CE-C094F991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2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CE28-2233-0D34-176F-2A410E19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5E0609-6352-6B4C-716C-CD7B970D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1C05A-4DF6-D93F-A803-45C1527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E735C-1C26-22A1-E699-B241430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0CE52-BFC6-840B-47A1-271B179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1A879B-BEA5-098B-9AEB-03A38429F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06EBF5-0A0B-1ED6-34A3-62CD75CE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3FDD3-8DCA-09A4-63AF-9CD946B2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9961E-859C-4865-59DF-A411ACD1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63CE7-6417-8519-DABF-3B2DCE3D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90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AC15-0589-928E-A542-7D218088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9FB4-F679-B746-F151-B201521D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A057B-3B68-9C2B-652A-85D04E75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ED478-9CFF-F875-4AFE-29057D6C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B8B58-BEB4-C3CC-5321-18F89E60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5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1EA00-0ED3-0E8D-CC49-E503234C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AE85F7-B28F-C1D8-6184-5156D49E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A5A09-9CC6-9B0A-B712-BEA4C25B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CF968-B06B-FD49-3E29-80BC5998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C398B-6487-B713-24FE-0586A482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4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ED5F-C193-0010-CA53-BAC1E3A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2C8E3-BFF6-E3E8-571C-45801A6C5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A798C-E7A8-F157-86CE-18EFEF65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E4C9B-8E3E-0FA2-910F-C589257B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F5725-3AB9-461C-ECCC-84EDE580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6B484-0C20-539C-FA5C-AA3A0F54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6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FE1D8-E076-E994-AFC8-E7A5928D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38D6B-D0D6-98A6-0779-8627C265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9BCAEF-FB79-6C6A-0C26-06FDBC2C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90FE3-2646-DC22-99A5-139AAAA6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BC1643-2BEB-3219-5149-95FEB9D76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67EA10-1776-29F5-DA17-6F7F92F1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13D654-809C-29C2-FAB3-A88D51D9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A2B177-DC09-0D77-09E8-118C9A13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3CC5E-EB4A-48EB-8A91-9CE4804E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750B67-F355-6971-8C27-F7D334C1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889D9A-DC86-7D85-4825-A510BE6E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354FD5-364A-3BA4-8001-46F19826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F7B97E-6B1D-7438-5705-E59FB235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5D5ED0-224F-1069-5047-BFBDAA4D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99BC19-5C8A-00F8-39FF-80CD643C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20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FDB09-90AE-D253-C54A-2AB22094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1C73D-5ED1-167B-0E1A-D156D5DA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FD0A63-4A3A-75FD-1F67-AE78C73B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4250F5-83DD-AC83-FAE9-2306BC76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C72C7-7D47-C88F-6327-BB082113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4619F7-497B-5063-F9F6-0776719E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A0BC7-219B-BB52-E00C-378BF40B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E12356-2BDA-868F-A90A-9B19DDC6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366ABA-D06B-16B0-6FB5-2639E2A19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479B0D-5619-D5CA-93D4-F4775D4B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D01E45-E32B-6171-65E8-A17E79C8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EB326-B083-092C-D03E-9E8BDA9C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0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CE572A-D305-5D3E-0C37-7D427802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88513-D417-4FEE-A512-B9782F13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9F89E-3BD6-2B9D-D2F3-7AE2F01D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98DD-2215-494D-ABED-6BDD0A4D335F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F05729-31D9-18F1-F119-608038204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082DB-6D40-454B-64C8-DD3A585B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B2E0-466A-44B5-BB96-62D0F9B36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0910-B351-8D7F-3A83-629BB4020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E95497-729B-C08F-8B43-241704712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Sql</a:t>
            </a:r>
            <a:r>
              <a:rPr lang="pt-BR" dirty="0"/>
              <a:t> Aula 03</a:t>
            </a:r>
          </a:p>
        </p:txBody>
      </p:sp>
    </p:spTree>
    <p:extLst>
      <p:ext uri="{BB962C8B-B14F-4D97-AF65-F5344CB8AC3E}">
        <p14:creationId xmlns:p14="http://schemas.microsoft.com/office/powerpoint/2010/main" val="69718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C450B-6BCE-D793-7467-328EB766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2C0E9-2F2E-7A6A-F513-231B31EC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2393FE-6169-A314-BC88-6F3948E72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5399"/>
          <a:stretch/>
        </p:blipFill>
        <p:spPr>
          <a:xfrm>
            <a:off x="5441624" y="200455"/>
            <a:ext cx="6538342" cy="54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8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DE4F7-54B0-3448-9589-36E7B0C7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Dado a ser adicionado numa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0937C6-862A-0EA9-F973-F14145EC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seu chefe pediu para você programador </a:t>
            </a:r>
            <a:r>
              <a:rPr lang="pt-BR" dirty="0" err="1"/>
              <a:t>FullStack</a:t>
            </a:r>
            <a:r>
              <a:rPr lang="pt-BR" dirty="0"/>
              <a:t> para adicionar mais um departamento chamado materiais esportivos na tabela departamento.</a:t>
            </a:r>
          </a:p>
          <a:p>
            <a:pPr marL="0" indent="0">
              <a:buNone/>
            </a:pPr>
            <a:r>
              <a:rPr lang="pt-BR" dirty="0"/>
              <a:t>Como proceder?</a:t>
            </a:r>
          </a:p>
        </p:txBody>
      </p:sp>
    </p:spTree>
    <p:extLst>
      <p:ext uri="{BB962C8B-B14F-4D97-AF65-F5344CB8AC3E}">
        <p14:creationId xmlns:p14="http://schemas.microsoft.com/office/powerpoint/2010/main" val="42374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89E4-8521-0CF1-098B-130A471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Insert</a:t>
            </a:r>
            <a:r>
              <a:rPr lang="pt-BR" dirty="0"/>
              <a:t> (Data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11B11-DE2A-2B8A-A17C-EFEE6B41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departamento </a:t>
            </a:r>
            <a:r>
              <a:rPr lang="pt-BR" dirty="0" err="1"/>
              <a:t>values</a:t>
            </a:r>
            <a:r>
              <a:rPr lang="pt-BR" dirty="0"/>
              <a:t> (6,'materiais_esportivos');</a:t>
            </a:r>
          </a:p>
        </p:txBody>
      </p:sp>
    </p:spTree>
    <p:extLst>
      <p:ext uri="{BB962C8B-B14F-4D97-AF65-F5344CB8AC3E}">
        <p14:creationId xmlns:p14="http://schemas.microsoft.com/office/powerpoint/2010/main" val="280986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5C834-F997-4083-D7C2-C53F3489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uma nova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26DCE-2CFE-FDE8-8619-9836C82A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chefe pede a você programador </a:t>
            </a:r>
            <a:r>
              <a:rPr lang="pt-BR" dirty="0" err="1"/>
              <a:t>Dev</a:t>
            </a:r>
            <a:r>
              <a:rPr lang="pt-BR" dirty="0"/>
              <a:t> Full Stack para adicionar a coluna </a:t>
            </a:r>
            <a:r>
              <a:rPr lang="pt-BR" dirty="0" err="1"/>
              <a:t>email</a:t>
            </a:r>
            <a:r>
              <a:rPr lang="pt-BR" dirty="0"/>
              <a:t> na tabela funcionários e preencher  coluna com os dados da </a:t>
            </a:r>
            <a:r>
              <a:rPr lang="pt-BR" dirty="0" err="1"/>
              <a:t>tablela</a:t>
            </a:r>
            <a:r>
              <a:rPr lang="pt-BR" dirty="0"/>
              <a:t> email.csv</a:t>
            </a:r>
          </a:p>
        </p:txBody>
      </p:sp>
    </p:spTree>
    <p:extLst>
      <p:ext uri="{BB962C8B-B14F-4D97-AF65-F5344CB8AC3E}">
        <p14:creationId xmlns:p14="http://schemas.microsoft.com/office/powerpoint/2010/main" val="389018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8FF8C-D9DA-9AEC-7285-B570ED8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 </a:t>
            </a:r>
            <a:r>
              <a:rPr lang="pt-BR" dirty="0" err="1"/>
              <a:t>Table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COMANDO DDL (Data </a:t>
            </a:r>
            <a:r>
              <a:rPr lang="pt-BR" dirty="0" err="1"/>
              <a:t>Definitio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987AA-ACCB-ED11-CF61-2258E698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Em alguns casos existe uma proteção no </a:t>
            </a:r>
            <a:r>
              <a:rPr lang="pt-BR" dirty="0" err="1"/>
              <a:t>mysql</a:t>
            </a:r>
            <a:r>
              <a:rPr lang="pt-BR" dirty="0"/>
              <a:t> então torna-se necessário se adicionar o código:</a:t>
            </a:r>
          </a:p>
          <a:p>
            <a:pPr marL="0" indent="0">
              <a:buNone/>
            </a:pPr>
            <a:r>
              <a:rPr lang="pt-BR" dirty="0"/>
              <a:t>SET SQL_SAFE_UPDATES =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3EC8F-D415-0ED3-7276-7C2D536A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seguir faça a inserção de dados.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D8EBA-8D48-7C99-CEB5-C77FF91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 'Ana@meuemail.com' </a:t>
            </a:r>
            <a:r>
              <a:rPr lang="pt-BR" dirty="0" err="1"/>
              <a:t>where</a:t>
            </a:r>
            <a:r>
              <a:rPr lang="pt-BR" dirty="0"/>
              <a:t> matricula=1;UPDATE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= 'Maria@meuemail.com' </a:t>
            </a:r>
            <a:r>
              <a:rPr lang="pt-BR" dirty="0" err="1"/>
              <a:t>where</a:t>
            </a:r>
            <a:r>
              <a:rPr lang="pt-BR" dirty="0"/>
              <a:t> matricula=2;UPDATE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Marcos@meuemail.com' </a:t>
            </a:r>
            <a:r>
              <a:rPr lang="pt-BR" dirty="0" err="1"/>
              <a:t>where</a:t>
            </a:r>
            <a:r>
              <a:rPr lang="pt-BR" dirty="0"/>
              <a:t> matricula=3;UPDATE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='Joelsi@meuemail.com' </a:t>
            </a:r>
            <a:r>
              <a:rPr lang="pt-BR" dirty="0" err="1"/>
              <a:t>where</a:t>
            </a:r>
            <a:r>
              <a:rPr lang="pt-BR" dirty="0"/>
              <a:t> matricula=4;UPDATE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 Paula@meuemail.com' </a:t>
            </a:r>
            <a:r>
              <a:rPr lang="pt-BR" dirty="0" err="1"/>
              <a:t>where</a:t>
            </a:r>
            <a:r>
              <a:rPr lang="pt-BR" dirty="0"/>
              <a:t> matricula=5;UPDATE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 Joana@meuemail.com' </a:t>
            </a:r>
            <a:r>
              <a:rPr lang="pt-BR" dirty="0" err="1"/>
              <a:t>where</a:t>
            </a:r>
            <a:r>
              <a:rPr lang="pt-BR" dirty="0"/>
              <a:t> matricula=6;UPDATE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='Paulo@meuemail.com' </a:t>
            </a:r>
            <a:r>
              <a:rPr lang="pt-BR" dirty="0" err="1"/>
              <a:t>where</a:t>
            </a:r>
            <a:r>
              <a:rPr lang="pt-BR" dirty="0"/>
              <a:t> matricula=7;UPDATE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='Joelma@meuemail.com' </a:t>
            </a:r>
            <a:r>
              <a:rPr lang="pt-BR" dirty="0" err="1"/>
              <a:t>where</a:t>
            </a:r>
            <a:r>
              <a:rPr lang="pt-BR" dirty="0"/>
              <a:t> matricula=8;UPDATE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='Paula@meuemail.com' </a:t>
            </a:r>
            <a:r>
              <a:rPr lang="pt-BR" dirty="0" err="1"/>
              <a:t>where</a:t>
            </a:r>
            <a:r>
              <a:rPr lang="pt-BR" dirty="0"/>
              <a:t> matricula=9;UPDATE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='Joana@meuemail.com' </a:t>
            </a:r>
            <a:r>
              <a:rPr lang="pt-BR" dirty="0" err="1"/>
              <a:t>where</a:t>
            </a:r>
            <a:r>
              <a:rPr lang="pt-BR" dirty="0"/>
              <a:t> matricula=10;UPDATE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Sergio@meuemail.com' </a:t>
            </a:r>
            <a:r>
              <a:rPr lang="pt-BR" dirty="0" err="1"/>
              <a:t>where</a:t>
            </a:r>
            <a:r>
              <a:rPr lang="pt-BR" dirty="0"/>
              <a:t> matricula=11;UPDATE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='Joel@meuemail.com' </a:t>
            </a:r>
            <a:r>
              <a:rPr lang="pt-BR" dirty="0" err="1"/>
              <a:t>where</a:t>
            </a:r>
            <a:r>
              <a:rPr lang="pt-BR" dirty="0"/>
              <a:t> matricula=12;UPDATE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='Anaelize@meuemail.com' </a:t>
            </a:r>
            <a:r>
              <a:rPr lang="pt-BR" dirty="0" err="1"/>
              <a:t>where</a:t>
            </a:r>
            <a:r>
              <a:rPr lang="pt-BR" dirty="0"/>
              <a:t> matricula=13;UPDATE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='Mariana@meuemail.com' </a:t>
            </a:r>
            <a:r>
              <a:rPr lang="pt-BR" dirty="0" err="1"/>
              <a:t>where</a:t>
            </a:r>
            <a:r>
              <a:rPr lang="pt-BR" dirty="0"/>
              <a:t> matricula=14;UPDATE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Cesar@meuemail.com' </a:t>
            </a:r>
            <a:r>
              <a:rPr lang="pt-BR" dirty="0" err="1"/>
              <a:t>where</a:t>
            </a:r>
            <a:r>
              <a:rPr lang="pt-BR" dirty="0"/>
              <a:t> matricula=15;UPDATE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='Jo@meuemail.com' </a:t>
            </a:r>
            <a:r>
              <a:rPr lang="pt-BR" dirty="0" err="1"/>
              <a:t>where</a:t>
            </a:r>
            <a:r>
              <a:rPr lang="pt-BR" dirty="0"/>
              <a:t> matricula=16;UPDATE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='Ana Maria@meuemail.com' </a:t>
            </a:r>
            <a:r>
              <a:rPr lang="pt-BR" dirty="0" err="1"/>
              <a:t>where</a:t>
            </a:r>
            <a:r>
              <a:rPr lang="pt-BR" dirty="0"/>
              <a:t> matricula=17;UPDATE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='Mariane@meuemail.com' </a:t>
            </a:r>
            <a:r>
              <a:rPr lang="pt-BR" dirty="0" err="1"/>
              <a:t>where</a:t>
            </a:r>
            <a:r>
              <a:rPr lang="pt-BR" dirty="0"/>
              <a:t> matricula=18;UPDATE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='Paulo Ricardo@meuemail.com' </a:t>
            </a:r>
            <a:r>
              <a:rPr lang="pt-BR" dirty="0" err="1"/>
              <a:t>where</a:t>
            </a:r>
            <a:r>
              <a:rPr lang="pt-BR" dirty="0"/>
              <a:t> matricula=19;UPDATE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='Zoelma@meuemail.com' </a:t>
            </a:r>
            <a:r>
              <a:rPr lang="pt-BR" dirty="0" err="1"/>
              <a:t>where</a:t>
            </a:r>
            <a:r>
              <a:rPr lang="pt-BR" dirty="0"/>
              <a:t> matricula=20;UPDATE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</a:t>
            </a:r>
            <a:r>
              <a:rPr lang="pt-BR" dirty="0" err="1"/>
              <a:t>Beatriz@meuemail.com'where</a:t>
            </a:r>
            <a:r>
              <a:rPr lang="pt-BR" dirty="0"/>
              <a:t> matricula=21;UPDATE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='Carla@meuemail.com' </a:t>
            </a:r>
            <a:r>
              <a:rPr lang="pt-BR" dirty="0" err="1"/>
              <a:t>where</a:t>
            </a:r>
            <a:r>
              <a:rPr lang="pt-BR" dirty="0"/>
              <a:t> matricula=22;UPDATE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='Jose@meuemail.com' </a:t>
            </a:r>
            <a:r>
              <a:rPr lang="pt-BR" dirty="0" err="1"/>
              <a:t>where</a:t>
            </a:r>
            <a:r>
              <a:rPr lang="pt-BR" dirty="0"/>
              <a:t> matricula=23;UPDATE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='Debora@meuemail.com' </a:t>
            </a:r>
            <a:r>
              <a:rPr lang="pt-BR" dirty="0" err="1"/>
              <a:t>where</a:t>
            </a:r>
            <a:r>
              <a:rPr lang="pt-BR" dirty="0"/>
              <a:t> matricula=24;UPDATE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='Bea@meuemail.com' </a:t>
            </a:r>
            <a:r>
              <a:rPr lang="pt-BR" dirty="0" err="1"/>
              <a:t>where</a:t>
            </a:r>
            <a:r>
              <a:rPr lang="pt-BR" dirty="0"/>
              <a:t> matricula=25;UPDATE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='Carlota@meuemail.com' </a:t>
            </a:r>
            <a:r>
              <a:rPr lang="pt-BR" dirty="0" err="1"/>
              <a:t>where</a:t>
            </a:r>
            <a:r>
              <a:rPr lang="pt-BR" dirty="0"/>
              <a:t> matricula=26;UPDATE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 Pedro@meuemail.com' </a:t>
            </a:r>
            <a:r>
              <a:rPr lang="pt-BR" dirty="0" err="1"/>
              <a:t>where</a:t>
            </a:r>
            <a:r>
              <a:rPr lang="pt-BR" dirty="0"/>
              <a:t> matricula=27;UPDATE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='Deby@meuemail.com' </a:t>
            </a:r>
            <a:r>
              <a:rPr lang="pt-BR" dirty="0" err="1"/>
              <a:t>where</a:t>
            </a:r>
            <a:r>
              <a:rPr lang="pt-BR" dirty="0"/>
              <a:t> matricula=28;UPDATE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='Belatriz@meuemail.com' </a:t>
            </a:r>
            <a:r>
              <a:rPr lang="pt-BR" dirty="0" err="1"/>
              <a:t>where</a:t>
            </a:r>
            <a:r>
              <a:rPr lang="pt-BR" dirty="0"/>
              <a:t> matricula=29;UPDATE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='Carlina@meuemail.com' </a:t>
            </a:r>
            <a:r>
              <a:rPr lang="pt-BR" dirty="0" err="1"/>
              <a:t>where</a:t>
            </a:r>
            <a:r>
              <a:rPr lang="pt-BR" dirty="0"/>
              <a:t> matricula=30;UPDATE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='Jose Lucas@meuemail.com' </a:t>
            </a:r>
            <a:r>
              <a:rPr lang="pt-BR" dirty="0" err="1"/>
              <a:t>where</a:t>
            </a:r>
            <a:r>
              <a:rPr lang="pt-BR" dirty="0"/>
              <a:t> matricula=31;UPDATE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='Deborah@meuemail.com' </a:t>
            </a:r>
            <a:r>
              <a:rPr lang="pt-BR" dirty="0" err="1"/>
              <a:t>where</a:t>
            </a:r>
            <a:r>
              <a:rPr lang="pt-BR" dirty="0"/>
              <a:t> matricula=32;UPDATE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='Bina@meuemail.com' </a:t>
            </a:r>
            <a:r>
              <a:rPr lang="pt-BR" dirty="0" err="1"/>
              <a:t>where</a:t>
            </a:r>
            <a:r>
              <a:rPr lang="pt-BR" dirty="0"/>
              <a:t> matricula=33;UPDATE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='Carly@meuemail.com' </a:t>
            </a:r>
            <a:r>
              <a:rPr lang="pt-BR" dirty="0" err="1"/>
              <a:t>where</a:t>
            </a:r>
            <a:r>
              <a:rPr lang="pt-BR" dirty="0"/>
              <a:t> matricula=34;UPDATE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='Jenoino@meuemail.com' </a:t>
            </a:r>
            <a:r>
              <a:rPr lang="pt-BR" dirty="0" err="1"/>
              <a:t>where</a:t>
            </a:r>
            <a:r>
              <a:rPr lang="pt-BR" dirty="0"/>
              <a:t> matricula=35;UPDATE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='Debi@meuemail.com' </a:t>
            </a:r>
            <a:r>
              <a:rPr lang="pt-BR" dirty="0" err="1"/>
              <a:t>where</a:t>
            </a:r>
            <a:r>
              <a:rPr lang="pt-BR" dirty="0"/>
              <a:t> matricula=36;UPDATE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='Bia@meuemail.com' </a:t>
            </a:r>
            <a:r>
              <a:rPr lang="pt-BR" dirty="0" err="1"/>
              <a:t>where</a:t>
            </a:r>
            <a:r>
              <a:rPr lang="pt-BR" dirty="0"/>
              <a:t> matricula=37;UPDATE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='Cida@meuemail.com' </a:t>
            </a:r>
            <a:r>
              <a:rPr lang="pt-BR" dirty="0" err="1"/>
              <a:t>where</a:t>
            </a:r>
            <a:r>
              <a:rPr lang="pt-BR" dirty="0"/>
              <a:t> matricula=38;UPDATE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='Jonas@meuemail.com' </a:t>
            </a:r>
            <a:r>
              <a:rPr lang="pt-BR" dirty="0" err="1"/>
              <a:t>where</a:t>
            </a:r>
            <a:r>
              <a:rPr lang="pt-BR" dirty="0"/>
              <a:t> matricula=39;UPDATE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='Evelyn@meuemail.com' </a:t>
            </a:r>
            <a:r>
              <a:rPr lang="pt-BR" dirty="0" err="1"/>
              <a:t>where</a:t>
            </a:r>
            <a:r>
              <a:rPr lang="pt-BR" dirty="0"/>
              <a:t> matricula=40;UPDATE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='Sandra@meuemail.com' </a:t>
            </a:r>
            <a:r>
              <a:rPr lang="pt-BR" dirty="0" err="1"/>
              <a:t>where</a:t>
            </a:r>
            <a:r>
              <a:rPr lang="pt-BR" dirty="0"/>
              <a:t> matricula=41;UPDATE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='Eve@meuemail.com' </a:t>
            </a:r>
            <a:r>
              <a:rPr lang="pt-BR" dirty="0" err="1"/>
              <a:t>where</a:t>
            </a:r>
            <a:r>
              <a:rPr lang="pt-BR" dirty="0"/>
              <a:t> matricula=42;UPDATE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='Jon@meuemail.com' </a:t>
            </a:r>
            <a:r>
              <a:rPr lang="pt-BR" dirty="0" err="1"/>
              <a:t>where</a:t>
            </a:r>
            <a:r>
              <a:rPr lang="pt-BR" dirty="0"/>
              <a:t> matricula=43;UPDATE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='Sandy@meuemail.com' </a:t>
            </a:r>
            <a:r>
              <a:rPr lang="pt-BR" dirty="0" err="1"/>
              <a:t>where</a:t>
            </a:r>
            <a:r>
              <a:rPr lang="pt-BR" dirty="0"/>
              <a:t> matricula=44;UPDATE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='Selly@meuemail.com' </a:t>
            </a:r>
            <a:r>
              <a:rPr lang="pt-BR" dirty="0" err="1"/>
              <a:t>where</a:t>
            </a:r>
            <a:r>
              <a:rPr lang="pt-BR" dirty="0"/>
              <a:t> matricula=45;UPDATE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='Samy@meuemail.com' </a:t>
            </a:r>
            <a:r>
              <a:rPr lang="pt-BR" dirty="0" err="1"/>
              <a:t>where</a:t>
            </a:r>
            <a:r>
              <a:rPr lang="pt-BR" dirty="0"/>
              <a:t> matricula=46;UPDATE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='John@meuemail.com' </a:t>
            </a:r>
            <a:r>
              <a:rPr lang="pt-BR" dirty="0" err="1"/>
              <a:t>where</a:t>
            </a:r>
            <a:r>
              <a:rPr lang="pt-BR" dirty="0"/>
              <a:t> matricula=47;UPDATE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='Kary@meuemail.com' </a:t>
            </a:r>
            <a:r>
              <a:rPr lang="pt-BR" dirty="0" err="1"/>
              <a:t>where</a:t>
            </a:r>
            <a:r>
              <a:rPr lang="pt-BR" dirty="0"/>
              <a:t> matricula=48;UPDATE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='Marcela@meuemail.com' </a:t>
            </a:r>
            <a:r>
              <a:rPr lang="pt-BR" dirty="0" err="1"/>
              <a:t>where</a:t>
            </a:r>
            <a:r>
              <a:rPr lang="pt-BR" dirty="0"/>
              <a:t> matricula=49;UPDATE </a:t>
            </a:r>
            <a:r>
              <a:rPr lang="pt-BR" dirty="0" err="1"/>
              <a:t>funcionarioSET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='Mary@meuemail.com' </a:t>
            </a:r>
            <a:r>
              <a:rPr lang="pt-BR" dirty="0" err="1"/>
              <a:t>where</a:t>
            </a:r>
            <a:r>
              <a:rPr lang="pt-BR" dirty="0"/>
              <a:t> matricula=50; </a:t>
            </a:r>
          </a:p>
        </p:txBody>
      </p:sp>
    </p:spTree>
    <p:extLst>
      <p:ext uri="{BB962C8B-B14F-4D97-AF65-F5344CB8AC3E}">
        <p14:creationId xmlns:p14="http://schemas.microsoft.com/office/powerpoint/2010/main" val="204880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29A16-80DC-72BF-D634-ED8F69F2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problemas que podem aparecer no </a:t>
            </a:r>
            <a:r>
              <a:rPr lang="pt-BR" dirty="0" err="1"/>
              <a:t>mysql</a:t>
            </a:r>
            <a:r>
              <a:rPr lang="pt-BR" dirty="0"/>
              <a:t> por falta de permissões para update: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7EE43-3A76-A8B4-8BD5-C3FFA7C8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SET </a:t>
            </a:r>
            <a:r>
              <a:rPr lang="pt-BR" dirty="0" err="1"/>
              <a:t>sql_mode</a:t>
            </a:r>
            <a:r>
              <a:rPr lang="pt-BR" dirty="0"/>
              <a:t>="NO_ENGINE_SUBSTITUTION";</a:t>
            </a:r>
          </a:p>
        </p:txBody>
      </p:sp>
    </p:spTree>
    <p:extLst>
      <p:ext uri="{BB962C8B-B14F-4D97-AF65-F5344CB8AC3E}">
        <p14:creationId xmlns:p14="http://schemas.microsoft.com/office/powerpoint/2010/main" val="128742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CD415-3A1F-4E62-163D-A59E4D91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atributo numa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510C7-A133-A2C2-C5E2-7A2114C6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tabela funcionário a pessoa Samy está com sexo feminino mas é masculino. Então faça a alteração.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830E3D-1594-B2B2-5225-D74BC168D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t="43862" r="43582" b="31199"/>
          <a:stretch/>
        </p:blipFill>
        <p:spPr>
          <a:xfrm>
            <a:off x="1602075" y="3116675"/>
            <a:ext cx="8497003" cy="3195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52A998F-66E9-1C1F-0449-F307018E9BF6}"/>
              </a:ext>
            </a:extLst>
          </p:cNvPr>
          <p:cNvSpPr/>
          <p:nvPr/>
        </p:nvSpPr>
        <p:spPr>
          <a:xfrm>
            <a:off x="1895061" y="4714287"/>
            <a:ext cx="7845287" cy="4805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7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246CB-7CDB-10E6-BB02-CEE163AA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update </a:t>
            </a:r>
            <a:br>
              <a:rPr lang="pt-BR" dirty="0"/>
            </a:br>
            <a:r>
              <a:rPr lang="pt-BR" dirty="0"/>
              <a:t>DML (Data </a:t>
            </a:r>
            <a:r>
              <a:rPr lang="pt-BR" dirty="0" err="1"/>
              <a:t>manipularion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B0884-B8BD-72D5-AD52-E47FBF1F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SET SQL_SAFE_UPDATES = 0;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</a:t>
            </a:r>
            <a:r>
              <a:rPr lang="pt-BR" dirty="0"/>
              <a:t> set sexo='M' </a:t>
            </a:r>
            <a:r>
              <a:rPr lang="pt-BR" dirty="0" err="1"/>
              <a:t>where</a:t>
            </a:r>
            <a:r>
              <a:rPr lang="pt-BR" dirty="0"/>
              <a:t> nome='Samy';</a:t>
            </a:r>
          </a:p>
        </p:txBody>
      </p:sp>
    </p:spTree>
    <p:extLst>
      <p:ext uri="{BB962C8B-B14F-4D97-AF65-F5344CB8AC3E}">
        <p14:creationId xmlns:p14="http://schemas.microsoft.com/office/powerpoint/2010/main" val="303207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721D-C112-901B-8990-CA44AAB3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Query, </a:t>
            </a:r>
            <a:r>
              <a:rPr lang="pt-BR" dirty="0" err="1"/>
              <a:t>Inner</a:t>
            </a:r>
            <a:r>
              <a:rPr lang="pt-BR" dirty="0"/>
              <a:t> Join e </a:t>
            </a:r>
            <a:r>
              <a:rPr lang="pt-BR" dirty="0" err="1"/>
              <a:t>SubQuery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941FF-5C7F-1617-BF09-9B92EF1E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chefe pede a você programador full Stack para responder as seguintes questões: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07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E917B-33FB-FCFA-F1BF-2597AC9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7B345-5292-7EA2-A4D1-88C15F24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70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D1EB-9FA0-1710-2BDC-F04649E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69E6D-2D80-0D04-EAEF-0846270A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média salarial dos funcionários?</a:t>
            </a:r>
          </a:p>
        </p:txBody>
      </p:sp>
    </p:spTree>
    <p:extLst>
      <p:ext uri="{BB962C8B-B14F-4D97-AF65-F5344CB8AC3E}">
        <p14:creationId xmlns:p14="http://schemas.microsoft.com/office/powerpoint/2010/main" val="216818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FBBA-7706-1C7A-67BC-47244F72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6E1A5-075A-0B1F-2E0F-D77B6A1A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tabelas </a:t>
            </a:r>
            <a:r>
              <a:rPr lang="pt-BR" dirty="0" err="1"/>
              <a:t>impresas</a:t>
            </a:r>
            <a:r>
              <a:rPr lang="pt-BR" dirty="0"/>
              <a:t> vou usar o </a:t>
            </a:r>
            <a:r>
              <a:rPr lang="pt-BR" b="1" dirty="0"/>
              <a:t>as</a:t>
            </a:r>
            <a:r>
              <a:rPr lang="pt-BR" dirty="0"/>
              <a:t> para renomear as colunas impressas.</a:t>
            </a:r>
          </a:p>
        </p:txBody>
      </p:sp>
    </p:spTree>
    <p:extLst>
      <p:ext uri="{BB962C8B-B14F-4D97-AF65-F5344CB8AC3E}">
        <p14:creationId xmlns:p14="http://schemas.microsoft.com/office/powerpoint/2010/main" val="1667466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AF33-E813-05BF-2BB2-CE9D236F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19C41-3623-B529-D4ED-98448AE7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round(</a:t>
            </a:r>
            <a:r>
              <a:rPr lang="pt-BR" dirty="0" err="1"/>
              <a:t>avg</a:t>
            </a:r>
            <a:r>
              <a:rPr lang="pt-BR" dirty="0"/>
              <a:t>(salario),2) as </a:t>
            </a:r>
            <a:r>
              <a:rPr lang="pt-BR" dirty="0" err="1"/>
              <a:t>salário_médio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'6394.72'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48C2B-84BD-69B4-F70E-DA7A90F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4B088-64F2-B98D-EAEA-3A2391BC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funcionários ganham mais que a média salarial?</a:t>
            </a:r>
          </a:p>
        </p:txBody>
      </p:sp>
    </p:spTree>
    <p:extLst>
      <p:ext uri="{BB962C8B-B14F-4D97-AF65-F5344CB8AC3E}">
        <p14:creationId xmlns:p14="http://schemas.microsoft.com/office/powerpoint/2010/main" val="349615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DE6F-B12A-E559-1DA4-BEE35BEA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E9236-4B28-6F48-0A45-489EE2AB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salario as salário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salario&gt;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(salario)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'Paulo Marcos', '8258.95'</a:t>
            </a:r>
          </a:p>
          <a:p>
            <a:pPr marL="0" indent="0">
              <a:buNone/>
            </a:pPr>
            <a:r>
              <a:rPr lang="pt-BR" dirty="0"/>
              <a:t>'Ana Maria', '43410.55'</a:t>
            </a:r>
          </a:p>
          <a:p>
            <a:pPr marL="0" indent="0">
              <a:buNone/>
            </a:pPr>
            <a:r>
              <a:rPr lang="pt-BR" dirty="0"/>
              <a:t>'Debora', '44345.44'</a:t>
            </a:r>
          </a:p>
          <a:p>
            <a:pPr marL="0" indent="0">
              <a:buNone/>
            </a:pPr>
            <a:r>
              <a:rPr lang="pt-BR" dirty="0"/>
              <a:t>'Jose Pedro', '8211.25'</a:t>
            </a:r>
          </a:p>
          <a:p>
            <a:pPr marL="0" indent="0">
              <a:buNone/>
            </a:pPr>
            <a:r>
              <a:rPr lang="pt-BR" dirty="0"/>
              <a:t>'Jose Lucas', '7255.55'</a:t>
            </a:r>
          </a:p>
          <a:p>
            <a:pPr marL="0" indent="0">
              <a:buNone/>
            </a:pPr>
            <a:r>
              <a:rPr lang="pt-BR" dirty="0"/>
              <a:t>'Jonas', '7658.01'</a:t>
            </a:r>
          </a:p>
          <a:p>
            <a:pPr marL="0" indent="0">
              <a:buNone/>
            </a:pPr>
            <a:r>
              <a:rPr lang="pt-BR" dirty="0"/>
              <a:t>'Jon', '7258.95'</a:t>
            </a:r>
          </a:p>
          <a:p>
            <a:pPr marL="0" indent="0">
              <a:buNone/>
            </a:pPr>
            <a:r>
              <a:rPr lang="pt-BR" dirty="0"/>
              <a:t>'John', '8221.95'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17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1014-180C-9A77-3064-944F8E7F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E56AD-B029-B110-BEBA-FD765BB8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média salarial por departamento? Imprima o código do departamento.</a:t>
            </a:r>
          </a:p>
          <a:p>
            <a:r>
              <a:rPr lang="pt-BR" dirty="0"/>
              <a:t>Qual a média salarial por departamento? Imprima o nome do departamento.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66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C0CF-C0D7-C61F-1EC1-1F76820C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A783B-4C50-2D64-2486-8832B156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, round(</a:t>
            </a:r>
            <a:r>
              <a:rPr lang="pt-BR" dirty="0" err="1"/>
              <a:t>avg</a:t>
            </a:r>
            <a:r>
              <a:rPr lang="pt-BR" dirty="0"/>
              <a:t>(salario),2) as </a:t>
            </a:r>
            <a:r>
              <a:rPr lang="pt-BR" dirty="0" err="1"/>
              <a:t>salário_médio_por_departamento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;</a:t>
            </a:r>
          </a:p>
          <a:p>
            <a:r>
              <a:rPr lang="pt-BR" dirty="0"/>
              <a:t>'1', '10976.73'</a:t>
            </a:r>
          </a:p>
          <a:p>
            <a:r>
              <a:rPr lang="pt-BR" dirty="0"/>
              <a:t>'2', '4503.15'</a:t>
            </a:r>
          </a:p>
          <a:p>
            <a:r>
              <a:rPr lang="pt-BR" dirty="0"/>
              <a:t>'3', '7468.98'</a:t>
            </a:r>
          </a:p>
          <a:p>
            <a:r>
              <a:rPr lang="pt-BR" dirty="0"/>
              <a:t>'4', '4932.77'</a:t>
            </a:r>
          </a:p>
          <a:p>
            <a:r>
              <a:rPr lang="pt-BR" dirty="0"/>
              <a:t>'5', '4652.46'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03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D612C-FA9E-011C-2210-C4F5263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do </a:t>
            </a:r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E3312-5FC4-E947-37A8-2663480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3239-F10A-C6F7-42EE-83BB8C8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8D4A7-4D20-82D0-EA06-767FCE54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Organize os nomes dos funcionário por departamento.</a:t>
            </a:r>
          </a:p>
          <a:p>
            <a:r>
              <a:rPr lang="pt-BR" dirty="0"/>
              <a:t>Selecione nome, departamento e salário.</a:t>
            </a:r>
          </a:p>
        </p:txBody>
      </p:sp>
    </p:spTree>
    <p:extLst>
      <p:ext uri="{BB962C8B-B14F-4D97-AF65-F5344CB8AC3E}">
        <p14:creationId xmlns:p14="http://schemas.microsoft.com/office/powerpoint/2010/main" val="2064822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1C7EE-6B50-360F-C59B-B6B94846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1F2B5-0780-663F-3FD3-7BD7C2DC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depto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 in (1,2,3,4,5) order by </a:t>
            </a:r>
            <a:r>
              <a:rPr lang="en-US" dirty="0" err="1"/>
              <a:t>depto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37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FD77-92AB-532C-170B-72198C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Impostação dos seus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BE24B-8756-DB95-8772-92171A21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 impostação dos seus arquivos sempre em formato .</a:t>
            </a:r>
            <a:r>
              <a:rPr lang="pt-BR" dirty="0" err="1"/>
              <a:t>csv</a:t>
            </a:r>
            <a:endParaRPr lang="pt-BR" dirty="0"/>
          </a:p>
          <a:p>
            <a:endParaRPr lang="pt-BR" dirty="0"/>
          </a:p>
          <a:p>
            <a:r>
              <a:rPr lang="pt-BR" dirty="0"/>
              <a:t>Importe os arquivos departamento.csv e funcionário.csv para a pasta downloads.</a:t>
            </a:r>
          </a:p>
        </p:txBody>
      </p:sp>
    </p:spTree>
    <p:extLst>
      <p:ext uri="{BB962C8B-B14F-4D97-AF65-F5344CB8AC3E}">
        <p14:creationId xmlns:p14="http://schemas.microsoft.com/office/powerpoint/2010/main" val="123615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ACC54-42E9-3DE5-D343-E7704FB6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81C10-94F7-30E1-8D6D-BEEC52AC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média salarial por sexo? Selecione o sexo e a média salarial.</a:t>
            </a:r>
          </a:p>
        </p:txBody>
      </p:sp>
    </p:spTree>
    <p:extLst>
      <p:ext uri="{BB962C8B-B14F-4D97-AF65-F5344CB8AC3E}">
        <p14:creationId xmlns:p14="http://schemas.microsoft.com/office/powerpoint/2010/main" val="297568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32F6C-E694-4911-5D93-BBA06626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13705-EF89-D6B3-708A-F6D33DF9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sexo, round(</a:t>
            </a:r>
            <a:r>
              <a:rPr lang="pt-BR" dirty="0" err="1"/>
              <a:t>avg</a:t>
            </a:r>
            <a:r>
              <a:rPr lang="pt-BR" dirty="0"/>
              <a:t>(salario),2) as </a:t>
            </a:r>
            <a:r>
              <a:rPr lang="pt-BR" dirty="0" err="1"/>
              <a:t>salário_médio_por_sexo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sexo;</a:t>
            </a:r>
          </a:p>
        </p:txBody>
      </p:sp>
    </p:spTree>
    <p:extLst>
      <p:ext uri="{BB962C8B-B14F-4D97-AF65-F5344CB8AC3E}">
        <p14:creationId xmlns:p14="http://schemas.microsoft.com/office/powerpoint/2010/main" val="3629751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80885-BD67-7AC1-D9A8-00B470B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D6370-3337-A495-8435-A081881D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10 funcionários que tem maior salário?</a:t>
            </a:r>
          </a:p>
        </p:txBody>
      </p:sp>
    </p:spTree>
    <p:extLst>
      <p:ext uri="{BB962C8B-B14F-4D97-AF65-F5344CB8AC3E}">
        <p14:creationId xmlns:p14="http://schemas.microsoft.com/office/powerpoint/2010/main" val="3418360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1CD72-56C9-43C0-4893-D2CE0E34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9D408-153F-9D7E-80C7-D716BD3D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salario </a:t>
            </a:r>
            <a:r>
              <a:rPr lang="pt-BR" dirty="0" err="1"/>
              <a:t>desc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264923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D36F2-A214-2693-9C41-02E46BCF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Inner</a:t>
            </a:r>
            <a:r>
              <a:rPr lang="pt-BR" dirty="0"/>
              <a:t> Join par ver de qual departamento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96BDB-8544-E4B6-E3DA-D564C0CD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funcionario.salario,departamento.nome_depto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salario </a:t>
            </a:r>
            <a:r>
              <a:rPr lang="pt-BR" dirty="0" err="1"/>
              <a:t>limit</a:t>
            </a:r>
            <a:r>
              <a:rPr lang="pt-BR" dirty="0"/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3801919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1DE9D-D80D-A5B2-298C-F25706B9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B3DC5-11E0-2FAD-0926-39EA851F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funcionários do departamento esportivo?</a:t>
            </a:r>
          </a:p>
        </p:txBody>
      </p:sp>
    </p:spTree>
    <p:extLst>
      <p:ext uri="{BB962C8B-B14F-4D97-AF65-F5344CB8AC3E}">
        <p14:creationId xmlns:p14="http://schemas.microsoft.com/office/powerpoint/2010/main" val="531824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302C-5CE5-A0BF-B0DB-3AD6ED90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250FC-854F-99BC-E3DD-CA29951F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=5 ;</a:t>
            </a:r>
          </a:p>
        </p:txBody>
      </p:sp>
    </p:spTree>
    <p:extLst>
      <p:ext uri="{BB962C8B-B14F-4D97-AF65-F5344CB8AC3E}">
        <p14:creationId xmlns:p14="http://schemas.microsoft.com/office/powerpoint/2010/main" val="3266184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76655-0BD9-82E0-1928-0EECC4E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 para pegar o nome do departamento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69D70-642A-6D6B-3074-93EAE746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funcionario.salario,departamento.nome_depto</a:t>
            </a:r>
            <a:endParaRPr lang="pt-BR" dirty="0"/>
          </a:p>
          <a:p>
            <a:r>
              <a:rPr lang="pt-BR" dirty="0"/>
              <a:t>FROM   funcionário</a:t>
            </a:r>
          </a:p>
          <a:p>
            <a:r>
              <a:rPr lang="pt-BR" dirty="0"/>
              <a:t>INNER JOIN  departamento</a:t>
            </a:r>
          </a:p>
          <a:p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='esportivo';</a:t>
            </a:r>
          </a:p>
        </p:txBody>
      </p:sp>
    </p:spTree>
    <p:extLst>
      <p:ext uri="{BB962C8B-B14F-4D97-AF65-F5344CB8AC3E}">
        <p14:creationId xmlns:p14="http://schemas.microsoft.com/office/powerpoint/2010/main" val="862974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9904A-2541-67FA-C9DF-7C2AFE47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08)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7B19D-12DE-CF8F-07E2-23B07A95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funcionários do departamento esportivo que tem sexo masculino?</a:t>
            </a:r>
          </a:p>
        </p:txBody>
      </p:sp>
    </p:spTree>
    <p:extLst>
      <p:ext uri="{BB962C8B-B14F-4D97-AF65-F5344CB8AC3E}">
        <p14:creationId xmlns:p14="http://schemas.microsoft.com/office/powerpoint/2010/main" val="3350132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47E16-4807-D325-7DCA-22FD0762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6C87A-8009-E3DE-6898-D54EA9FE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nome, salario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=5 </a:t>
            </a:r>
            <a:r>
              <a:rPr lang="pt-BR" dirty="0" err="1"/>
              <a:t>and</a:t>
            </a:r>
            <a:r>
              <a:rPr lang="pt-BR" dirty="0"/>
              <a:t> sexo='M';</a:t>
            </a:r>
          </a:p>
        </p:txBody>
      </p:sp>
    </p:spTree>
    <p:extLst>
      <p:ext uri="{BB962C8B-B14F-4D97-AF65-F5344CB8AC3E}">
        <p14:creationId xmlns:p14="http://schemas.microsoft.com/office/powerpoint/2010/main" val="160757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8E90-2D06-F817-DBE4-D943B2B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</a:t>
            </a:r>
            <a:r>
              <a:rPr lang="pt-BR" dirty="0" err="1"/>
              <a:t>up</a:t>
            </a:r>
            <a:r>
              <a:rPr lang="pt-BR" dirty="0"/>
              <a:t> do </a:t>
            </a:r>
            <a:r>
              <a:rPr lang="pt-BR" dirty="0" err="1"/>
              <a:t>mysql</a:t>
            </a:r>
            <a:r>
              <a:rPr lang="pt-BR" dirty="0"/>
              <a:t> </a:t>
            </a:r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2EC9D-E661-0CB0-9EAD-DE5A2683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EFCE26-42BB-51C6-E5F8-96A88E96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784708"/>
            <a:ext cx="7885043" cy="443317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AF14476-16DE-924F-A563-9A123E1ECD7F}"/>
              </a:ext>
            </a:extLst>
          </p:cNvPr>
          <p:cNvCxnSpPr/>
          <p:nvPr/>
        </p:nvCxnSpPr>
        <p:spPr>
          <a:xfrm flipH="1">
            <a:off x="2849217" y="3127513"/>
            <a:ext cx="271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40B6BE-DB61-C13B-522D-BC76822BCF85}"/>
              </a:ext>
            </a:extLst>
          </p:cNvPr>
          <p:cNvSpPr txBox="1"/>
          <p:nvPr/>
        </p:nvSpPr>
        <p:spPr>
          <a:xfrm>
            <a:off x="5870712" y="2942847"/>
            <a:ext cx="185530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Edit</a:t>
            </a:r>
            <a:r>
              <a:rPr lang="pt-BR" dirty="0"/>
              <a:t> Connection...</a:t>
            </a:r>
          </a:p>
        </p:txBody>
      </p:sp>
    </p:spTree>
    <p:extLst>
      <p:ext uri="{BB962C8B-B14F-4D97-AF65-F5344CB8AC3E}">
        <p14:creationId xmlns:p14="http://schemas.microsoft.com/office/powerpoint/2010/main" val="1602118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37387-03FC-4FB4-09AD-69670305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43542-0211-3D60-7D3B-E549F21D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funcionario.salario,departamento.nome_depto</a:t>
            </a:r>
            <a:endParaRPr lang="pt-BR" dirty="0"/>
          </a:p>
          <a:p>
            <a:r>
              <a:rPr lang="pt-BR" dirty="0"/>
              <a:t>FROM   funcionário</a:t>
            </a:r>
          </a:p>
          <a:p>
            <a:r>
              <a:rPr lang="pt-BR" dirty="0"/>
              <a:t>INNER JOIN  departamento</a:t>
            </a:r>
          </a:p>
          <a:p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departamento.código</a:t>
            </a:r>
            <a:endParaRPr lang="pt-BR" dirty="0"/>
          </a:p>
          <a:p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='esportivo' </a:t>
            </a:r>
            <a:r>
              <a:rPr lang="pt-BR" dirty="0" err="1"/>
              <a:t>and</a:t>
            </a:r>
            <a:r>
              <a:rPr lang="pt-BR" dirty="0"/>
              <a:t> sexo='M';</a:t>
            </a:r>
          </a:p>
        </p:txBody>
      </p:sp>
    </p:spTree>
    <p:extLst>
      <p:ext uri="{BB962C8B-B14F-4D97-AF65-F5344CB8AC3E}">
        <p14:creationId xmlns:p14="http://schemas.microsoft.com/office/powerpoint/2010/main" val="132770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DDE1-2FD3-FF74-1263-1B5E6E7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</a:t>
            </a:r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E23C29-980A-0045-2D5F-A4B0721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CC4D79-E46C-00AB-D27F-46AE1C4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1518410"/>
            <a:ext cx="9187841" cy="516563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C62130B-2ED3-E964-DA48-9F305C1B282F}"/>
              </a:ext>
            </a:extLst>
          </p:cNvPr>
          <p:cNvCxnSpPr/>
          <p:nvPr/>
        </p:nvCxnSpPr>
        <p:spPr>
          <a:xfrm flipH="1">
            <a:off x="5247861" y="4757530"/>
            <a:ext cx="271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12676-9788-7A1C-A2E6-85C0808FC285}"/>
              </a:ext>
            </a:extLst>
          </p:cNvPr>
          <p:cNvSpPr txBox="1"/>
          <p:nvPr/>
        </p:nvSpPr>
        <p:spPr>
          <a:xfrm>
            <a:off x="8269356" y="4572864"/>
            <a:ext cx="26239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Insira a linha: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OPT_LOCAL_INFILE=1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61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19FB-0907-CA42-2FAA-2BADC031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 departamento: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E943-F246-6B74-FD78-84F3723F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departamento</a:t>
            </a:r>
            <a:r>
              <a:rPr lang="en-US" dirty="0"/>
              <a:t> (</a:t>
            </a:r>
            <a:r>
              <a:rPr lang="en-US" dirty="0" err="1"/>
              <a:t>codigo</a:t>
            </a:r>
            <a:r>
              <a:rPr lang="en-US" dirty="0"/>
              <a:t> int not null primary key , </a:t>
            </a:r>
            <a:r>
              <a:rPr lang="en-US" dirty="0" err="1"/>
              <a:t>nome_depto</a:t>
            </a:r>
            <a:r>
              <a:rPr lang="en-US" dirty="0"/>
              <a:t> varchar(20) not null);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37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D9CF-7C97-E9E0-371D-49195B47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A4316-ED82-C986-BF79-29037D5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na sua tabela.</a:t>
            </a:r>
          </a:p>
          <a:p>
            <a:r>
              <a:rPr lang="pt-BR" dirty="0"/>
              <a:t>Com o mouse botão direito vá para </a:t>
            </a:r>
          </a:p>
          <a:p>
            <a:pPr marL="0" indent="0">
              <a:buNone/>
            </a:pPr>
            <a:r>
              <a:rPr lang="pt-BR" dirty="0" err="1"/>
              <a:t>Table</a:t>
            </a:r>
            <a:r>
              <a:rPr lang="pt-BR" dirty="0"/>
              <a:t> Data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Wizard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Faça a importação do arquivo.</a:t>
            </a:r>
          </a:p>
        </p:txBody>
      </p:sp>
    </p:spTree>
    <p:extLst>
      <p:ext uri="{BB962C8B-B14F-4D97-AF65-F5344CB8AC3E}">
        <p14:creationId xmlns:p14="http://schemas.microsoft.com/office/powerpoint/2010/main" val="152335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1AFB7-C897-B102-BE5C-1D04FCB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895F7-149A-1E0B-1846-D22FCAA7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departamento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0725E-8FE9-ACFC-19A8-7FEC6E34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20" b="32938"/>
          <a:stretch/>
        </p:blipFill>
        <p:spPr>
          <a:xfrm>
            <a:off x="7513983" y="162038"/>
            <a:ext cx="4187687" cy="66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936BD-D025-9F3F-75EE-2DFB6492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Tabela </a:t>
            </a:r>
            <a:r>
              <a:rPr lang="pt-BR" dirty="0" err="1"/>
              <a:t>funcionario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4D660-60EA-D877-3641-8D4A21DF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funcionario</a:t>
            </a:r>
            <a:r>
              <a:rPr lang="en-US" dirty="0"/>
              <a:t> (matricula decimal(5) not null primary key,  </a:t>
            </a:r>
            <a:r>
              <a:rPr lang="en-US" dirty="0" err="1"/>
              <a:t>nome</a:t>
            </a:r>
            <a:r>
              <a:rPr lang="en-US" dirty="0"/>
              <a:t> varchar(30) not null,  </a:t>
            </a:r>
          </a:p>
          <a:p>
            <a:pPr marL="0" indent="0">
              <a:buNone/>
            </a:pPr>
            <a:r>
              <a:rPr lang="en-US" dirty="0" err="1"/>
              <a:t>rg</a:t>
            </a:r>
            <a:r>
              <a:rPr lang="en-US" dirty="0"/>
              <a:t> decimal(9) not null unique,  </a:t>
            </a:r>
          </a:p>
          <a:p>
            <a:pPr marL="0" indent="0">
              <a:buNone/>
            </a:pPr>
            <a:r>
              <a:rPr lang="en-US" dirty="0" err="1"/>
              <a:t>sexo</a:t>
            </a:r>
            <a:r>
              <a:rPr lang="en-US" dirty="0"/>
              <a:t> varchar(1) check (</a:t>
            </a:r>
            <a:r>
              <a:rPr lang="en-US" dirty="0" err="1"/>
              <a:t>sexo</a:t>
            </a:r>
            <a:r>
              <a:rPr lang="en-US" dirty="0"/>
              <a:t> in ('M', 'F')),  </a:t>
            </a:r>
          </a:p>
          <a:p>
            <a:pPr marL="0" indent="0">
              <a:buNone/>
            </a:pPr>
            <a:r>
              <a:rPr lang="en-US" dirty="0" err="1"/>
              <a:t>depto</a:t>
            </a:r>
            <a:r>
              <a:rPr lang="en-US" dirty="0"/>
              <a:t> int references </a:t>
            </a:r>
            <a:r>
              <a:rPr lang="en-US" dirty="0" err="1"/>
              <a:t>departmento</a:t>
            </a:r>
            <a:r>
              <a:rPr lang="en-US" dirty="0"/>
              <a:t>(</a:t>
            </a:r>
            <a:r>
              <a:rPr lang="en-US" dirty="0" err="1"/>
              <a:t>codigo</a:t>
            </a:r>
            <a:r>
              <a:rPr lang="en-US" dirty="0"/>
              <a:t>),  </a:t>
            </a:r>
          </a:p>
          <a:p>
            <a:pPr marL="0" indent="0">
              <a:buNone/>
            </a:pPr>
            <a:r>
              <a:rPr lang="en-US" dirty="0" err="1"/>
              <a:t>salario</a:t>
            </a:r>
            <a:r>
              <a:rPr lang="en-US" dirty="0"/>
              <a:t> decimal(10,2)) 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900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1663</Words>
  <Application>Microsoft Office PowerPoint</Application>
  <PresentationFormat>Widescreen</PresentationFormat>
  <Paragraphs>120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Open Sans</vt:lpstr>
      <vt:lpstr>Tema do Office</vt:lpstr>
      <vt:lpstr>Curso dev full stack</vt:lpstr>
      <vt:lpstr>Ingestão de dados:</vt:lpstr>
      <vt:lpstr>Impostação dos seus arquivos</vt:lpstr>
      <vt:lpstr>Set up do mysql workbench</vt:lpstr>
      <vt:lpstr>MySQL workbench</vt:lpstr>
      <vt:lpstr>Criação da Tabela departamento:</vt:lpstr>
      <vt:lpstr>Ingestão de dados</vt:lpstr>
      <vt:lpstr>Ingestão de dados</vt:lpstr>
      <vt:lpstr>Criação da Tabela funcionario:</vt:lpstr>
      <vt:lpstr>Ingestão de dados:</vt:lpstr>
      <vt:lpstr>Novo Dado a ser adicionado numa coluna:</vt:lpstr>
      <vt:lpstr>Comando Insert (Data Manipulation Language)</vt:lpstr>
      <vt:lpstr>Adicionando uma nova coluna:</vt:lpstr>
      <vt:lpstr>Alter Table  COMANDO DDL (Data Definitio Language)</vt:lpstr>
      <vt:lpstr>A seguir faça a inserção de dados.</vt:lpstr>
      <vt:lpstr>Alguns problemas que podem aparecer no mysql por falta de permissões para update:</vt:lpstr>
      <vt:lpstr>Alteração de atributo numa coluna:</vt:lpstr>
      <vt:lpstr>Comando update  DML (Data manipularion Language)</vt:lpstr>
      <vt:lpstr>Trabalhando com Query, Inner Join e SubQuery:</vt:lpstr>
      <vt:lpstr>Questão 01)</vt:lpstr>
      <vt:lpstr>As</vt:lpstr>
      <vt:lpstr>Query</vt:lpstr>
      <vt:lpstr>Questão 02)</vt:lpstr>
      <vt:lpstr>Query</vt:lpstr>
      <vt:lpstr>Questão 03)</vt:lpstr>
      <vt:lpstr>Query</vt:lpstr>
      <vt:lpstr>Query do Inner Join:</vt:lpstr>
      <vt:lpstr>Questão 04)</vt:lpstr>
      <vt:lpstr>Query:</vt:lpstr>
      <vt:lpstr>Questão 05)</vt:lpstr>
      <vt:lpstr>Query:</vt:lpstr>
      <vt:lpstr>Questão 06)</vt:lpstr>
      <vt:lpstr>Query</vt:lpstr>
      <vt:lpstr>Usando Inner Join par ver de qual departamento</vt:lpstr>
      <vt:lpstr>Questão 07)</vt:lpstr>
      <vt:lpstr>Query</vt:lpstr>
      <vt:lpstr>Inner Join para pegar o nome do departamento</vt:lpstr>
      <vt:lpstr>Questão 08)</vt:lpstr>
      <vt:lpstr>Query: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27</cp:revision>
  <dcterms:created xsi:type="dcterms:W3CDTF">2023-01-24T10:27:21Z</dcterms:created>
  <dcterms:modified xsi:type="dcterms:W3CDTF">2023-01-24T22:42:42Z</dcterms:modified>
</cp:coreProperties>
</file>