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5" r:id="rId5"/>
    <p:sldId id="282" r:id="rId6"/>
    <p:sldId id="283" r:id="rId7"/>
    <p:sldId id="284" r:id="rId8"/>
    <p:sldId id="285" r:id="rId9"/>
    <p:sldId id="272" r:id="rId10"/>
    <p:sldId id="258" r:id="rId11"/>
    <p:sldId id="273" r:id="rId12"/>
    <p:sldId id="270" r:id="rId13"/>
    <p:sldId id="274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B4E7A-058B-EB64-EE8B-E497522F1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BFF92-D0F1-5CAD-BC00-8867B9CE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BEAC5D-D336-B486-2F73-1F17289F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60FB-76FC-4C08-BB31-FDAF4349618B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70C0DB-0F5F-D03B-4E1A-E5C48D52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37C78F-BA94-1731-C387-D330C00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4A7-5E81-4252-AD5A-0181AD9F7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5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1E25A-CB1A-A351-C014-DC23D151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791687-8B73-D079-95FA-09573FB6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B33EF7-9E56-D3F3-0D38-C7F1FF05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60FB-76FC-4C08-BB31-FDAF4349618B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0C4BC4-6E2C-96EA-5042-189E56B4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35C8FB-3E5B-41F9-A1BE-EB8E4B46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4A7-5E81-4252-AD5A-0181AD9F7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16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B334D6-64B4-F352-3788-94B446993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E673FA-967B-C2A9-BC0B-1DC055092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BFDC79-8D41-02A9-C7D8-23985B8B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60FB-76FC-4C08-BB31-FDAF4349618B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CCC08D-3D49-0941-9DFF-9B015254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49C1E9-D438-5119-C0CF-846A3969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4A7-5E81-4252-AD5A-0181AD9F7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86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1BE6B-8A92-EE2C-659A-EAA434B6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2717D6-EBD2-7311-5A39-4D57503F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74B534-3B81-628F-EA14-7A92FC6F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60FB-76FC-4C08-BB31-FDAF4349618B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3583BD-E7ED-6F42-DA20-0340C4D9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0B60F-26B8-4387-B29D-CCE4BBC6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4A7-5E81-4252-AD5A-0181AD9F7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90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B0283-82D8-6B48-7AC2-EAA73916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D4F8F8-77B2-289E-F567-287BF1B37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EEFCDB-9B1C-AE64-7F69-88B908D1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60FB-76FC-4C08-BB31-FDAF4349618B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B82F4-92C5-0FA7-5173-BDCF23F0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F3E520-A16D-03BD-A3FE-D614344C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4A7-5E81-4252-AD5A-0181AD9F7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97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EF28F-0272-CF8B-F6A2-65C343B8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3DC52-D6D8-6151-8C60-000905BAD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1549FC-1E2F-F43E-C8C3-89E050D6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524BDF-3E92-4BEE-9265-D9522C36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60FB-76FC-4C08-BB31-FDAF4349618B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142997-DE8C-49DD-4162-98E1A5EE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980490-3B8F-50A9-7CF7-BCF25DD9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4A7-5E81-4252-AD5A-0181AD9F7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6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4952C-9DFF-E791-254B-1630C29B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A47640-9CEB-7ECE-7A69-3D9E9A3B5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5EEB0F-B878-01A3-589F-BEB7EC6A9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B13B929-F8BB-E879-0502-74EE9481D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566746-8199-FA88-6B4C-2CABAE1EE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F45877-BC36-5598-0BF0-AF2B1BA1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60FB-76FC-4C08-BB31-FDAF4349618B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2F0EF4-BE1D-1F0C-6817-523BC3A4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3FF8B0-F1A4-4440-5983-692F735B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4A7-5E81-4252-AD5A-0181AD9F7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21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A6964-2CEA-62EF-416A-8F9F3D1A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DFE9A4-5A58-9D26-1666-CF0C5AC5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60FB-76FC-4C08-BB31-FDAF4349618B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FA4DEF-9065-85D6-2F05-C772499A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79F9A2-5188-FC45-4D4E-83BD95B4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4A7-5E81-4252-AD5A-0181AD9F7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75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F6A1C5-BC12-A6D9-37C7-7FB7EAAC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60FB-76FC-4C08-BB31-FDAF4349618B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43A366-A7A2-C230-45AC-4EA9D648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7952BD-FC36-3E72-5BAC-059541BC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4A7-5E81-4252-AD5A-0181AD9F7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66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3D205-FCA1-95A2-BDF8-FC105D90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738E24-0F45-A104-ADFB-3EDB418F1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AD415C-EE79-8D24-19DF-EB8CD00E8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81F7CE-1028-79E4-5D9B-CF12526C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60FB-76FC-4C08-BB31-FDAF4349618B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D977A3-BECB-D545-9A98-F946A067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2B9171-CAE1-354C-92B3-06D34C13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4A7-5E81-4252-AD5A-0181AD9F7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55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F7748-A0B1-96B6-6D89-38A041AF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7C2FDD-A21B-F5E6-1743-1CF4365E1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C2A4F3-370E-5992-9349-7D447B021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E91359-D253-5474-F141-A70567DB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60FB-76FC-4C08-BB31-FDAF4349618B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33777B-A318-4761-D3A6-B374BDE4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6DFD20-710C-7FBE-1B47-CBB8D96A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4A7-5E81-4252-AD5A-0181AD9F7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92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934F76-BB62-3A55-F20B-FF9BF379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88279E-8B09-FE93-3E1B-F233F26B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40EBEB-7003-F943-CDCA-08727BA21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D60FB-76FC-4C08-BB31-FDAF4349618B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E0AB03-94D6-D79C-0065-BA86D496A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7D1A68-1CCF-9416-35A0-685534FAC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74A7-5E81-4252-AD5A-0181AD9F7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8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mentor.io/r-programming/for-loop" TargetMode="External"/><Relationship Id="rId2" Type="http://schemas.openxmlformats.org/officeDocument/2006/relationships/hyperlink" Target="https://www.datamentor.io/r-programming/repeat-lo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mentor.io/r-programming/while-loo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38F8A-055C-05C1-6B30-5AF9BB52D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Data Science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174756-A99B-8F6C-F1F8-5DD5223AF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Lógica em R</a:t>
            </a:r>
          </a:p>
          <a:p>
            <a:r>
              <a:rPr lang="pt-BR" dirty="0"/>
              <a:t>Aula 03 Looping</a:t>
            </a:r>
          </a:p>
        </p:txBody>
      </p:sp>
    </p:spTree>
    <p:extLst>
      <p:ext uri="{BB962C8B-B14F-4D97-AF65-F5344CB8AC3E}">
        <p14:creationId xmlns:p14="http://schemas.microsoft.com/office/powerpoint/2010/main" val="207532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317C9-AD6B-378F-41CB-367CDC0B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Loop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790CC8-499F-FB19-B68F-4CE47DE450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9398"/>
            <a:ext cx="7523922" cy="470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Exemplo: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Imprima o valor desde que seja inferior a 10.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indent="0">
              <a:buNone/>
            </a:pPr>
            <a:r>
              <a:rPr lang="nn-NO" dirty="0"/>
              <a:t>i &lt;- 1</a:t>
            </a:r>
          </a:p>
          <a:p>
            <a:pPr marL="0" indent="0">
              <a:buNone/>
            </a:pPr>
            <a:r>
              <a:rPr lang="nn-NO" dirty="0"/>
              <a:t>while (i &lt; 10) {</a:t>
            </a:r>
          </a:p>
          <a:p>
            <a:pPr marL="0" indent="0">
              <a:buNone/>
            </a:pPr>
            <a:r>
              <a:rPr lang="nn-NO" dirty="0"/>
              <a:t>print(i)</a:t>
            </a:r>
          </a:p>
          <a:p>
            <a:pPr marL="0" indent="0">
              <a:buNone/>
            </a:pPr>
            <a:r>
              <a:rPr lang="nn-NO" dirty="0"/>
              <a:t>i &lt;- i + 1</a:t>
            </a:r>
          </a:p>
          <a:p>
            <a:pPr marL="0" indent="0">
              <a:buNone/>
            </a:pPr>
            <a:r>
              <a:rPr lang="nn-NO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21930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08FF8-895E-58A5-DCAF-277F7C56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252830"/>
                </a:solidFill>
                <a:effectLst/>
                <a:latin typeface="Nunito" pitchFamily="2" charset="0"/>
              </a:rPr>
              <a:t>instrução break</a:t>
            </a:r>
            <a:br>
              <a:rPr lang="pt-BR" b="1" i="0" dirty="0">
                <a:solidFill>
                  <a:srgbClr val="252830"/>
                </a:solidFill>
                <a:effectLst/>
                <a:latin typeface="Nunito" pitchFamily="2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567B78-D421-9C2B-68AE-2A361445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instrução é usada dentro de um loop (</a:t>
            </a:r>
            <a:r>
              <a:rPr lang="pt-BR" dirty="0" err="1">
                <a:hlinkClick r:id="rId2" tooltip="R repeat loo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repeat</a:t>
            </a:r>
            <a:r>
              <a:rPr lang="pt-BR" dirty="0"/>
              <a:t>, </a:t>
            </a:r>
            <a:r>
              <a:rPr lang="pt-BR" dirty="0">
                <a:hlinkClick r:id="rId3" tooltip="R for loo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pt-BR" dirty="0"/>
              <a:t>, </a:t>
            </a:r>
            <a:r>
              <a:rPr lang="pt-BR" dirty="0" err="1">
                <a:hlinkClick r:id="rId4" tooltip="R while loo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while</a:t>
            </a:r>
            <a:r>
              <a:rPr lang="pt-BR" dirty="0"/>
              <a:t>) para parar as iterações e fluir o controle para fora do loop.</a:t>
            </a:r>
          </a:p>
          <a:p>
            <a:r>
              <a:rPr lang="pt-BR" dirty="0"/>
              <a:t>A sintaxe da instrução break é:</a:t>
            </a:r>
          </a:p>
          <a:p>
            <a:pPr marL="0" indent="0">
              <a:buNone/>
            </a:pPr>
            <a:r>
              <a:rPr lang="pt-BR" altLang="pt-BR" dirty="0" err="1"/>
              <a:t>if</a:t>
            </a:r>
            <a:r>
              <a:rPr lang="pt-BR" altLang="pt-BR" dirty="0"/>
              <a:t> (expressão) { </a:t>
            </a:r>
          </a:p>
          <a:p>
            <a:pPr marL="0" indent="0">
              <a:buNone/>
            </a:pPr>
            <a:r>
              <a:rPr lang="pt-BR" altLang="pt-BR" dirty="0"/>
              <a:t>break </a:t>
            </a:r>
          </a:p>
          <a:p>
            <a:pPr marL="0" indent="0">
              <a:buNone/>
            </a:pPr>
            <a:r>
              <a:rPr lang="pt-BR" altLang="pt-BR" dirty="0"/>
              <a:t>}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212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AA782-94A1-23E0-0C27-A3AB198C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Instrução Break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DACABF-CC5B-D4B2-0032-97A56798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&lt;- 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pt-BR" dirty="0"/>
            </a:br>
            <a:r>
              <a:rPr lang="pt-B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(i &lt; 10) {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 &lt;- i + 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(i == 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pt-BR" dirty="0"/>
            </a:b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968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29A87-DBF3-F5B9-5859-499FD470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Instrução NEXT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E3A68A-664F-21AF-7BF8-3F07AFC9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Uma próxima instrução é útil quando queremos ignorar a iteração atual de um loop sem encerrá-lo.</a:t>
            </a:r>
          </a:p>
          <a:p>
            <a:r>
              <a:rPr lang="pt-BR" dirty="0"/>
              <a:t>A sintaxe da instrução </a:t>
            </a:r>
            <a:r>
              <a:rPr lang="pt-BR" dirty="0" err="1"/>
              <a:t>next</a:t>
            </a:r>
            <a:r>
              <a:rPr lang="pt-BR" dirty="0"/>
              <a:t> é:</a:t>
            </a:r>
          </a:p>
          <a:p>
            <a:pPr marL="0" indent="0">
              <a:buNone/>
            </a:pPr>
            <a:r>
              <a:rPr lang="pt-BR" altLang="pt-BR" dirty="0" err="1"/>
              <a:t>if</a:t>
            </a:r>
            <a:r>
              <a:rPr lang="pt-BR" altLang="pt-BR" dirty="0"/>
              <a:t> (</a:t>
            </a:r>
            <a:r>
              <a:rPr lang="pt-BR" altLang="pt-BR" dirty="0" err="1"/>
              <a:t>test_condition</a:t>
            </a:r>
            <a:r>
              <a:rPr lang="pt-BR" altLang="pt-BR" dirty="0"/>
              <a:t>) { </a:t>
            </a:r>
          </a:p>
          <a:p>
            <a:pPr marL="0" indent="0">
              <a:buNone/>
            </a:pPr>
            <a:r>
              <a:rPr lang="pt-BR" altLang="pt-BR" dirty="0"/>
              <a:t>Next</a:t>
            </a:r>
          </a:p>
          <a:p>
            <a:pPr marL="0" indent="0">
              <a:buNone/>
            </a:pPr>
            <a:r>
              <a:rPr lang="pt-BR" altLang="pt-BR" dirty="0"/>
              <a:t>} </a:t>
            </a:r>
          </a:p>
          <a:p>
            <a:pPr marL="0" indent="0">
              <a:buNone/>
            </a:pPr>
            <a:r>
              <a:rPr lang="pt-BR" altLang="pt-BR" dirty="0"/>
              <a:t>Exemplo:</a:t>
            </a:r>
          </a:p>
          <a:p>
            <a:pPr marL="0" indent="0">
              <a:buNone/>
            </a:pPr>
            <a:r>
              <a:rPr lang="pt-BR" altLang="pt-BR" dirty="0"/>
              <a:t>x &lt;- 1:5 for (</a:t>
            </a:r>
            <a:r>
              <a:rPr lang="pt-BR" altLang="pt-BR" dirty="0" err="1"/>
              <a:t>val</a:t>
            </a:r>
            <a:r>
              <a:rPr lang="pt-BR" altLang="pt-BR" dirty="0"/>
              <a:t> in x) { </a:t>
            </a:r>
          </a:p>
          <a:p>
            <a:pPr marL="0" indent="0">
              <a:buNone/>
            </a:pPr>
            <a:r>
              <a:rPr lang="pt-BR" altLang="pt-BR" dirty="0" err="1"/>
              <a:t>if</a:t>
            </a:r>
            <a:r>
              <a:rPr lang="pt-BR" altLang="pt-BR" dirty="0"/>
              <a:t> (</a:t>
            </a:r>
            <a:r>
              <a:rPr lang="pt-BR" altLang="pt-BR" dirty="0" err="1"/>
              <a:t>val</a:t>
            </a:r>
            <a:r>
              <a:rPr lang="pt-BR" altLang="pt-BR" dirty="0"/>
              <a:t> == 3){ </a:t>
            </a:r>
          </a:p>
          <a:p>
            <a:pPr marL="0" indent="0">
              <a:buNone/>
            </a:pPr>
            <a:r>
              <a:rPr lang="pt-BR" altLang="pt-BR" dirty="0" err="1"/>
              <a:t>next</a:t>
            </a:r>
            <a:r>
              <a:rPr lang="pt-BR" altLang="pt-BR" dirty="0"/>
              <a:t> </a:t>
            </a:r>
          </a:p>
          <a:p>
            <a:pPr marL="0" indent="0">
              <a:buNone/>
            </a:pPr>
            <a:r>
              <a:rPr lang="pt-BR" altLang="pt-BR" dirty="0"/>
              <a:t>} </a:t>
            </a:r>
          </a:p>
          <a:p>
            <a:pPr marL="0" indent="0">
              <a:buNone/>
            </a:pPr>
            <a:r>
              <a:rPr lang="pt-BR" altLang="pt-BR" dirty="0"/>
              <a:t>print(</a:t>
            </a:r>
            <a:r>
              <a:rPr lang="pt-BR" altLang="pt-BR" dirty="0" err="1"/>
              <a:t>val</a:t>
            </a:r>
            <a:r>
              <a:rPr lang="pt-BR" altLang="pt-BR" dirty="0"/>
              <a:t>) </a:t>
            </a:r>
          </a:p>
          <a:p>
            <a:pPr marL="0" indent="0">
              <a:buNone/>
            </a:pPr>
            <a:r>
              <a:rPr lang="pt-BR" altLang="pt-BR" dirty="0"/>
              <a:t>} </a:t>
            </a:r>
          </a:p>
          <a:p>
            <a:pPr marL="0" indent="0">
              <a:buNone/>
            </a:pP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1931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5C29-3B97-CF78-6D41-54A5D07E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Loop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87ED51-F41B-A906-63AA-E3A10565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sintaxe básica do loop For em R é:</a:t>
            </a:r>
          </a:p>
          <a:p>
            <a:pPr marL="0" indent="0">
              <a:buNone/>
            </a:pPr>
            <a:r>
              <a:rPr lang="en-US" dirty="0"/>
              <a:t>for ( </a:t>
            </a:r>
            <a:r>
              <a:rPr lang="en-US" dirty="0" err="1"/>
              <a:t>i</a:t>
            </a:r>
            <a:r>
              <a:rPr lang="en-US" dirty="0"/>
              <a:t> in 1:n) {</a:t>
            </a:r>
            <a:br>
              <a:rPr lang="en-US" dirty="0"/>
            </a:br>
            <a:r>
              <a:rPr lang="en-US" dirty="0"/>
              <a:t>body of the statements</a:t>
            </a:r>
            <a:br>
              <a:rPr lang="en-US" dirty="0"/>
            </a:br>
            <a:r>
              <a:rPr lang="en-US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57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9E020-C823-825D-1584-71CAF78F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loop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7CCCB-A27B-0712-ADA2-CFD671947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Exemplo 01)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for (n in 0:4) {</a:t>
            </a:r>
          </a:p>
          <a:p>
            <a:pPr marL="0" indent="0">
              <a:buNone/>
            </a:pPr>
            <a:r>
              <a:rPr lang="pt-BR" dirty="0"/>
              <a:t>n &lt;- n + 1</a:t>
            </a:r>
          </a:p>
          <a:p>
            <a:pPr marL="0" indent="0">
              <a:buNone/>
            </a:pPr>
            <a:r>
              <a:rPr lang="pt-BR" dirty="0"/>
              <a:t>print(n)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Exemplo 02)</a:t>
            </a:r>
          </a:p>
          <a:p>
            <a:pPr marL="0" indent="0">
              <a:buNone/>
            </a:pPr>
            <a:r>
              <a:rPr lang="pt-BR" dirty="0"/>
              <a:t>for (n in 1:5) {</a:t>
            </a:r>
          </a:p>
          <a:p>
            <a:pPr marL="0" indent="0">
              <a:buNone/>
            </a:pPr>
            <a:r>
              <a:rPr lang="pt-BR" dirty="0"/>
              <a:t>M=5*n</a:t>
            </a:r>
          </a:p>
          <a:p>
            <a:pPr marL="0" indent="0">
              <a:buNone/>
            </a:pPr>
            <a:r>
              <a:rPr lang="pt-BR" dirty="0"/>
              <a:t>print(M)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690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2B850-A665-D24A-67DE-F7B85DDE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loop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7B8509-AD24-04B9-BB3A-FE5F47C4D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dirty="0"/>
              <a:t>for (i in 1: 4)</a:t>
            </a:r>
          </a:p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  for (j in 1:3)</a:t>
            </a:r>
          </a:p>
          <a:p>
            <a:pPr marL="0" indent="0">
              <a:buNone/>
            </a:pPr>
            <a:r>
              <a:rPr lang="pt-BR" dirty="0"/>
              <a:t>  {</a:t>
            </a:r>
          </a:p>
          <a:p>
            <a:pPr marL="0" indent="0">
              <a:buNone/>
            </a:pPr>
            <a:r>
              <a:rPr lang="pt-BR" dirty="0"/>
              <a:t>  print(i * j)</a:t>
            </a:r>
          </a:p>
          <a:p>
            <a:pPr marL="0" indent="0">
              <a:buNone/>
            </a:pPr>
            <a:r>
              <a:rPr lang="pt-BR" dirty="0"/>
              <a:t> 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olchete Esquerdo 3">
            <a:extLst>
              <a:ext uri="{FF2B5EF4-FFF2-40B4-BE49-F238E27FC236}">
                <a16:creationId xmlns:a16="http://schemas.microsoft.com/office/drawing/2014/main" id="{F3C4039C-0F64-8B7B-6539-10EB9EADCAE3}"/>
              </a:ext>
            </a:extLst>
          </p:cNvPr>
          <p:cNvSpPr/>
          <p:nvPr/>
        </p:nvSpPr>
        <p:spPr>
          <a:xfrm>
            <a:off x="980661" y="3429000"/>
            <a:ext cx="119269" cy="159357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olchete Esquerdo 4">
            <a:extLst>
              <a:ext uri="{FF2B5EF4-FFF2-40B4-BE49-F238E27FC236}">
                <a16:creationId xmlns:a16="http://schemas.microsoft.com/office/drawing/2014/main" id="{1957F949-18BA-F637-EDF9-6FDAC1F6E115}"/>
              </a:ext>
            </a:extLst>
          </p:cNvPr>
          <p:cNvSpPr/>
          <p:nvPr/>
        </p:nvSpPr>
        <p:spPr>
          <a:xfrm>
            <a:off x="702366" y="2425148"/>
            <a:ext cx="198780" cy="317389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41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00A35-F6EC-C461-58F0-6C059605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EC3D17-0128-22A0-22A1-C69C947AD7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25883"/>
            <a:ext cx="5814391" cy="335082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x &lt;- 1:5 for (</a:t>
            </a:r>
            <a:r>
              <a:rPr lang="pt-BR" altLang="pt-BR" dirty="0" err="1"/>
              <a:t>val</a:t>
            </a:r>
            <a:r>
              <a:rPr lang="pt-BR" altLang="pt-BR" dirty="0"/>
              <a:t> in x)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if</a:t>
            </a:r>
            <a:r>
              <a:rPr lang="pt-BR" altLang="pt-BR" dirty="0"/>
              <a:t> (</a:t>
            </a:r>
            <a:r>
              <a:rPr lang="pt-BR" altLang="pt-BR" dirty="0" err="1"/>
              <a:t>val</a:t>
            </a:r>
            <a:r>
              <a:rPr lang="pt-BR" altLang="pt-BR" dirty="0"/>
              <a:t> == 3){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break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print(</a:t>
            </a:r>
            <a:r>
              <a:rPr lang="pt-BR" altLang="pt-BR" dirty="0" err="1"/>
              <a:t>val</a:t>
            </a:r>
            <a:r>
              <a:rPr lang="pt-BR" altLang="pt-BR" dirty="0"/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8619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A476A-7865-B440-BBCA-17C83DD7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BA358-5816-32C8-BD79-8688C094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dirty="0"/>
              <a:t>i &lt;- 1</a:t>
            </a:r>
            <a:br>
              <a:rPr lang="nn-NO" dirty="0"/>
            </a:br>
            <a:r>
              <a:rPr lang="nn-NO" dirty="0"/>
              <a:t>while(i&lt;=3)</a:t>
            </a:r>
            <a:br>
              <a:rPr lang="nn-NO" dirty="0"/>
            </a:br>
            <a:r>
              <a:rPr lang="nn-NO" dirty="0"/>
              <a:t>{</a:t>
            </a:r>
            <a:br>
              <a:rPr lang="nn-NO" dirty="0"/>
            </a:br>
            <a:r>
              <a:rPr lang="nn-NO" dirty="0"/>
              <a:t>print(i*i)</a:t>
            </a:r>
            <a:br>
              <a:rPr lang="nn-NO" dirty="0"/>
            </a:br>
            <a:r>
              <a:rPr lang="nn-NO" dirty="0"/>
              <a:t>i=i+1</a:t>
            </a:r>
            <a:br>
              <a:rPr lang="nn-NO" dirty="0"/>
            </a:br>
            <a:r>
              <a:rPr lang="nn-NO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3102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0A634-2E5E-BC57-32D7-9B1C6E62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Repeat</a:t>
            </a:r>
            <a:r>
              <a:rPr lang="pt-BR" dirty="0"/>
              <a:t> (loop de repetição)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874F82-5ADB-DF48-D5FE-7319EC41D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Esse loop ajuda a executar o código repetidamente até que uma condição de parada seja atingida (break).</a:t>
            </a:r>
          </a:p>
          <a:p>
            <a:r>
              <a:rPr lang="pt-BR" dirty="0"/>
              <a:t>Sintaxe:</a:t>
            </a:r>
          </a:p>
          <a:p>
            <a:pPr marL="0" indent="0">
              <a:buNone/>
            </a:pPr>
            <a:r>
              <a:rPr lang="en-US" dirty="0"/>
              <a:t>repeat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commands</a:t>
            </a:r>
            <a:br>
              <a:rPr lang="en-US" dirty="0"/>
            </a:br>
            <a:r>
              <a:rPr lang="en-US" dirty="0"/>
              <a:t>if (</a:t>
            </a:r>
            <a:r>
              <a:rPr lang="en-US" dirty="0" err="1"/>
              <a:t>condition_expression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break}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255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CB29D-D759-E2FF-043F-5EB35527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Loops</a:t>
            </a:r>
            <a:b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B70D1A-D70D-B08E-B29A-F3C89A0D0D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64951"/>
            <a:ext cx="10098918" cy="3472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Os loops podem executar um bloco de código, desde que uma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condição especificada seja atingida.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Os loops são úteis porque economizam tempo, reduzem erros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 tornam o código mais legível.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R tem dois comandos de loop: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dirty="0" err="1"/>
              <a:t>while</a:t>
            </a:r>
            <a:r>
              <a:rPr lang="pt-BR" altLang="pt-BR" dirty="0"/>
              <a:t> Loops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dirty="0"/>
              <a:t>for Loops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31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BC4C1-E998-2627-2554-A4A73555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5828D6-2526-0726-7C8C-2B19D449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  &lt;- 1</a:t>
            </a:r>
          </a:p>
          <a:p>
            <a:pPr marL="0" indent="0">
              <a:buNone/>
            </a:pPr>
            <a:r>
              <a:rPr lang="en-US" dirty="0"/>
              <a:t>repeat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 &lt;- s+3</a:t>
            </a:r>
          </a:p>
          <a:p>
            <a:pPr marL="0" indent="0">
              <a:buNone/>
            </a:pPr>
            <a:r>
              <a:rPr lang="en-US" dirty="0"/>
              <a:t>print (s)</a:t>
            </a:r>
          </a:p>
          <a:p>
            <a:pPr marL="0" indent="0">
              <a:buNone/>
            </a:pPr>
            <a:r>
              <a:rPr lang="en-US" dirty="0"/>
              <a:t>if (s&gt;10)</a:t>
            </a:r>
          </a:p>
          <a:p>
            <a:pPr marL="0" indent="0">
              <a:buNone/>
            </a:pPr>
            <a:r>
              <a:rPr lang="en-US" dirty="0"/>
              <a:t>break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8291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1FB8A-D8C7-90ED-449A-41A489D6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F61345-537F-9B0E-FAAE-B838428B5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s &lt;- 0</a:t>
            </a:r>
          </a:p>
          <a:p>
            <a:pPr marL="0" indent="0">
              <a:buNone/>
            </a:pPr>
            <a:r>
              <a:rPr lang="en-US" dirty="0"/>
              <a:t>repeat {</a:t>
            </a:r>
          </a:p>
          <a:p>
            <a:pPr marL="0" indent="0">
              <a:buNone/>
            </a:pPr>
            <a:r>
              <a:rPr lang="en-US" dirty="0"/>
              <a:t>s &lt;- s+1</a:t>
            </a:r>
          </a:p>
          <a:p>
            <a:pPr marL="0" indent="0">
              <a:buNone/>
            </a:pPr>
            <a:r>
              <a:rPr lang="en-US" dirty="0"/>
              <a:t>print(s)</a:t>
            </a:r>
          </a:p>
          <a:p>
            <a:pPr marL="0" indent="0">
              <a:buNone/>
            </a:pPr>
            <a:r>
              <a:rPr lang="en-US" dirty="0"/>
              <a:t>if (s == 5) {</a:t>
            </a:r>
          </a:p>
          <a:p>
            <a:pPr marL="0" indent="0">
              <a:buNone/>
            </a:pPr>
            <a:r>
              <a:rPr lang="en-US" dirty="0"/>
              <a:t>print("</a:t>
            </a:r>
            <a:r>
              <a:rPr lang="en-US" dirty="0" err="1"/>
              <a:t>fim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break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288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F9664-35A0-5BEA-D1C5-3480302C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6BEC19-BB94-4B44-5451-C0A3188BD8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10439"/>
            <a:ext cx="7603435" cy="378171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x &lt;- 1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repeat</a:t>
            </a:r>
            <a:r>
              <a:rPr lang="pt-BR" altLang="pt-BR" dirty="0"/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print(x)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x &lt;- x+1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if</a:t>
            </a:r>
            <a:r>
              <a:rPr lang="pt-BR" altLang="pt-BR" dirty="0"/>
              <a:t> (x == 6){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break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45376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F5A54-676E-6475-D5DC-BACA4F5F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1125C1-81DA-227A-1B64-861741C3E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215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1D698-1555-8D90-4501-2F018AEC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F8B367-063A-2807-6569-B358B9DF3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24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D50F-FE5A-8077-7B70-69AFD635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306677-1AA7-5B0A-F211-FEF98A4F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i&lt;- 0</a:t>
            </a:r>
          </a:p>
          <a:p>
            <a:pPr marL="0" indent="0">
              <a:buNone/>
            </a:pPr>
            <a:r>
              <a:rPr lang="pt-BR" dirty="0"/>
              <a:t>i &lt;- i+1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78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0F8AC-EAB9-8152-5773-543F68BD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Range (intervalo)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E7863D-2AA3-46F1-B72E-06D96D6AC4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856003"/>
            <a:ext cx="3230217" cy="765503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x &lt;- 1:5</a:t>
            </a:r>
          </a:p>
        </p:txBody>
      </p:sp>
    </p:spTree>
    <p:extLst>
      <p:ext uri="{BB962C8B-B14F-4D97-AF65-F5344CB8AC3E}">
        <p14:creationId xmlns:p14="http://schemas.microsoft.com/office/powerpoint/2010/main" val="409048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DC811-F4D5-59B8-8A26-FE68A694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DDBCA1-6401-99D3-85DE-83E5F8DC1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Input de um objeto</a:t>
            </a:r>
          </a:p>
          <a:p>
            <a:pPr marL="0" indent="0">
              <a:buNone/>
            </a:pPr>
            <a:r>
              <a:rPr lang="pt-BR" dirty="0" err="1"/>
              <a:t>str</a:t>
            </a:r>
            <a:r>
              <a:rPr lang="pt-BR" dirty="0"/>
              <a:t> &lt;- </a:t>
            </a:r>
            <a:r>
              <a:rPr lang="pt-BR" dirty="0" err="1"/>
              <a:t>as.character</a:t>
            </a:r>
            <a:r>
              <a:rPr lang="pt-BR" dirty="0"/>
              <a:t>(</a:t>
            </a:r>
            <a:r>
              <a:rPr lang="pt-BR" dirty="0" err="1"/>
              <a:t>readline</a:t>
            </a:r>
            <a:r>
              <a:rPr lang="pt-BR" dirty="0"/>
              <a:t>(prompt=“Entre com o objeto”))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Input de um valor </a:t>
            </a:r>
            <a:r>
              <a:rPr lang="pt-BR" dirty="0" err="1"/>
              <a:t>float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num &lt;- </a:t>
            </a:r>
            <a:r>
              <a:rPr lang="pt-BR" dirty="0" err="1"/>
              <a:t>as.numeric</a:t>
            </a:r>
            <a:r>
              <a:rPr lang="pt-BR" dirty="0"/>
              <a:t>(</a:t>
            </a:r>
            <a:r>
              <a:rPr lang="pt-BR" dirty="0" err="1"/>
              <a:t>readline</a:t>
            </a:r>
            <a:r>
              <a:rPr lang="pt-BR" dirty="0"/>
              <a:t>(prompt=“Entre com um valor”))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Input de um valor inteiro</a:t>
            </a:r>
          </a:p>
          <a:p>
            <a:pPr marL="0" indent="0">
              <a:buNone/>
            </a:pPr>
            <a:r>
              <a:rPr lang="pt-BR" dirty="0" err="1"/>
              <a:t>int</a:t>
            </a:r>
            <a:r>
              <a:rPr lang="pt-BR" dirty="0"/>
              <a:t> &lt;- </a:t>
            </a:r>
            <a:r>
              <a:rPr lang="pt-BR" dirty="0" err="1"/>
              <a:t>as.integer</a:t>
            </a:r>
            <a:r>
              <a:rPr lang="pt-BR" dirty="0"/>
              <a:t>(</a:t>
            </a:r>
            <a:r>
              <a:rPr lang="pt-BR" dirty="0" err="1"/>
              <a:t>readline</a:t>
            </a:r>
            <a:r>
              <a:rPr lang="pt-BR" dirty="0"/>
              <a:t>(prompt=“Entre com um valor”))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31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CA979-B472-BD61-4CDC-168F3F7F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print(paste(“ texto “,valor))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F64D89-17AD-4674-F041-608A7CD8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num &lt;- 10</a:t>
            </a:r>
          </a:p>
          <a:p>
            <a:pPr marL="0" indent="0">
              <a:buNone/>
            </a:pPr>
            <a:r>
              <a:rPr lang="pt-BR" dirty="0"/>
              <a:t>print(paste(“o valor dado é:”,num))</a:t>
            </a:r>
          </a:p>
        </p:txBody>
      </p:sp>
    </p:spTree>
    <p:extLst>
      <p:ext uri="{BB962C8B-B14F-4D97-AF65-F5344CB8AC3E}">
        <p14:creationId xmlns:p14="http://schemas.microsoft.com/office/powerpoint/2010/main" val="386665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46053-4D16-875B-8C69-85A29C3D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de repetição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44769-1057-5499-DFBF-68C318F58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Laço de Repetição, ou loop, é uma estrutura de programação que repete uma sequência de instruções até que uma condição específica seja atendida.</a:t>
            </a:r>
          </a:p>
        </p:txBody>
      </p:sp>
    </p:spTree>
    <p:extLst>
      <p:ext uri="{BB962C8B-B14F-4D97-AF65-F5344CB8AC3E}">
        <p14:creationId xmlns:p14="http://schemas.microsoft.com/office/powerpoint/2010/main" val="168087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49EA3-B87B-055F-1194-208B4BF3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de repetição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4E107F-9C51-9B3B-B437-C5864D4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basicamente dois tipos de laços de repetição: </a:t>
            </a:r>
          </a:p>
          <a:p>
            <a:pPr marL="0" indent="0">
              <a:buNone/>
            </a:pPr>
            <a:r>
              <a:rPr lang="pt-BR" dirty="0"/>
              <a:t>O laço </a:t>
            </a:r>
            <a:r>
              <a:rPr lang="pt-BR" dirty="0" err="1"/>
              <a:t>while</a:t>
            </a:r>
            <a:r>
              <a:rPr lang="pt-BR" dirty="0"/>
              <a:t> que é usado quando não sabemos exatamente quantas vezes o bloco será repetido, assim será definida uma determinada condição e quando essa for atingida o bloco se encerrará.</a:t>
            </a:r>
          </a:p>
          <a:p>
            <a:pPr marL="0" indent="0">
              <a:buNone/>
            </a:pPr>
            <a:r>
              <a:rPr lang="pt-BR" dirty="0"/>
              <a:t>O laço for que é usado quando sabemos quantas vezes o bloco será repetido.</a:t>
            </a:r>
          </a:p>
        </p:txBody>
      </p:sp>
    </p:spTree>
    <p:extLst>
      <p:ext uri="{BB962C8B-B14F-4D97-AF65-F5344CB8AC3E}">
        <p14:creationId xmlns:p14="http://schemas.microsoft.com/office/powerpoint/2010/main" val="415337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E6ABF-01AE-AE65-4E2D-62D98DB0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252830"/>
                </a:solidFill>
                <a:effectLst/>
                <a:latin typeface="Nunito" pitchFamily="2" charset="0"/>
              </a:rPr>
              <a:t>Sintaxe do loop </a:t>
            </a:r>
            <a:r>
              <a:rPr lang="pt-BR" b="1" i="0" dirty="0" err="1">
                <a:solidFill>
                  <a:srgbClr val="252830"/>
                </a:solidFill>
                <a:effectLst/>
                <a:latin typeface="Nunito" pitchFamily="2" charset="0"/>
              </a:rPr>
              <a:t>while</a:t>
            </a:r>
            <a:br>
              <a:rPr lang="pt-BR" b="1" i="0" dirty="0">
                <a:solidFill>
                  <a:srgbClr val="252830"/>
                </a:solidFill>
                <a:effectLst/>
                <a:latin typeface="Nunito" pitchFamily="2" charset="0"/>
              </a:rPr>
            </a:b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95B536-D39B-E111-B09A-16A5572B8B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87655"/>
            <a:ext cx="4634948" cy="1627278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while</a:t>
            </a:r>
            <a:r>
              <a:rPr lang="pt-BR" altLang="pt-BR" dirty="0"/>
              <a:t> (expressão de teste){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statement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83201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723</Words>
  <Application>Microsoft Office PowerPoint</Application>
  <PresentationFormat>Widescreen</PresentationFormat>
  <Paragraphs>135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Nunito</vt:lpstr>
      <vt:lpstr>Segoe UI</vt:lpstr>
      <vt:lpstr>Tema do Office</vt:lpstr>
      <vt:lpstr>Curso Data Science </vt:lpstr>
      <vt:lpstr>Loops </vt:lpstr>
      <vt:lpstr>Incremento</vt:lpstr>
      <vt:lpstr>Range (intervalo)</vt:lpstr>
      <vt:lpstr>Input</vt:lpstr>
      <vt:lpstr>print(paste(“ texto “,valor))</vt:lpstr>
      <vt:lpstr>Laços de repetição </vt:lpstr>
      <vt:lpstr>Laços de repetição </vt:lpstr>
      <vt:lpstr>Sintaxe do loop while </vt:lpstr>
      <vt:lpstr>Loop While</vt:lpstr>
      <vt:lpstr>instrução break </vt:lpstr>
      <vt:lpstr>Instrução Break</vt:lpstr>
      <vt:lpstr>Instrução NEXT</vt:lpstr>
      <vt:lpstr>Loop for</vt:lpstr>
      <vt:lpstr>Exemplos de loop for</vt:lpstr>
      <vt:lpstr>Exemplos de loop for</vt:lpstr>
      <vt:lpstr>Exemplo:</vt:lpstr>
      <vt:lpstr>Exemplo:</vt:lpstr>
      <vt:lpstr>Repeat (loop de repetição)</vt:lpstr>
      <vt:lpstr>Exemplo:</vt:lpstr>
      <vt:lpstr>Exemplo:</vt:lpstr>
      <vt:lpstr>Exemplo: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Data Science </dc:title>
  <dc:creator>Dourival Júnior</dc:creator>
  <cp:lastModifiedBy>Dourival Júnior</cp:lastModifiedBy>
  <cp:revision>10</cp:revision>
  <dcterms:created xsi:type="dcterms:W3CDTF">2023-02-13T15:19:52Z</dcterms:created>
  <dcterms:modified xsi:type="dcterms:W3CDTF">2023-02-14T16:03:22Z</dcterms:modified>
</cp:coreProperties>
</file>