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F8C5C-FB42-1A35-799B-7250408F0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A7C876-6784-A146-C1A5-CDFC65A8C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9281FE-7B54-B33F-ECD9-66A11EBC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5293-8386-46AD-8FA2-A6ECFF0E15A2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57F76A-AA90-6FBE-8F17-4AAE2406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518DC0-BF7C-6217-B170-858C1755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6881-EB10-489F-B033-695F6052D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9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8998E-BB13-4E62-F486-BD1E663B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0A5EDE-CB72-413E-79E1-14D12269A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CF7911-62D0-3CC2-6CC6-FE68D3E4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5293-8386-46AD-8FA2-A6ECFF0E15A2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185384-DEE4-8F65-8638-0C8F935D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277AB9-C6FE-422D-2AB6-41D96A98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6881-EB10-489F-B033-695F6052D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53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8EDF74-7DA4-FDCA-1384-5AF46BA6D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D5371C-7A45-9A21-B561-56A3383BF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93F75A-A4D7-AF32-41E3-29D2F10A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5293-8386-46AD-8FA2-A6ECFF0E15A2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90C148-D9D4-87F6-72CD-D0A5CCA0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4A0A68-B1F0-F2BA-1ED1-68A2222D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6881-EB10-489F-B033-695F6052D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40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49083-69B2-5860-3FFD-89AF8D4F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B86944-F9FC-2D67-8637-4AEE707C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EA53BC-5877-0569-84A4-4E93EAC6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5293-8386-46AD-8FA2-A6ECFF0E15A2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105A7E-77E6-D581-56A3-8B83F3B7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2B615B-E3DC-D988-A130-4D502258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6881-EB10-489F-B033-695F6052D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98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AA222-5B5F-4F5D-6D9D-9799F9D5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D547A6-58BD-C0A1-A922-EAB02DA2F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072EF-3701-A554-3EE6-48AAB933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5293-8386-46AD-8FA2-A6ECFF0E15A2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E1F21D-42DA-37EB-D219-5166199C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CE8414-4F8E-D93A-1764-13EE63F5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6881-EB10-489F-B033-695F6052D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11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035DE-16A8-A469-8585-3932F384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3CBECE-1E5A-95BC-1D1B-1753AC707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351996-2D69-7289-F124-C8D1AEDE2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61FDCE-3E85-CFF4-C65E-9F7B468F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5293-8386-46AD-8FA2-A6ECFF0E15A2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0E2167-FDB4-E8AC-DBFA-8B25556E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28A72D-CB08-7630-2535-594D1599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6881-EB10-489F-B033-695F6052D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E8AAE-9B46-DBD9-FEDD-0DF58676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BC64A1-927E-6EDC-09DE-D0417E502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96B06D-F179-7628-2E83-205189DC1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762C35-A474-F1D1-8C99-C47ACDC0C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9AD2F1-E087-B70C-5E87-43D9B8F73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978DC7-53E1-0CF1-98B8-090A24F7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5293-8386-46AD-8FA2-A6ECFF0E15A2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FDF272-8E8C-8847-6F0C-13924FE7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5D897F-2C26-827D-F7A9-C040C5DB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6881-EB10-489F-B033-695F6052D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67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81D9E-C496-28EE-D27A-C41C1D62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B519E5-9697-5AA8-B0F8-34D398C5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5293-8386-46AD-8FA2-A6ECFF0E15A2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B4ABE8-54FE-C14A-04EF-522095E8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8490C4-0A58-5616-192F-AF0F9751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6881-EB10-489F-B033-695F6052D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17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C3EC5-63B6-C4A9-F419-14A253FD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5293-8386-46AD-8FA2-A6ECFF0E15A2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F2C906-73E1-96B4-6AB9-6DDBDC00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CFACBA-868A-4CB2-E1D3-9252FF5F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6881-EB10-489F-B033-695F6052D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62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264D-F0F8-7B54-A923-5B314AF8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620EED-BDA9-ED1B-91F5-DA8F394E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2B2552-EE83-DEC4-12BE-0D4172BF5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56EFBF-A1F6-CE42-D4C7-DAF153F8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5293-8386-46AD-8FA2-A6ECFF0E15A2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D6826A-B46A-5E79-F9B1-B4112EAD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267818-5487-0A84-3500-9B0C2DBC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6881-EB10-489F-B033-695F6052D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45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A6C4A-76CD-D9CE-8306-02A13C0B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2DFFE9-0D4E-C56B-5F76-2C5F432C4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682DF8-629C-B110-C81A-42B0BF78D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B0104C-5EC1-2F51-35E6-E8A872D5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5293-8386-46AD-8FA2-A6ECFF0E15A2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2CC936-441C-E9A5-FD98-240D1F8D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37D935-A7F3-9558-79E0-8C12A49C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6881-EB10-489F-B033-695F6052D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91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077675-A288-D42F-805A-ED124195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6F1303-4A89-031A-148D-DEFA6DE01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B1B2B1-6D51-E55C-BF23-D84C817DA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85293-8386-46AD-8FA2-A6ECFF0E15A2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66C1F4-2DB4-3DBF-DF93-314D5434E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18CFD9-38B2-EAFF-122B-E0D8ECA2A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56881-EB10-489F-B033-695F6052D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95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086D2-DE87-36C5-83C2-96CFC2196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EXERCÍCIOS DE REVISÃO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01B12D-593F-79E4-3A5E-0FCB2F162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94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286AE-5A08-A237-7841-55AD80B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para Estudo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F98991-5507-7FB0-7FDE-F43116639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28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05AAC-4790-D13B-8218-24FFC539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FB00A3-B24C-90DB-7539-8DE0BBA6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Empresa oferece para os 10 primeiros clientes um determinado desconto de acordo com o valor da compra efetuada. O desconto é de 20% se o valor da compra for maior ou igual a 1.500,00 Reais, e 15% se for menor. Fazer um programa que leia de cada cliente o valor da compra e o nome do cliente, calcule o desconto e exiba o nome do cliente, valor da compra, o desconto e o valor a ser pago. Ao final, exibir total de descontos dado aos 10 clientes.</a:t>
            </a:r>
          </a:p>
        </p:txBody>
      </p:sp>
    </p:spTree>
    <p:extLst>
      <p:ext uri="{BB962C8B-B14F-4D97-AF65-F5344CB8AC3E}">
        <p14:creationId xmlns:p14="http://schemas.microsoft.com/office/powerpoint/2010/main" val="194350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8F80C-83BA-D157-68FD-A9808FF7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F9D42D-BD32-5C98-A845-5BE9CB04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6525FA-225E-80CE-8C5F-DA8982753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15" t="19472" r="33538" b="39688"/>
          <a:stretch/>
        </p:blipFill>
        <p:spPr>
          <a:xfrm>
            <a:off x="384517" y="290952"/>
            <a:ext cx="11432084" cy="560341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45A0CE3-BDCF-3B0E-0DED-31278504143B}"/>
              </a:ext>
            </a:extLst>
          </p:cNvPr>
          <p:cNvSpPr txBox="1"/>
          <p:nvPr/>
        </p:nvSpPr>
        <p:spPr>
          <a:xfrm>
            <a:off x="4304713" y="496371"/>
            <a:ext cx="42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Neste script fiz somente para dois clientes.</a:t>
            </a:r>
          </a:p>
        </p:txBody>
      </p:sp>
    </p:spTree>
    <p:extLst>
      <p:ext uri="{BB962C8B-B14F-4D97-AF65-F5344CB8AC3E}">
        <p14:creationId xmlns:p14="http://schemas.microsoft.com/office/powerpoint/2010/main" val="220752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793914E-B7EE-2443-9CC8-8F4C498E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Input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788C96E-7442-F778-0686-A7899DD7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Input de um objeto</a:t>
            </a:r>
          </a:p>
          <a:p>
            <a:pPr marL="0" indent="0">
              <a:buNone/>
            </a:pPr>
            <a:r>
              <a:rPr lang="pt-BR" dirty="0" err="1"/>
              <a:t>str</a:t>
            </a:r>
            <a:r>
              <a:rPr lang="pt-BR" dirty="0"/>
              <a:t> &lt;- </a:t>
            </a:r>
            <a:r>
              <a:rPr lang="pt-BR" dirty="0" err="1"/>
              <a:t>as.character</a:t>
            </a:r>
            <a:r>
              <a:rPr lang="pt-BR" dirty="0"/>
              <a:t>(</a:t>
            </a:r>
            <a:r>
              <a:rPr lang="pt-BR" dirty="0" err="1"/>
              <a:t>readline</a:t>
            </a:r>
            <a:r>
              <a:rPr lang="pt-BR" dirty="0"/>
              <a:t>(prompt=“Entre com o objeto”))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Input de um valor </a:t>
            </a:r>
            <a:r>
              <a:rPr lang="pt-BR" dirty="0" err="1"/>
              <a:t>float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num &lt;- </a:t>
            </a:r>
            <a:r>
              <a:rPr lang="pt-BR" dirty="0" err="1"/>
              <a:t>as.numeric</a:t>
            </a:r>
            <a:r>
              <a:rPr lang="pt-BR" dirty="0"/>
              <a:t>(</a:t>
            </a:r>
            <a:r>
              <a:rPr lang="pt-BR" dirty="0" err="1"/>
              <a:t>readline</a:t>
            </a:r>
            <a:r>
              <a:rPr lang="pt-BR" dirty="0"/>
              <a:t>(prompt=“Entre com um valor”))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Input de um valor inteiro</a:t>
            </a:r>
          </a:p>
          <a:p>
            <a:pPr marL="0" indent="0">
              <a:buNone/>
            </a:pPr>
            <a:r>
              <a:rPr lang="pt-BR" dirty="0" err="1"/>
              <a:t>int</a:t>
            </a:r>
            <a:r>
              <a:rPr lang="pt-BR" dirty="0"/>
              <a:t> &lt;- </a:t>
            </a:r>
            <a:r>
              <a:rPr lang="pt-BR" dirty="0" err="1"/>
              <a:t>as.integer</a:t>
            </a:r>
            <a:r>
              <a:rPr lang="pt-BR" dirty="0"/>
              <a:t>(</a:t>
            </a:r>
            <a:r>
              <a:rPr lang="pt-BR" dirty="0" err="1"/>
              <a:t>readline</a:t>
            </a:r>
            <a:r>
              <a:rPr lang="pt-BR" dirty="0"/>
              <a:t>(prompt=“Entre com um valor”))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367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50B6C0F-6C36-319A-8563-495F5349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print(paste(“ texto “,valor))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D88C9BA-2C3E-0E36-AEE2-DE501BA24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num &lt;- 10</a:t>
            </a:r>
          </a:p>
          <a:p>
            <a:pPr marL="0" indent="0">
              <a:buNone/>
            </a:pPr>
            <a:r>
              <a:rPr lang="pt-BR" dirty="0"/>
              <a:t>print(paste(“o valor dado é:”,num))</a:t>
            </a:r>
          </a:p>
        </p:txBody>
      </p:sp>
    </p:spTree>
    <p:extLst>
      <p:ext uri="{BB962C8B-B14F-4D97-AF65-F5344CB8AC3E}">
        <p14:creationId xmlns:p14="http://schemas.microsoft.com/office/powerpoint/2010/main" val="208742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70A17-F262-C70C-ED72-8C9DE12C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9DB52D-31A0-4CE5-E300-8ED8517BF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Escrever um script em R que faça o seguinte:</a:t>
            </a:r>
          </a:p>
          <a:p>
            <a:pPr marL="0" indent="0">
              <a:buNone/>
            </a:pPr>
            <a:r>
              <a:rPr lang="pt-BR" dirty="0"/>
              <a:t>Dados 3 números distintos; </a:t>
            </a:r>
            <a:r>
              <a:rPr lang="pt-BR" dirty="0" err="1"/>
              <a:t>a,b</a:t>
            </a:r>
            <a:r>
              <a:rPr lang="pt-BR" dirty="0"/>
              <a:t> e c imprime o maior valor entre eles.</a:t>
            </a:r>
          </a:p>
        </p:txBody>
      </p:sp>
    </p:spTree>
    <p:extLst>
      <p:ext uri="{BB962C8B-B14F-4D97-AF65-F5344CB8AC3E}">
        <p14:creationId xmlns:p14="http://schemas.microsoft.com/office/powerpoint/2010/main" val="350572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CC32D-BAEC-04C4-9CC5-95C2EEED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A7987A-4A04-41E6-E40F-25AB7C6BF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AC198D-00BF-1526-7BC8-1D6AE33F3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24" t="12290" r="53269" b="53643"/>
          <a:stretch/>
        </p:blipFill>
        <p:spPr>
          <a:xfrm>
            <a:off x="618978" y="365125"/>
            <a:ext cx="8896313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6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489A0-C2A5-D885-4FDD-1DEDD36F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C4DB68-FA68-A8AB-E4A4-403454CFE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produto custa R$ 1,40, cada, se forem comprados menos que uma dezena e, R$ 1,25, cada, se forem compradas pelo menos uma dezena. Escreva um script que leia o número de produtos comprados, calcule e escreva o valor total da compra.</a:t>
            </a:r>
          </a:p>
        </p:txBody>
      </p:sp>
    </p:spTree>
    <p:extLst>
      <p:ext uri="{BB962C8B-B14F-4D97-AF65-F5344CB8AC3E}">
        <p14:creationId xmlns:p14="http://schemas.microsoft.com/office/powerpoint/2010/main" val="88887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1683C-2C54-BADE-9A9E-9DF9DD92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F3EFAE-F5A1-E0B4-2555-7EF6BB16E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D28EFB-89E8-D886-12D7-58D0A3221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46" t="33838" r="29154" b="44203"/>
          <a:stretch/>
        </p:blipFill>
        <p:spPr>
          <a:xfrm>
            <a:off x="604909" y="320382"/>
            <a:ext cx="11080307" cy="260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1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C0C27-8982-F9B6-E035-6A9DBDB0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03)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7B484B-1682-806D-3227-199088764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empresa “x" faz o pagamento de seus professores por hora/aula mais 15% do salário referente ao Descanso Semanal Remunerado (DSR). Faça um script que leia o nível do professor (se 1 ou 2) e a quantidade de horas de aula dadas no mês. A seguir, calcule e exiba o salário de um professor. </a:t>
            </a:r>
          </a:p>
          <a:p>
            <a:pPr marL="0" indent="0">
              <a:buNone/>
            </a:pPr>
            <a:r>
              <a:rPr lang="pt-BR" dirty="0"/>
              <a:t>Sabe-se que o valor da hora/aula segue a tabela abaixo: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/>
              <a:t>Professor Nível 1 R$56,00 por hora/aula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/>
              <a:t>Professor Nível 2 R$66,00 por hora/aula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659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60EED-4B06-305D-34CB-99EB2B8E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58819-C779-A9A6-F306-BBAFB6040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0E01F5-F11D-361B-CCDF-E772529A2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54" t="24641" r="26730" b="44202"/>
          <a:stretch/>
        </p:blipFill>
        <p:spPr>
          <a:xfrm>
            <a:off x="618978" y="241714"/>
            <a:ext cx="11117423" cy="359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02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383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EXERCÍCIOS DE REVISÃO</vt:lpstr>
      <vt:lpstr>Input</vt:lpstr>
      <vt:lpstr>print(paste(“ texto “,valor))</vt:lpstr>
      <vt:lpstr>EXERCÍCIO 01)</vt:lpstr>
      <vt:lpstr>Apresentação do PowerPoint</vt:lpstr>
      <vt:lpstr>Exercício 02)</vt:lpstr>
      <vt:lpstr>Apresentação do PowerPoint</vt:lpstr>
      <vt:lpstr>Exercício 03)</vt:lpstr>
      <vt:lpstr>Apresentação do PowerPoint</vt:lpstr>
      <vt:lpstr>Exercícios para Estudo</vt:lpstr>
      <vt:lpstr>Exercício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REVISÃO</dc:title>
  <dc:creator>Dourival Júnior</dc:creator>
  <cp:lastModifiedBy>Dourival Júnior</cp:lastModifiedBy>
  <cp:revision>6</cp:revision>
  <dcterms:created xsi:type="dcterms:W3CDTF">2023-03-01T12:26:32Z</dcterms:created>
  <dcterms:modified xsi:type="dcterms:W3CDTF">2023-03-01T14:00:41Z</dcterms:modified>
</cp:coreProperties>
</file>