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01F"/>
    <a:srgbClr val="E9FFFE"/>
    <a:srgbClr val="E97132"/>
    <a:srgbClr val="156082"/>
    <a:srgbClr val="0091E2"/>
    <a:srgbClr val="FFF5D9"/>
    <a:srgbClr val="E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91CF1-42F3-4479-8BD4-0F30F72FB431}" v="20" dt="2024-07-11T18:05:0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5C91CF1-42F3-4479-8BD4-0F30F72FB431}"/>
    <pc:docChg chg="undo custSel addSld delSld modSld sldOrd">
      <pc:chgData name="Philippe Baucour" userId="5102170ae7533958" providerId="LiveId" clId="{F5C91CF1-42F3-4479-8BD4-0F30F72FB431}" dt="2024-07-11T18:05:06.395" v="435" actId="164"/>
      <pc:docMkLst>
        <pc:docMk/>
      </pc:docMkLst>
      <pc:sldChg chg="addSp delSp modSp new del mod modClrScheme chgLayout">
        <pc:chgData name="Philippe Baucour" userId="5102170ae7533958" providerId="LiveId" clId="{F5C91CF1-42F3-4479-8BD4-0F30F72FB431}" dt="2024-07-04T22:20:03.262" v="27" actId="47"/>
        <pc:sldMkLst>
          <pc:docMk/>
          <pc:sldMk cId="2460542152" sldId="257"/>
        </pc:sldMkLst>
        <pc:spChg chg="del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2" creationId="{51E8C819-E10E-BCED-6068-73578A278B89}"/>
          </ac:spMkLst>
        </pc:spChg>
        <pc:spChg chg="del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3" creationId="{4D9C90A5-586E-7F24-E2BD-4AAB7527576B}"/>
          </ac:spMkLst>
        </pc:spChg>
        <pc:spChg chg="add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4" creationId="{887DE8E7-676B-250E-0B23-C2FF780C6C31}"/>
          </ac:spMkLst>
        </pc:spChg>
      </pc:sldChg>
      <pc:sldChg chg="addSp delSp modSp new mod">
        <pc:chgData name="Philippe Baucour" userId="5102170ae7533958" providerId="LiveId" clId="{F5C91CF1-42F3-4479-8BD4-0F30F72FB431}" dt="2024-07-11T17:57:44.596" v="416" actId="21"/>
        <pc:sldMkLst>
          <pc:docMk/>
          <pc:sldMk cId="655326077" sldId="258"/>
        </pc:sldMkLst>
        <pc:spChg chg="add mod">
          <ac:chgData name="Philippe Baucour" userId="5102170ae7533958" providerId="LiveId" clId="{F5C91CF1-42F3-4479-8BD4-0F30F72FB431}" dt="2024-07-11T17:52:22.730" v="413" actId="14861"/>
          <ac:spMkLst>
            <pc:docMk/>
            <pc:sldMk cId="655326077" sldId="258"/>
            <ac:spMk id="2" creationId="{A70C038D-8DA7-2F03-9DBF-2B87C07F478C}"/>
          </ac:spMkLst>
        </pc:spChg>
        <pc:spChg chg="add mod">
          <ac:chgData name="Philippe Baucour" userId="5102170ae7533958" providerId="LiveId" clId="{F5C91CF1-42F3-4479-8BD4-0F30F72FB431}" dt="2024-07-11T17:52:06.530" v="409" actId="14861"/>
          <ac:spMkLst>
            <pc:docMk/>
            <pc:sldMk cId="655326077" sldId="258"/>
            <ac:spMk id="3" creationId="{91BC0C1E-5907-59A0-BA02-D5D18020C7B2}"/>
          </ac:spMkLst>
        </pc:spChg>
        <pc:spChg chg="add mod">
          <ac:chgData name="Philippe Baucour" userId="5102170ae7533958" providerId="LiveId" clId="{F5C91CF1-42F3-4479-8BD4-0F30F72FB431}" dt="2024-07-04T22:21:22.101" v="37" actId="1076"/>
          <ac:spMkLst>
            <pc:docMk/>
            <pc:sldMk cId="655326077" sldId="258"/>
            <ac:spMk id="4" creationId="{F2BF3D44-7489-D86E-F92A-72019F762E73}"/>
          </ac:spMkLst>
        </pc:spChg>
        <pc:spChg chg="add mod ord">
          <ac:chgData name="Philippe Baucour" userId="5102170ae7533958" providerId="LiveId" clId="{F5C91CF1-42F3-4479-8BD4-0F30F72FB431}" dt="2024-07-04T22:26:07.762" v="64" actId="167"/>
          <ac:spMkLst>
            <pc:docMk/>
            <pc:sldMk cId="655326077" sldId="258"/>
            <ac:spMk id="5" creationId="{4C0B12C1-EB00-388D-85B0-5D99890703EE}"/>
          </ac:spMkLst>
        </pc:spChg>
        <pc:spChg chg="add mod">
          <ac:chgData name="Philippe Baucour" userId="5102170ae7533958" providerId="LiveId" clId="{F5C91CF1-42F3-4479-8BD4-0F30F72FB431}" dt="2024-07-11T17:51:53.161" v="408" actId="14861"/>
          <ac:spMkLst>
            <pc:docMk/>
            <pc:sldMk cId="655326077" sldId="258"/>
            <ac:spMk id="6" creationId="{C39B0E60-B35D-0C08-B671-0A88AB7BB7E1}"/>
          </ac:spMkLst>
        </pc:spChg>
        <pc:spChg chg="add mod">
          <ac:chgData name="Philippe Baucour" userId="5102170ae7533958" providerId="LiveId" clId="{F5C91CF1-42F3-4479-8BD4-0F30F72FB431}" dt="2024-07-04T22:21:56.543" v="43" actId="571"/>
          <ac:spMkLst>
            <pc:docMk/>
            <pc:sldMk cId="655326077" sldId="258"/>
            <ac:spMk id="14" creationId="{2C5A99A5-569E-7077-CB59-1BFFEB0E1B41}"/>
          </ac:spMkLst>
        </pc:spChg>
        <pc:spChg chg="add mod">
          <ac:chgData name="Philippe Baucour" userId="5102170ae7533958" providerId="LiveId" clId="{F5C91CF1-42F3-4479-8BD4-0F30F72FB431}" dt="2024-07-04T22:28:11.807" v="103" actId="1076"/>
          <ac:spMkLst>
            <pc:docMk/>
            <pc:sldMk cId="655326077" sldId="258"/>
            <ac:spMk id="39" creationId="{AA657646-6134-7516-6765-A95D84029C18}"/>
          </ac:spMkLst>
        </pc:spChg>
        <pc:spChg chg="add mod">
          <ac:chgData name="Philippe Baucour" userId="5102170ae7533958" providerId="LiveId" clId="{F5C91CF1-42F3-4479-8BD4-0F30F72FB431}" dt="2024-07-04T22:28:23.887" v="106" actId="20577"/>
          <ac:spMkLst>
            <pc:docMk/>
            <pc:sldMk cId="655326077" sldId="258"/>
            <ac:spMk id="40" creationId="{6E18830C-A06B-2E59-3155-E21C8F882574}"/>
          </ac:spMkLst>
        </pc:spChg>
        <pc:spChg chg="add mod">
          <ac:chgData name="Philippe Baucour" userId="5102170ae7533958" providerId="LiveId" clId="{F5C91CF1-42F3-4479-8BD4-0F30F72FB431}" dt="2024-07-04T22:31:26.807" v="152" actId="1037"/>
          <ac:spMkLst>
            <pc:docMk/>
            <pc:sldMk cId="655326077" sldId="258"/>
            <ac:spMk id="41" creationId="{5F1CCAD6-FC64-5830-AAF7-564B7C6A54BC}"/>
          </ac:spMkLst>
        </pc:spChg>
        <pc:spChg chg="add mod">
          <ac:chgData name="Philippe Baucour" userId="5102170ae7533958" providerId="LiveId" clId="{F5C91CF1-42F3-4479-8BD4-0F30F72FB431}" dt="2024-07-04T22:31:58.713" v="178" actId="1036"/>
          <ac:spMkLst>
            <pc:docMk/>
            <pc:sldMk cId="655326077" sldId="258"/>
            <ac:spMk id="42" creationId="{5C360675-8566-28CD-6662-E5FDD6B6C8C3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3" creationId="{329BDCA3-BF29-61A6-09FA-C58EA1D22BB1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4" creationId="{FD1DC89B-83F3-EB3F-59DB-781D1932EDB9}"/>
          </ac:spMkLst>
        </pc:spChg>
        <pc:picChg chg="add del mod">
          <ac:chgData name="Philippe Baucour" userId="5102170ae7533958" providerId="LiveId" clId="{F5C91CF1-42F3-4479-8BD4-0F30F72FB431}" dt="2024-07-04T22:19:38.594" v="25" actId="478"/>
          <ac:picMkLst>
            <pc:docMk/>
            <pc:sldMk cId="655326077" sldId="258"/>
            <ac:picMk id="3" creationId="{82354E1F-26E6-DFE0-322E-AFD6509E6625}"/>
          </ac:picMkLst>
        </pc:picChg>
        <pc:picChg chg="add mod">
          <ac:chgData name="Philippe Baucour" userId="5102170ae7533958" providerId="LiveId" clId="{F5C91CF1-42F3-4479-8BD4-0F30F72FB431}" dt="2024-07-04T22:21:31.406" v="39" actId="1076"/>
          <ac:picMkLst>
            <pc:docMk/>
            <pc:sldMk cId="655326077" sldId="258"/>
            <ac:picMk id="7" creationId="{08D08A52-862E-7411-004A-ABEAE6CF0F5E}"/>
          </ac:picMkLst>
        </pc:picChg>
        <pc:picChg chg="add mod">
          <ac:chgData name="Philippe Baucour" userId="5102170ae7533958" providerId="LiveId" clId="{F5C91CF1-42F3-4479-8BD4-0F30F72FB431}" dt="2024-07-04T22:26:19.329" v="86" actId="1036"/>
          <ac:picMkLst>
            <pc:docMk/>
            <pc:sldMk cId="655326077" sldId="258"/>
            <ac:picMk id="9" creationId="{D0DF13A7-9F90-348C-5A37-07AA701B38E2}"/>
          </ac:picMkLst>
        </pc:picChg>
        <pc:picChg chg="add del mod">
          <ac:chgData name="Philippe Baucour" userId="5102170ae7533958" providerId="LiveId" clId="{F5C91CF1-42F3-4479-8BD4-0F30F72FB431}" dt="2024-07-11T17:57:44.596" v="416" actId="21"/>
          <ac:picMkLst>
            <pc:docMk/>
            <pc:sldMk cId="655326077" sldId="258"/>
            <ac:picMk id="10" creationId="{D1507954-4D0B-A0A0-36AE-4B248607C835}"/>
          </ac:picMkLst>
        </pc:picChg>
        <pc:picChg chg="add mod">
          <ac:chgData name="Philippe Baucour" userId="5102170ae7533958" providerId="LiveId" clId="{F5C91CF1-42F3-4479-8BD4-0F30F72FB431}" dt="2024-07-04T22:21:22.101" v="37" actId="1076"/>
          <ac:picMkLst>
            <pc:docMk/>
            <pc:sldMk cId="655326077" sldId="258"/>
            <ac:picMk id="11" creationId="{2890084B-FED6-48AC-2CDA-1AF68992C054}"/>
          </ac:picMkLst>
        </pc:picChg>
        <pc:picChg chg="add mod">
          <ac:chgData name="Philippe Baucour" userId="5102170ae7533958" providerId="LiveId" clId="{F5C91CF1-42F3-4479-8BD4-0F30F72FB431}" dt="2024-07-04T22:21:34.543" v="40" actId="1076"/>
          <ac:picMkLst>
            <pc:docMk/>
            <pc:sldMk cId="655326077" sldId="258"/>
            <ac:picMk id="13" creationId="{0D627424-D20D-F17B-282A-2022746C79D6}"/>
          </ac:picMkLst>
        </pc:picChg>
        <pc:picChg chg="add mod">
          <ac:chgData name="Philippe Baucour" userId="5102170ae7533958" providerId="LiveId" clId="{F5C91CF1-42F3-4479-8BD4-0F30F72FB431}" dt="2024-07-04T22:21:56.543" v="43" actId="571"/>
          <ac:picMkLst>
            <pc:docMk/>
            <pc:sldMk cId="655326077" sldId="258"/>
            <ac:picMk id="15" creationId="{172AE198-99CB-2945-BB4B-AEB57A99FF0C}"/>
          </ac:picMkLst>
        </pc:picChg>
        <pc:picChg chg="add mod">
          <ac:chgData name="Philippe Baucour" userId="5102170ae7533958" providerId="LiveId" clId="{F5C91CF1-42F3-4479-8BD4-0F30F72FB431}" dt="2024-07-04T22:23:06.884" v="49" actId="1076"/>
          <ac:picMkLst>
            <pc:docMk/>
            <pc:sldMk cId="655326077" sldId="258"/>
            <ac:picMk id="16" creationId="{F89097A5-3953-3397-1C06-5359B5D85F2D}"/>
          </ac:picMkLst>
        </pc:picChg>
        <pc:picChg chg="add mod">
          <ac:chgData name="Philippe Baucour" userId="5102170ae7533958" providerId="LiveId" clId="{F5C91CF1-42F3-4479-8BD4-0F30F72FB431}" dt="2024-07-04T22:27:26.511" v="92" actId="14100"/>
          <ac:picMkLst>
            <pc:docMk/>
            <pc:sldMk cId="655326077" sldId="258"/>
            <ac:picMk id="36" creationId="{C0E88518-4FFA-7811-42C6-2A0B4B8CE1FA}"/>
          </ac:picMkLst>
        </pc:picChg>
        <pc:cxnChg chg="add mod">
          <ac:chgData name="Philippe Baucour" userId="5102170ae7533958" providerId="LiveId" clId="{F5C91CF1-42F3-4479-8BD4-0F30F72FB431}" dt="2024-07-04T22:23:31.777" v="51" actId="14100"/>
          <ac:cxnSpMkLst>
            <pc:docMk/>
            <pc:sldMk cId="655326077" sldId="258"/>
            <ac:cxnSpMk id="18" creationId="{D7E0B5D7-E25E-36FB-9CB5-0955B90E2D63}"/>
          </ac:cxnSpMkLst>
        </pc:cxnChg>
        <pc:cxnChg chg="add mod">
          <ac:chgData name="Philippe Baucour" userId="5102170ae7533958" providerId="LiveId" clId="{F5C91CF1-42F3-4479-8BD4-0F30F72FB431}" dt="2024-07-04T22:23:56.460" v="53" actId="14100"/>
          <ac:cxnSpMkLst>
            <pc:docMk/>
            <pc:sldMk cId="655326077" sldId="258"/>
            <ac:cxnSpMk id="21" creationId="{63E4AE85-6D80-BCF0-1132-D33693D918BB}"/>
          </ac:cxnSpMkLst>
        </pc:cxnChg>
        <pc:cxnChg chg="add mod">
          <ac:chgData name="Philippe Baucour" userId="5102170ae7533958" providerId="LiveId" clId="{F5C91CF1-42F3-4479-8BD4-0F30F72FB431}" dt="2024-07-04T22:24:22.416" v="55" actId="14100"/>
          <ac:cxnSpMkLst>
            <pc:docMk/>
            <pc:sldMk cId="655326077" sldId="258"/>
            <ac:cxnSpMk id="24" creationId="{663E7747-1761-E217-799F-E019D1D16E1B}"/>
          </ac:cxnSpMkLst>
        </pc:cxnChg>
        <pc:cxnChg chg="add mod">
          <ac:chgData name="Philippe Baucour" userId="5102170ae7533958" providerId="LiveId" clId="{F5C91CF1-42F3-4479-8BD4-0F30F72FB431}" dt="2024-07-04T22:27:13.665" v="90" actId="14100"/>
          <ac:cxnSpMkLst>
            <pc:docMk/>
            <pc:sldMk cId="655326077" sldId="258"/>
            <ac:cxnSpMk id="27" creationId="{CC5B5B29-A61F-080D-1E1C-F056635D3546}"/>
          </ac:cxnSpMkLst>
        </pc:cxnChg>
        <pc:cxnChg chg="add">
          <ac:chgData name="Philippe Baucour" userId="5102170ae7533958" providerId="LiveId" clId="{F5C91CF1-42F3-4479-8BD4-0F30F72FB431}" dt="2024-07-04T22:25:27.562" v="61" actId="11529"/>
          <ac:cxnSpMkLst>
            <pc:docMk/>
            <pc:sldMk cId="655326077" sldId="258"/>
            <ac:cxnSpMk id="32" creationId="{7E37BB66-D7E7-5D68-8C7D-B3F37CB60C8E}"/>
          </ac:cxnSpMkLst>
        </pc:cxnChg>
      </pc:sldChg>
      <pc:sldChg chg="delSp add mod">
        <pc:chgData name="Philippe Baucour" userId="5102170ae7533958" providerId="LiveId" clId="{F5C91CF1-42F3-4479-8BD4-0F30F72FB431}" dt="2024-07-11T12:58:12.564" v="296" actId="478"/>
        <pc:sldMkLst>
          <pc:docMk/>
          <pc:sldMk cId="4209746022" sldId="259"/>
        </pc:sldMkLst>
        <pc:spChg chg="del">
          <ac:chgData name="Philippe Baucour" userId="5102170ae7533958" providerId="LiveId" clId="{F5C91CF1-42F3-4479-8BD4-0F30F72FB431}" dt="2024-07-11T12:58:12.564" v="296" actId="478"/>
          <ac:spMkLst>
            <pc:docMk/>
            <pc:sldMk cId="4209746022" sldId="259"/>
            <ac:spMk id="6" creationId="{54697E4E-4384-381B-732B-757733F07676}"/>
          </ac:spMkLst>
        </pc:spChg>
        <pc:spChg chg="del">
          <ac:chgData name="Philippe Baucour" userId="5102170ae7533958" providerId="LiveId" clId="{F5C91CF1-42F3-4479-8BD4-0F30F72FB431}" dt="2024-07-11T12:58:08.443" v="295" actId="478"/>
          <ac:spMkLst>
            <pc:docMk/>
            <pc:sldMk cId="4209746022" sldId="259"/>
            <ac:spMk id="7" creationId="{6F90689E-09A3-6D15-1140-A1CCC30D506D}"/>
          </ac:spMkLst>
        </pc:spChg>
      </pc:sldChg>
      <pc:sldChg chg="addSp delSp modSp new mod ord modClrScheme chgLayout">
        <pc:chgData name="Philippe Baucour" userId="5102170ae7533958" providerId="LiveId" clId="{F5C91CF1-42F3-4479-8BD4-0F30F72FB431}" dt="2024-07-11T18:05:06.395" v="435" actId="164"/>
        <pc:sldMkLst>
          <pc:docMk/>
          <pc:sldMk cId="488452944" sldId="260"/>
        </pc:sldMkLst>
        <pc:spChg chg="del">
          <ac:chgData name="Philippe Baucour" userId="5102170ae7533958" providerId="LiveId" clId="{F5C91CF1-42F3-4479-8BD4-0F30F72FB431}" dt="2024-07-11T18:03:27.309" v="420" actId="700"/>
          <ac:spMkLst>
            <pc:docMk/>
            <pc:sldMk cId="488452944" sldId="260"/>
            <ac:spMk id="2" creationId="{3994BA8F-645B-8A87-E04D-41CF273AEBDC}"/>
          </ac:spMkLst>
        </pc:spChg>
        <pc:spChg chg="del">
          <ac:chgData name="Philippe Baucour" userId="5102170ae7533958" providerId="LiveId" clId="{F5C91CF1-42F3-4479-8BD4-0F30F72FB431}" dt="2024-07-11T18:03:27.309" v="420" actId="700"/>
          <ac:spMkLst>
            <pc:docMk/>
            <pc:sldMk cId="488452944" sldId="260"/>
            <ac:spMk id="3" creationId="{8F18D26D-27DA-2E4A-3B1C-8CE5B97F30AF}"/>
          </ac:spMkLst>
        </pc:spChg>
        <pc:spChg chg="add mod">
          <ac:chgData name="Philippe Baucour" userId="5102170ae7533958" providerId="LiveId" clId="{F5C91CF1-42F3-4479-8BD4-0F30F72FB431}" dt="2024-07-11T18:05:06.395" v="435" actId="164"/>
          <ac:spMkLst>
            <pc:docMk/>
            <pc:sldMk cId="488452944" sldId="260"/>
            <ac:spMk id="4" creationId="{DBCDD7C8-1FB8-63E3-CE3F-169B11971355}"/>
          </ac:spMkLst>
        </pc:spChg>
        <pc:grpChg chg="add mod">
          <ac:chgData name="Philippe Baucour" userId="5102170ae7533958" providerId="LiveId" clId="{F5C91CF1-42F3-4479-8BD4-0F30F72FB431}" dt="2024-07-11T18:05:06.395" v="435" actId="164"/>
          <ac:grpSpMkLst>
            <pc:docMk/>
            <pc:sldMk cId="488452944" sldId="260"/>
            <ac:grpSpMk id="5" creationId="{4682DD3D-6972-416A-8D10-EE5F20FE4537}"/>
          </ac:grpSpMkLst>
        </pc:grpChg>
        <pc:picChg chg="add mod">
          <ac:chgData name="Philippe Baucour" userId="5102170ae7533958" providerId="LiveId" clId="{F5C91CF1-42F3-4479-8BD4-0F30F72FB431}" dt="2024-07-11T18:05:06.395" v="435" actId="164"/>
          <ac:picMkLst>
            <pc:docMk/>
            <pc:sldMk cId="488452944" sldId="260"/>
            <ac:picMk id="1026" creationId="{601EB583-E16F-9304-5441-E5BFA76E79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912D-23F8-BDAA-C55E-79F2B9A5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045D8-3F0B-CF07-E2E5-217CE5E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1C7A3-22F2-7150-F1F5-2DBF195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C8A3-E918-55C8-D475-10C86F9B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5D411-3048-E455-9499-5950544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B316-E037-1B71-6DC2-E11D133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09C01-2D91-19BB-17D0-F533EDA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1123-A1C2-F74B-4000-BD16022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E58B7-C25F-90A8-CAB7-AB83853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4B9B-3451-F05F-EB18-805E749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64F6E-E388-7800-6876-1A3AB3F7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9BF2E-AE53-F5EA-0B9E-C36A264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A6A7B-2A03-B7BB-BBDA-BCA7DD7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011B3-CD08-0309-8919-1E784EC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3BBD-A571-59F7-060B-519BB65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A31AF-2668-FCBC-D19F-0FDC87B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7CAB4-B059-801A-5739-E1E25902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D7712-9D0E-60DE-9DAF-363BC852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15385-6114-4CFE-50F9-F6982C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4F91-E83A-FD23-F78D-6970670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7DEC-EA39-D61C-8955-0428AB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A5B59-D7F5-1B36-FEC6-78BF395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4CA1-DE3A-506C-6F67-5CF63A8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5AF87-9F66-A744-F867-E64A354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D0FA-149C-A459-B6B0-C481869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187F-87ED-1CF8-157C-74C2D2E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33568-ACF5-A168-5003-0C4980D5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6ECA1-5632-3CF9-C7CC-9CE6EF4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F3F7E-289E-21C0-DAB4-433731A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25597-44DA-1223-C587-645000A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FE22-9BBB-0B44-6DB3-818027B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1B18B-8517-1ACC-DD33-A375A68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8804-4241-8EBA-02C9-42C71A1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BAC52-6C31-96A0-6C33-4128D2BD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9C546-F4F9-EB77-E62D-9EB34674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D5504-F3AF-26E8-185A-973F36A1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3FC04-ECC8-F7FA-4A72-A66276B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1625B-9A25-B598-CB54-985E70D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5AA93-AAE8-5108-35B2-94DF31F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0986-5035-92BC-25B8-702E968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C7FFA7-B304-84FF-6A4D-104197C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E18F9-CE5B-7F35-E38E-2BDA818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647AF-2F76-B898-9EFF-369171E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003BF-2B1F-BFE2-CCBD-038F38E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731EEC-A14F-5543-CC90-F26CD74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006B7-1A78-A3B4-9ED6-7D5E328A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E8B81-BF8B-DDEA-1A5E-5A3A286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231CF-AB2F-6D32-E75F-83A5F9E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E9DA8-ECD0-FE9F-30B7-87B46E45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8644D3-F156-B87A-FBB3-27B4FD2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8B146-2521-16C7-3BB5-4CBF70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141B3-A079-8FE7-A8A4-A8F8188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5697C-8935-8BBA-254B-C3B193D6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A558FE-C3E3-9F40-AD51-EC97A2C0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8A04F-D679-97D2-9D73-0763418B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E78E2-6EF5-2795-5240-BD66F06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6357-867D-92C3-64AF-6144E94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AB30B-A8F9-1117-A3B2-CCE4CC0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50EF92-DB0D-9967-BEB4-1FCAD3C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9E2F5-6745-2351-5370-47825FC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DBD8-CE3E-6C19-9DD0-E2F618FA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6A6F4-C0B9-42CD-D0BC-12B0568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EC2B4-BC9A-A506-2E3E-2B8037E6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97E4E-4384-381B-732B-757733F07676}"/>
              </a:ext>
            </a:extLst>
          </p:cNvPr>
          <p:cNvSpPr txBox="1"/>
          <p:nvPr/>
        </p:nvSpPr>
        <p:spPr>
          <a:xfrm>
            <a:off x="-21105" y="-33141"/>
            <a:ext cx="372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lead-program-assets.s3.eu-west-3.amazonaws.com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Train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90689E-09A3-6D15-1140-A1CCC30D506D}"/>
              </a:ext>
            </a:extLst>
          </p:cNvPr>
          <p:cNvSpPr txBox="1"/>
          <p:nvPr/>
        </p:nvSpPr>
        <p:spPr>
          <a:xfrm>
            <a:off x="1026941" y="32559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s3://fraud-bucket-202406/data/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0B12C1-EB00-388D-85B0-5D99890703EE}"/>
              </a:ext>
            </a:extLst>
          </p:cNvPr>
          <p:cNvSpPr/>
          <p:nvPr/>
        </p:nvSpPr>
        <p:spPr>
          <a:xfrm>
            <a:off x="2536305" y="1688422"/>
            <a:ext cx="8125719" cy="3224237"/>
          </a:xfrm>
          <a:prstGeom prst="rect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F3D44-7489-D86E-F92A-72019F762E73}"/>
              </a:ext>
            </a:extLst>
          </p:cNvPr>
          <p:cNvSpPr/>
          <p:nvPr/>
        </p:nvSpPr>
        <p:spPr>
          <a:xfrm>
            <a:off x="219716" y="1688421"/>
            <a:ext cx="1736871" cy="3224237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D08A52-862E-7411-004A-ABEAE6C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28" y="2615410"/>
            <a:ext cx="1150719" cy="880186"/>
          </a:xfrm>
          <a:prstGeom prst="rect">
            <a:avLst/>
          </a:prstGeom>
        </p:spPr>
      </p:pic>
      <p:pic>
        <p:nvPicPr>
          <p:cNvPr id="9" name="Graphique 8" descr="Base de données contour">
            <a:extLst>
              <a:ext uri="{FF2B5EF4-FFF2-40B4-BE49-F238E27FC236}">
                <a16:creationId xmlns:a16="http://schemas.microsoft.com/office/drawing/2014/main" id="{D0DF13A7-9F90-348C-5A37-07AA701B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061" y="3288347"/>
            <a:ext cx="914400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90084B-FED6-48AC-2CDA-1AF68992C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69" y="1757707"/>
            <a:ext cx="1189697" cy="4369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627424-D20D-F17B-282A-2022746C7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724" y="1757707"/>
            <a:ext cx="535435" cy="720778"/>
          </a:xfrm>
          <a:prstGeom prst="rect">
            <a:avLst/>
          </a:prstGeom>
        </p:spPr>
      </p:pic>
      <p:pic>
        <p:nvPicPr>
          <p:cNvPr id="16" name="Graphique 15" descr="Base de données contour">
            <a:extLst>
              <a:ext uri="{FF2B5EF4-FFF2-40B4-BE49-F238E27FC236}">
                <a16:creationId xmlns:a16="http://schemas.microsoft.com/office/drawing/2014/main" id="{F89097A5-3953-3397-1C06-5359B5D85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7239" y="3300539"/>
            <a:ext cx="914400" cy="914400"/>
          </a:xfrm>
          <a:prstGeom prst="rect">
            <a:avLst/>
          </a:prstGeom>
        </p:spPr>
      </p:pic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7E0B5D7-E25E-36FB-9CB5-0955B90E2D6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8970086" y="3055502"/>
            <a:ext cx="1957643" cy="291321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3E4AE85-6D80-BCF0-1132-D33693D918BB}"/>
              </a:ext>
            </a:extLst>
          </p:cNvPr>
          <p:cNvCxnSpPr/>
          <p:nvPr/>
        </p:nvCxnSpPr>
        <p:spPr>
          <a:xfrm rot="10800000">
            <a:off x="1715248" y="2194663"/>
            <a:ext cx="7052235" cy="110587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63E7747-1761-E217-799F-E019D1D16E1B}"/>
              </a:ext>
            </a:extLst>
          </p:cNvPr>
          <p:cNvCxnSpPr/>
          <p:nvPr/>
        </p:nvCxnSpPr>
        <p:spPr>
          <a:xfrm>
            <a:off x="1716259" y="2808941"/>
            <a:ext cx="2240165" cy="53788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5B5B29-A61F-080D-1E1C-F056635D3546}"/>
              </a:ext>
            </a:extLst>
          </p:cNvPr>
          <p:cNvCxnSpPr>
            <a:cxnSpLocks/>
          </p:cNvCxnSpPr>
          <p:nvPr/>
        </p:nvCxnSpPr>
        <p:spPr>
          <a:xfrm>
            <a:off x="4222129" y="2808943"/>
            <a:ext cx="2607479" cy="2427521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37BB66-D7E7-5D68-8C7D-B3F37CB60C8E}"/>
              </a:ext>
            </a:extLst>
          </p:cNvPr>
          <p:cNvCxnSpPr/>
          <p:nvPr/>
        </p:nvCxnSpPr>
        <p:spPr>
          <a:xfrm>
            <a:off x="4222128" y="2808941"/>
            <a:ext cx="0" cy="53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0E88518-4FFA-7811-42C6-2A0B4B8CE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721" y="5404457"/>
            <a:ext cx="613774" cy="62617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A657646-6134-7516-6765-A95D84029C18}"/>
              </a:ext>
            </a:extLst>
          </p:cNvPr>
          <p:cNvSpPr txBox="1"/>
          <p:nvPr/>
        </p:nvSpPr>
        <p:spPr>
          <a:xfrm>
            <a:off x="9131352" y="35721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18830C-A06B-2E59-3155-E21C8F882574}"/>
              </a:ext>
            </a:extLst>
          </p:cNvPr>
          <p:cNvSpPr txBox="1"/>
          <p:nvPr/>
        </p:nvSpPr>
        <p:spPr>
          <a:xfrm>
            <a:off x="4421585" y="35987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1CCAD6-FC64-5830-AAF7-564B7C6A54BC}"/>
              </a:ext>
            </a:extLst>
          </p:cNvPr>
          <p:cNvSpPr txBox="1"/>
          <p:nvPr/>
        </p:nvSpPr>
        <p:spPr>
          <a:xfrm>
            <a:off x="8856403" y="281665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subcribe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C360675-8566-28CD-6662-E5FDD6B6C8C3}"/>
              </a:ext>
            </a:extLst>
          </p:cNvPr>
          <p:cNvSpPr txBox="1"/>
          <p:nvPr/>
        </p:nvSpPr>
        <p:spPr>
          <a:xfrm>
            <a:off x="4405813" y="194734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29BDCA3-BF29-61A6-09FA-C58EA1D22BB1}"/>
              </a:ext>
            </a:extLst>
          </p:cNvPr>
          <p:cNvSpPr txBox="1"/>
          <p:nvPr/>
        </p:nvSpPr>
        <p:spPr>
          <a:xfrm>
            <a:off x="5250331" y="25687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 - speed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D1DC89B-83F3-EB3F-59DB-781D1932EDB9}"/>
              </a:ext>
            </a:extLst>
          </p:cNvPr>
          <p:cNvSpPr txBox="1"/>
          <p:nvPr/>
        </p:nvSpPr>
        <p:spPr>
          <a:xfrm>
            <a:off x="1558733" y="2568723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C038D-8DA7-2F03-9DBF-2B87C07F478C}"/>
              </a:ext>
            </a:extLst>
          </p:cNvPr>
          <p:cNvSpPr/>
          <p:nvPr/>
        </p:nvSpPr>
        <p:spPr>
          <a:xfrm>
            <a:off x="3508188" y="3006165"/>
            <a:ext cx="2134052" cy="1535953"/>
          </a:xfrm>
          <a:prstGeom prst="rect">
            <a:avLst/>
          </a:prstGeom>
          <a:solidFill>
            <a:srgbClr val="156082">
              <a:alpha val="4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C0C1E-5907-59A0-BA02-D5D18020C7B2}"/>
              </a:ext>
            </a:extLst>
          </p:cNvPr>
          <p:cNvSpPr/>
          <p:nvPr/>
        </p:nvSpPr>
        <p:spPr>
          <a:xfrm>
            <a:off x="8214558" y="3093651"/>
            <a:ext cx="2134052" cy="1535953"/>
          </a:xfrm>
          <a:prstGeom prst="rect">
            <a:avLst/>
          </a:prstGeom>
          <a:solidFill>
            <a:srgbClr val="E9713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B0E60-B35D-0C08-B671-0A88AB7BB7E1}"/>
              </a:ext>
            </a:extLst>
          </p:cNvPr>
          <p:cNvSpPr/>
          <p:nvPr/>
        </p:nvSpPr>
        <p:spPr>
          <a:xfrm>
            <a:off x="5758239" y="4957367"/>
            <a:ext cx="2134052" cy="1535953"/>
          </a:xfrm>
          <a:prstGeom prst="rect">
            <a:avLst/>
          </a:prstGeom>
          <a:solidFill>
            <a:srgbClr val="E9FFFE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2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682DD3D-6972-416A-8D10-EE5F20FE4537}"/>
              </a:ext>
            </a:extLst>
          </p:cNvPr>
          <p:cNvGrpSpPr/>
          <p:nvPr/>
        </p:nvGrpSpPr>
        <p:grpSpPr>
          <a:xfrm>
            <a:off x="2145061" y="708260"/>
            <a:ext cx="2134052" cy="1535953"/>
            <a:chOff x="2145061" y="708260"/>
            <a:chExt cx="2134052" cy="1535953"/>
          </a:xfrm>
        </p:grpSpPr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601EB583-E16F-9304-5441-E5BFA76E7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009" y="1088749"/>
              <a:ext cx="1716157" cy="315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DD7C8-1FB8-63E3-CE3F-169B11971355}"/>
                </a:ext>
              </a:extLst>
            </p:cNvPr>
            <p:cNvSpPr/>
            <p:nvPr/>
          </p:nvSpPr>
          <p:spPr>
            <a:xfrm>
              <a:off x="2145061" y="708260"/>
              <a:ext cx="2134052" cy="1535953"/>
            </a:xfrm>
            <a:prstGeom prst="rect">
              <a:avLst/>
            </a:prstGeom>
            <a:solidFill>
              <a:srgbClr val="DA301F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8452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2024-07-03T21:36:18Z</dcterms:created>
  <dcterms:modified xsi:type="dcterms:W3CDTF">2024-07-11T18:05:07Z</dcterms:modified>
</cp:coreProperties>
</file>