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2.xml" ContentType="application/vnd.openxmlformats-officedocument.presentationml.notesSlide+xml"/>
  <Override PartName="/ppt/ink/ink16.xml" ContentType="application/inkml+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73" r:id="rId3"/>
    <p:sldId id="274" r:id="rId4"/>
    <p:sldId id="275" r:id="rId5"/>
    <p:sldId id="276" r:id="rId6"/>
    <p:sldId id="272" r:id="rId7"/>
    <p:sldId id="278"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6F8116-C764-4979-A376-3E7AF7BA8383}" v="32" dt="2024-10-31T08:26:12.2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8" autoAdjust="0"/>
    <p:restoredTop sz="88482" autoAdjust="0"/>
  </p:normalViewPr>
  <p:slideViewPr>
    <p:cSldViewPr snapToGrid="0">
      <p:cViewPr>
        <p:scale>
          <a:sx n="66" d="100"/>
          <a:sy n="66" d="100"/>
        </p:scale>
        <p:origin x="2990" y="123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e Baucour" userId="5102170ae7533958" providerId="LiveId" clId="{FB309223-E9E0-44D1-8A29-32821B1882E7}"/>
    <pc:docChg chg="custSel addSld delSld modSld sldOrd">
      <pc:chgData name="Philippe Baucour" userId="5102170ae7533958" providerId="LiveId" clId="{FB309223-E9E0-44D1-8A29-32821B1882E7}" dt="2024-08-21T12:31:04.125" v="986" actId="20577"/>
      <pc:docMkLst>
        <pc:docMk/>
      </pc:docMkLst>
      <pc:sldChg chg="modSp mod">
        <pc:chgData name="Philippe Baucour" userId="5102170ae7533958" providerId="LiveId" clId="{FB309223-E9E0-44D1-8A29-32821B1882E7}" dt="2024-08-21T06:25:23.044" v="23" actId="20577"/>
        <pc:sldMkLst>
          <pc:docMk/>
          <pc:sldMk cId="1392602265" sldId="256"/>
        </pc:sldMkLst>
        <pc:spChg chg="mod">
          <ac:chgData name="Philippe Baucour" userId="5102170ae7533958" providerId="LiveId" clId="{FB309223-E9E0-44D1-8A29-32821B1882E7}" dt="2024-08-21T06:23:02.488" v="14" actId="6549"/>
          <ac:spMkLst>
            <pc:docMk/>
            <pc:sldMk cId="1392602265" sldId="256"/>
            <ac:spMk id="2" creationId="{27403E06-B2E3-4008-35B5-576464278A6D}"/>
          </ac:spMkLst>
        </pc:spChg>
        <pc:spChg chg="mod">
          <ac:chgData name="Philippe Baucour" userId="5102170ae7533958" providerId="LiveId" clId="{FB309223-E9E0-44D1-8A29-32821B1882E7}" dt="2024-08-21T06:25:23.044" v="23" actId="20577"/>
          <ac:spMkLst>
            <pc:docMk/>
            <pc:sldMk cId="1392602265" sldId="256"/>
            <ac:spMk id="3" creationId="{08069205-150B-B4B1-565B-156D78F5E9E8}"/>
          </ac:spMkLst>
        </pc:spChg>
      </pc:sldChg>
      <pc:sldChg chg="modSp mod">
        <pc:chgData name="Philippe Baucour" userId="5102170ae7533958" providerId="LiveId" clId="{FB309223-E9E0-44D1-8A29-32821B1882E7}" dt="2024-08-21T12:31:04.125" v="986" actId="20577"/>
        <pc:sldMkLst>
          <pc:docMk/>
          <pc:sldMk cId="3201622378" sldId="257"/>
        </pc:sldMkLst>
        <pc:spChg chg="mod">
          <ac:chgData name="Philippe Baucour" userId="5102170ae7533958" providerId="LiveId" clId="{FB309223-E9E0-44D1-8A29-32821B1882E7}" dt="2024-08-21T12:31:04.125" v="986" actId="20577"/>
          <ac:spMkLst>
            <pc:docMk/>
            <pc:sldMk cId="3201622378" sldId="257"/>
            <ac:spMk id="3" creationId="{1A803C62-BD0B-D0AC-2B41-C4F420891B06}"/>
          </ac:spMkLst>
        </pc:spChg>
      </pc:sldChg>
      <pc:sldChg chg="modSp mod">
        <pc:chgData name="Philippe Baucour" userId="5102170ae7533958" providerId="LiveId" clId="{FB309223-E9E0-44D1-8A29-32821B1882E7}" dt="2024-08-21T09:33:23.752" v="122" actId="113"/>
        <pc:sldMkLst>
          <pc:docMk/>
          <pc:sldMk cId="246086491" sldId="258"/>
        </pc:sldMkLst>
        <pc:spChg chg="mod">
          <ac:chgData name="Philippe Baucour" userId="5102170ae7533958" providerId="LiveId" clId="{FB309223-E9E0-44D1-8A29-32821B1882E7}" dt="2024-08-21T09:33:23.752" v="122" actId="113"/>
          <ac:spMkLst>
            <pc:docMk/>
            <pc:sldMk cId="246086491" sldId="258"/>
            <ac:spMk id="3" creationId="{A88399CA-BBD6-ECCC-534E-0335C54116C3}"/>
          </ac:spMkLst>
        </pc:spChg>
      </pc:sldChg>
      <pc:sldChg chg="addSp delSp modSp new mod">
        <pc:chgData name="Philippe Baucour" userId="5102170ae7533958" providerId="LiveId" clId="{FB309223-E9E0-44D1-8A29-32821B1882E7}" dt="2024-08-21T09:38:10.829" v="184" actId="20577"/>
        <pc:sldMkLst>
          <pc:docMk/>
          <pc:sldMk cId="892752956" sldId="259"/>
        </pc:sldMkLst>
        <pc:spChg chg="mod">
          <ac:chgData name="Philippe Baucour" userId="5102170ae7533958" providerId="LiveId" clId="{FB309223-E9E0-44D1-8A29-32821B1882E7}" dt="2024-08-21T09:38:10.829" v="184" actId="20577"/>
          <ac:spMkLst>
            <pc:docMk/>
            <pc:sldMk cId="892752956" sldId="259"/>
            <ac:spMk id="2" creationId="{A024FC35-53CD-88DD-EF44-F283E03E345D}"/>
          </ac:spMkLst>
        </pc:spChg>
        <pc:spChg chg="del">
          <ac:chgData name="Philippe Baucour" userId="5102170ae7533958" providerId="LiveId" clId="{FB309223-E9E0-44D1-8A29-32821B1882E7}" dt="2024-08-21T07:54:03.478" v="60" actId="22"/>
          <ac:spMkLst>
            <pc:docMk/>
            <pc:sldMk cId="892752956" sldId="259"/>
            <ac:spMk id="3" creationId="{30646F99-932C-FBA7-BB1E-0F4196096025}"/>
          </ac:spMkLst>
        </pc:spChg>
        <pc:picChg chg="add mod">
          <ac:chgData name="Philippe Baucour" userId="5102170ae7533958" providerId="LiveId" clId="{FB309223-E9E0-44D1-8A29-32821B1882E7}" dt="2024-08-21T07:57:20.160" v="91" actId="1076"/>
          <ac:picMkLst>
            <pc:docMk/>
            <pc:sldMk cId="892752956" sldId="259"/>
            <ac:picMk id="5" creationId="{5ABBF3DD-A119-B54D-5723-943BC572AD06}"/>
          </ac:picMkLst>
        </pc:picChg>
        <pc:picChg chg="add mod ord">
          <ac:chgData name="Philippe Baucour" userId="5102170ae7533958" providerId="LiveId" clId="{FB309223-E9E0-44D1-8A29-32821B1882E7}" dt="2024-08-21T07:57:24.875" v="92" actId="1076"/>
          <ac:picMkLst>
            <pc:docMk/>
            <pc:sldMk cId="892752956" sldId="259"/>
            <ac:picMk id="7" creationId="{D3600613-DF05-C919-931A-D6FF20B36C7C}"/>
          </ac:picMkLst>
        </pc:picChg>
        <pc:picChg chg="add mod">
          <ac:chgData name="Philippe Baucour" userId="5102170ae7533958" providerId="LiveId" clId="{FB309223-E9E0-44D1-8A29-32821B1882E7}" dt="2024-08-21T07:57:05.575" v="89" actId="1076"/>
          <ac:picMkLst>
            <pc:docMk/>
            <pc:sldMk cId="892752956" sldId="259"/>
            <ac:picMk id="9" creationId="{5893ECF7-2F64-1068-FA39-5C705A8BDF9C}"/>
          </ac:picMkLst>
        </pc:picChg>
      </pc:sldChg>
      <pc:sldChg chg="del">
        <pc:chgData name="Philippe Baucour" userId="5102170ae7533958" providerId="LiveId" clId="{FB309223-E9E0-44D1-8A29-32821B1882E7}" dt="2024-08-21T06:25:51.407" v="26" actId="47"/>
        <pc:sldMkLst>
          <pc:docMk/>
          <pc:sldMk cId="3595025937" sldId="259"/>
        </pc:sldMkLst>
      </pc:sldChg>
      <pc:sldChg chg="del">
        <pc:chgData name="Philippe Baucour" userId="5102170ae7533958" providerId="LiveId" clId="{FB309223-E9E0-44D1-8A29-32821B1882E7}" dt="2024-08-21T06:25:44.400" v="25" actId="47"/>
        <pc:sldMkLst>
          <pc:docMk/>
          <pc:sldMk cId="3605500931" sldId="260"/>
        </pc:sldMkLst>
      </pc:sldChg>
      <pc:sldChg chg="addSp new mod modShow">
        <pc:chgData name="Philippe Baucour" userId="5102170ae7533958" providerId="LiveId" clId="{FB309223-E9E0-44D1-8A29-32821B1882E7}" dt="2024-08-21T09:34:57.080" v="123" actId="729"/>
        <pc:sldMkLst>
          <pc:docMk/>
          <pc:sldMk cId="3990801946" sldId="260"/>
        </pc:sldMkLst>
        <pc:picChg chg="add">
          <ac:chgData name="Philippe Baucour" userId="5102170ae7533958" providerId="LiveId" clId="{FB309223-E9E0-44D1-8A29-32821B1882E7}" dt="2024-08-21T08:14:44.970" v="94" actId="22"/>
          <ac:picMkLst>
            <pc:docMk/>
            <pc:sldMk cId="3990801946" sldId="260"/>
            <ac:picMk id="5" creationId="{8B75FBC1-EA90-D2FE-23A0-F3731B5A3809}"/>
          </ac:picMkLst>
        </pc:picChg>
      </pc:sldChg>
      <pc:sldChg chg="del">
        <pc:chgData name="Philippe Baucour" userId="5102170ae7533958" providerId="LiveId" clId="{FB309223-E9E0-44D1-8A29-32821B1882E7}" dt="2024-08-21T06:25:44.400" v="25" actId="47"/>
        <pc:sldMkLst>
          <pc:docMk/>
          <pc:sldMk cId="1735660937" sldId="261"/>
        </pc:sldMkLst>
      </pc:sldChg>
      <pc:sldChg chg="addSp modSp new mod">
        <pc:chgData name="Philippe Baucour" userId="5102170ae7533958" providerId="LiveId" clId="{FB309223-E9E0-44D1-8A29-32821B1882E7}" dt="2024-08-21T09:43:32.664" v="374" actId="1076"/>
        <pc:sldMkLst>
          <pc:docMk/>
          <pc:sldMk cId="3454558438" sldId="261"/>
        </pc:sldMkLst>
        <pc:spChg chg="mod">
          <ac:chgData name="Philippe Baucour" userId="5102170ae7533958" providerId="LiveId" clId="{FB309223-E9E0-44D1-8A29-32821B1882E7}" dt="2024-08-21T09:38:50.907" v="219" actId="20577"/>
          <ac:spMkLst>
            <pc:docMk/>
            <pc:sldMk cId="3454558438" sldId="261"/>
            <ac:spMk id="2" creationId="{935C78F2-E436-8ADF-CE5B-66BF45E9E568}"/>
          </ac:spMkLst>
        </pc:spChg>
        <pc:spChg chg="mod">
          <ac:chgData name="Philippe Baucour" userId="5102170ae7533958" providerId="LiveId" clId="{FB309223-E9E0-44D1-8A29-32821B1882E7}" dt="2024-08-21T09:41:22.792" v="363" actId="20577"/>
          <ac:spMkLst>
            <pc:docMk/>
            <pc:sldMk cId="3454558438" sldId="261"/>
            <ac:spMk id="3" creationId="{E734364D-B34D-5F15-6CEE-9DA8E3E22AF4}"/>
          </ac:spMkLst>
        </pc:spChg>
        <pc:spChg chg="add mod">
          <ac:chgData name="Philippe Baucour" userId="5102170ae7533958" providerId="LiveId" clId="{FB309223-E9E0-44D1-8A29-32821B1882E7}" dt="2024-08-21T09:43:16.703" v="370" actId="1076"/>
          <ac:spMkLst>
            <pc:docMk/>
            <pc:sldMk cId="3454558438" sldId="261"/>
            <ac:spMk id="6" creationId="{C766939B-CC16-7C21-D857-130CDCE09F8D}"/>
          </ac:spMkLst>
        </pc:spChg>
        <pc:spChg chg="add mod">
          <ac:chgData name="Philippe Baucour" userId="5102170ae7533958" providerId="LiveId" clId="{FB309223-E9E0-44D1-8A29-32821B1882E7}" dt="2024-08-21T09:43:32.664" v="374" actId="1076"/>
          <ac:spMkLst>
            <pc:docMk/>
            <pc:sldMk cId="3454558438" sldId="261"/>
            <ac:spMk id="7" creationId="{18BC7FE4-5F78-D634-4263-6FA6A93BA047}"/>
          </ac:spMkLst>
        </pc:spChg>
        <pc:picChg chg="add mod">
          <ac:chgData name="Philippe Baucour" userId="5102170ae7533958" providerId="LiveId" clId="{FB309223-E9E0-44D1-8A29-32821B1882E7}" dt="2024-08-21T09:36:25.164" v="128" actId="14100"/>
          <ac:picMkLst>
            <pc:docMk/>
            <pc:sldMk cId="3454558438" sldId="261"/>
            <ac:picMk id="5" creationId="{2795080A-F80C-CE36-490B-9B7C1D2E065F}"/>
          </ac:picMkLst>
        </pc:picChg>
      </pc:sldChg>
      <pc:sldChg chg="addSp modSp new mod">
        <pc:chgData name="Philippe Baucour" userId="5102170ae7533958" providerId="LiveId" clId="{FB309223-E9E0-44D1-8A29-32821B1882E7}" dt="2024-08-21T09:50:30.265" v="615" actId="1076"/>
        <pc:sldMkLst>
          <pc:docMk/>
          <pc:sldMk cId="2740920124" sldId="262"/>
        </pc:sldMkLst>
        <pc:spChg chg="mod">
          <ac:chgData name="Philippe Baucour" userId="5102170ae7533958" providerId="LiveId" clId="{FB309223-E9E0-44D1-8A29-32821B1882E7}" dt="2024-08-21T09:43:57.239" v="376"/>
          <ac:spMkLst>
            <pc:docMk/>
            <pc:sldMk cId="2740920124" sldId="262"/>
            <ac:spMk id="2" creationId="{54A1E88B-4A50-17FA-A85B-9497818A7071}"/>
          </ac:spMkLst>
        </pc:spChg>
        <pc:spChg chg="mod">
          <ac:chgData name="Philippe Baucour" userId="5102170ae7533958" providerId="LiveId" clId="{FB309223-E9E0-44D1-8A29-32821B1882E7}" dt="2024-08-21T09:50:20.789" v="614" actId="20577"/>
          <ac:spMkLst>
            <pc:docMk/>
            <pc:sldMk cId="2740920124" sldId="262"/>
            <ac:spMk id="3" creationId="{0006FB1E-E832-F506-45C7-50EE301D0B05}"/>
          </ac:spMkLst>
        </pc:spChg>
        <pc:spChg chg="add mod">
          <ac:chgData name="Philippe Baucour" userId="5102170ae7533958" providerId="LiveId" clId="{FB309223-E9E0-44D1-8A29-32821B1882E7}" dt="2024-08-21T09:50:30.265" v="615" actId="1076"/>
          <ac:spMkLst>
            <pc:docMk/>
            <pc:sldMk cId="2740920124" sldId="262"/>
            <ac:spMk id="6" creationId="{319E57BF-83E8-D8F8-033F-120C2C1D92A1}"/>
          </ac:spMkLst>
        </pc:spChg>
        <pc:spChg chg="add mod">
          <ac:chgData name="Philippe Baucour" userId="5102170ae7533958" providerId="LiveId" clId="{FB309223-E9E0-44D1-8A29-32821B1882E7}" dt="2024-08-21T09:47:45.925" v="448" actId="1076"/>
          <ac:spMkLst>
            <pc:docMk/>
            <pc:sldMk cId="2740920124" sldId="262"/>
            <ac:spMk id="7" creationId="{ADDDD8F1-8EC5-0A67-E1C4-FDF4AD008E81}"/>
          </ac:spMkLst>
        </pc:spChg>
        <pc:picChg chg="add mod">
          <ac:chgData name="Philippe Baucour" userId="5102170ae7533958" providerId="LiveId" clId="{FB309223-E9E0-44D1-8A29-32821B1882E7}" dt="2024-08-21T09:46:32.437" v="396" actId="14100"/>
          <ac:picMkLst>
            <pc:docMk/>
            <pc:sldMk cId="2740920124" sldId="262"/>
            <ac:picMk id="5" creationId="{81520DF2-72B8-6F56-80CE-7A098C984E5F}"/>
          </ac:picMkLst>
        </pc:picChg>
      </pc:sldChg>
      <pc:sldChg chg="addSp delSp modSp new mod ord modClrScheme chgLayout">
        <pc:chgData name="Philippe Baucour" userId="5102170ae7533958" providerId="LiveId" clId="{FB309223-E9E0-44D1-8A29-32821B1882E7}" dt="2024-08-21T12:23:40.864" v="827" actId="14100"/>
        <pc:sldMkLst>
          <pc:docMk/>
          <pc:sldMk cId="312535264" sldId="263"/>
        </pc:sldMkLst>
        <pc:spChg chg="del mod ord">
          <ac:chgData name="Philippe Baucour" userId="5102170ae7533958" providerId="LiveId" clId="{FB309223-E9E0-44D1-8A29-32821B1882E7}" dt="2024-08-21T12:23:17.064" v="810" actId="700"/>
          <ac:spMkLst>
            <pc:docMk/>
            <pc:sldMk cId="312535264" sldId="263"/>
            <ac:spMk id="2" creationId="{F4044EF5-9ECC-76E9-63AF-0F02E108A35A}"/>
          </ac:spMkLst>
        </pc:spChg>
        <pc:spChg chg="del mod ord">
          <ac:chgData name="Philippe Baucour" userId="5102170ae7533958" providerId="LiveId" clId="{FB309223-E9E0-44D1-8A29-32821B1882E7}" dt="2024-08-21T12:23:17.064" v="810" actId="700"/>
          <ac:spMkLst>
            <pc:docMk/>
            <pc:sldMk cId="312535264" sldId="263"/>
            <ac:spMk id="3" creationId="{B776B5C4-87EF-3C6D-B666-D729B83914A9}"/>
          </ac:spMkLst>
        </pc:spChg>
        <pc:spChg chg="add mod ord">
          <ac:chgData name="Philippe Baucour" userId="5102170ae7533958" providerId="LiveId" clId="{FB309223-E9E0-44D1-8A29-32821B1882E7}" dt="2024-08-21T12:23:40.864" v="827" actId="14100"/>
          <ac:spMkLst>
            <pc:docMk/>
            <pc:sldMk cId="312535264" sldId="263"/>
            <ac:spMk id="4" creationId="{80E590DF-0A88-7056-85D1-A8E809E2318F}"/>
          </ac:spMkLst>
        </pc:spChg>
        <pc:spChg chg="add mod ord">
          <ac:chgData name="Philippe Baucour" userId="5102170ae7533958" providerId="LiveId" clId="{FB309223-E9E0-44D1-8A29-32821B1882E7}" dt="2024-08-21T12:23:17.064" v="810" actId="700"/>
          <ac:spMkLst>
            <pc:docMk/>
            <pc:sldMk cId="312535264" sldId="263"/>
            <ac:spMk id="5" creationId="{64E8BF61-007C-0740-1AA1-06B9449B33C7}"/>
          </ac:spMkLst>
        </pc:spChg>
      </pc:sldChg>
      <pc:sldChg chg="del">
        <pc:chgData name="Philippe Baucour" userId="5102170ae7533958" providerId="LiveId" clId="{FB309223-E9E0-44D1-8A29-32821B1882E7}" dt="2024-08-21T06:25:44.400" v="25" actId="47"/>
        <pc:sldMkLst>
          <pc:docMk/>
          <pc:sldMk cId="3032471110" sldId="264"/>
        </pc:sldMkLst>
      </pc:sldChg>
      <pc:sldChg chg="del">
        <pc:chgData name="Philippe Baucour" userId="5102170ae7533958" providerId="LiveId" clId="{FB309223-E9E0-44D1-8A29-32821B1882E7}" dt="2024-08-21T06:25:44.400" v="25" actId="47"/>
        <pc:sldMkLst>
          <pc:docMk/>
          <pc:sldMk cId="747625521" sldId="266"/>
        </pc:sldMkLst>
      </pc:sldChg>
      <pc:sldChg chg="del">
        <pc:chgData name="Philippe Baucour" userId="5102170ae7533958" providerId="LiveId" clId="{FB309223-E9E0-44D1-8A29-32821B1882E7}" dt="2024-08-21T06:25:44.400" v="25" actId="47"/>
        <pc:sldMkLst>
          <pc:docMk/>
          <pc:sldMk cId="2297956533" sldId="267"/>
        </pc:sldMkLst>
      </pc:sldChg>
      <pc:sldChg chg="del">
        <pc:chgData name="Philippe Baucour" userId="5102170ae7533958" providerId="LiveId" clId="{FB309223-E9E0-44D1-8A29-32821B1882E7}" dt="2024-08-21T06:25:44.400" v="25" actId="47"/>
        <pc:sldMkLst>
          <pc:docMk/>
          <pc:sldMk cId="1147535142" sldId="268"/>
        </pc:sldMkLst>
      </pc:sldChg>
      <pc:sldChg chg="del">
        <pc:chgData name="Philippe Baucour" userId="5102170ae7533958" providerId="LiveId" clId="{FB309223-E9E0-44D1-8A29-32821B1882E7}" dt="2024-08-21T06:25:44.400" v="25" actId="47"/>
        <pc:sldMkLst>
          <pc:docMk/>
          <pc:sldMk cId="1748231111" sldId="269"/>
        </pc:sldMkLst>
      </pc:sldChg>
      <pc:sldChg chg="del">
        <pc:chgData name="Philippe Baucour" userId="5102170ae7533958" providerId="LiveId" clId="{FB309223-E9E0-44D1-8A29-32821B1882E7}" dt="2024-08-21T06:25:44.400" v="25" actId="47"/>
        <pc:sldMkLst>
          <pc:docMk/>
          <pc:sldMk cId="2492228979" sldId="270"/>
        </pc:sldMkLst>
      </pc:sldChg>
      <pc:sldChg chg="del">
        <pc:chgData name="Philippe Baucour" userId="5102170ae7533958" providerId="LiveId" clId="{FB309223-E9E0-44D1-8A29-32821B1882E7}" dt="2024-08-21T06:25:44.400" v="25" actId="47"/>
        <pc:sldMkLst>
          <pc:docMk/>
          <pc:sldMk cId="1525589597" sldId="271"/>
        </pc:sldMkLst>
      </pc:sldChg>
      <pc:sldChg chg="del">
        <pc:chgData name="Philippe Baucour" userId="5102170ae7533958" providerId="LiveId" clId="{FB309223-E9E0-44D1-8A29-32821B1882E7}" dt="2024-08-21T06:25:44.400" v="25" actId="47"/>
        <pc:sldMkLst>
          <pc:docMk/>
          <pc:sldMk cId="789373151" sldId="272"/>
        </pc:sldMkLst>
      </pc:sldChg>
      <pc:sldChg chg="del">
        <pc:chgData name="Philippe Baucour" userId="5102170ae7533958" providerId="LiveId" clId="{FB309223-E9E0-44D1-8A29-32821B1882E7}" dt="2024-08-21T06:25:44.400" v="25" actId="47"/>
        <pc:sldMkLst>
          <pc:docMk/>
          <pc:sldMk cId="84679321" sldId="273"/>
        </pc:sldMkLst>
      </pc:sldChg>
      <pc:sldChg chg="del">
        <pc:chgData name="Philippe Baucour" userId="5102170ae7533958" providerId="LiveId" clId="{FB309223-E9E0-44D1-8A29-32821B1882E7}" dt="2024-08-21T06:25:44.400" v="25" actId="47"/>
        <pc:sldMkLst>
          <pc:docMk/>
          <pc:sldMk cId="3456324371" sldId="274"/>
        </pc:sldMkLst>
      </pc:sldChg>
      <pc:sldChg chg="del">
        <pc:chgData name="Philippe Baucour" userId="5102170ae7533958" providerId="LiveId" clId="{FB309223-E9E0-44D1-8A29-32821B1882E7}" dt="2024-08-21T06:25:44.400" v="25" actId="47"/>
        <pc:sldMkLst>
          <pc:docMk/>
          <pc:sldMk cId="2038859278" sldId="275"/>
        </pc:sldMkLst>
      </pc:sldChg>
      <pc:sldChg chg="del">
        <pc:chgData name="Philippe Baucour" userId="5102170ae7533958" providerId="LiveId" clId="{FB309223-E9E0-44D1-8A29-32821B1882E7}" dt="2024-08-21T06:25:44.400" v="25" actId="47"/>
        <pc:sldMkLst>
          <pc:docMk/>
          <pc:sldMk cId="983044138" sldId="276"/>
        </pc:sldMkLst>
      </pc:sldChg>
      <pc:sldChg chg="del">
        <pc:chgData name="Philippe Baucour" userId="5102170ae7533958" providerId="LiveId" clId="{FB309223-E9E0-44D1-8A29-32821B1882E7}" dt="2024-08-21T06:25:44.400" v="25" actId="47"/>
        <pc:sldMkLst>
          <pc:docMk/>
          <pc:sldMk cId="3225795604" sldId="277"/>
        </pc:sldMkLst>
      </pc:sldChg>
      <pc:sldChg chg="del">
        <pc:chgData name="Philippe Baucour" userId="5102170ae7533958" providerId="LiveId" clId="{FB309223-E9E0-44D1-8A29-32821B1882E7}" dt="2024-08-21T06:25:44.400" v="25" actId="47"/>
        <pc:sldMkLst>
          <pc:docMk/>
          <pc:sldMk cId="694977292" sldId="278"/>
        </pc:sldMkLst>
      </pc:sldChg>
      <pc:sldChg chg="del">
        <pc:chgData name="Philippe Baucour" userId="5102170ae7533958" providerId="LiveId" clId="{FB309223-E9E0-44D1-8A29-32821B1882E7}" dt="2024-08-21T06:25:44.400" v="25" actId="47"/>
        <pc:sldMkLst>
          <pc:docMk/>
          <pc:sldMk cId="1712493428" sldId="279"/>
        </pc:sldMkLst>
      </pc:sldChg>
      <pc:sldMasterChg chg="delSldLayout">
        <pc:chgData name="Philippe Baucour" userId="5102170ae7533958" providerId="LiveId" clId="{FB309223-E9E0-44D1-8A29-32821B1882E7}" dt="2024-08-21T06:25:44.400" v="25" actId="47"/>
        <pc:sldMasterMkLst>
          <pc:docMk/>
          <pc:sldMasterMk cId="4125817664" sldId="2147483660"/>
        </pc:sldMasterMkLst>
        <pc:sldLayoutChg chg="del">
          <pc:chgData name="Philippe Baucour" userId="5102170ae7533958" providerId="LiveId" clId="{FB309223-E9E0-44D1-8A29-32821B1882E7}" dt="2024-08-21T06:25:44.400" v="25" actId="47"/>
          <pc:sldLayoutMkLst>
            <pc:docMk/>
            <pc:sldMasterMk cId="4125817664" sldId="2147483660"/>
            <pc:sldLayoutMk cId="1645818959" sldId="2147483672"/>
          </pc:sldLayoutMkLst>
        </pc:sldLayoutChg>
      </pc:sldMasterChg>
    </pc:docChg>
  </pc:docChgLst>
  <pc:docChgLst>
    <pc:chgData name="Philippe Baucour" userId="5102170ae7533958" providerId="LiveId" clId="{1527D352-431F-46B2-B7FF-4AE38ADEBEBC}"/>
    <pc:docChg chg="modSld">
      <pc:chgData name="Philippe Baucour" userId="5102170ae7533958" providerId="LiveId" clId="{1527D352-431F-46B2-B7FF-4AE38ADEBEBC}" dt="2024-08-20T13:32:14.809" v="75" actId="1036"/>
      <pc:docMkLst>
        <pc:docMk/>
      </pc:docMkLst>
      <pc:sldChg chg="modSp mod">
        <pc:chgData name="Philippe Baucour" userId="5102170ae7533958" providerId="LiveId" clId="{1527D352-431F-46B2-B7FF-4AE38ADEBEBC}" dt="2024-08-20T12:40:19.249" v="3" actId="6549"/>
        <pc:sldMkLst>
          <pc:docMk/>
          <pc:sldMk cId="3201622378" sldId="257"/>
        </pc:sldMkLst>
        <pc:spChg chg="mod">
          <ac:chgData name="Philippe Baucour" userId="5102170ae7533958" providerId="LiveId" clId="{1527D352-431F-46B2-B7FF-4AE38ADEBEBC}" dt="2024-08-20T12:40:19.249" v="3" actId="6549"/>
          <ac:spMkLst>
            <pc:docMk/>
            <pc:sldMk cId="3201622378" sldId="257"/>
            <ac:spMk id="3" creationId="{1A803C62-BD0B-D0AC-2B41-C4F420891B06}"/>
          </ac:spMkLst>
        </pc:spChg>
      </pc:sldChg>
      <pc:sldChg chg="addSp modSp mod">
        <pc:chgData name="Philippe Baucour" userId="5102170ae7533958" providerId="LiveId" clId="{1527D352-431F-46B2-B7FF-4AE38ADEBEBC}" dt="2024-08-20T13:32:14.809" v="75" actId="1036"/>
        <pc:sldMkLst>
          <pc:docMk/>
          <pc:sldMk cId="1044313820" sldId="260"/>
        </pc:sldMkLst>
        <pc:picChg chg="add mod">
          <ac:chgData name="Philippe Baucour" userId="5102170ae7533958" providerId="LiveId" clId="{1527D352-431F-46B2-B7FF-4AE38ADEBEBC}" dt="2024-08-20T13:32:14.809" v="75" actId="1036"/>
          <ac:picMkLst>
            <pc:docMk/>
            <pc:sldMk cId="1044313820" sldId="260"/>
            <ac:picMk id="4" creationId="{E906F45C-A660-60F1-2D7A-0B3ED35EA650}"/>
          </ac:picMkLst>
        </pc:picChg>
        <pc:picChg chg="mod">
          <ac:chgData name="Philippe Baucour" userId="5102170ae7533958" providerId="LiveId" clId="{1527D352-431F-46B2-B7FF-4AE38ADEBEBC}" dt="2024-08-20T13:32:08.882" v="62" actId="1035"/>
          <ac:picMkLst>
            <pc:docMk/>
            <pc:sldMk cId="1044313820" sldId="260"/>
            <ac:picMk id="7" creationId="{48F92ED8-DED1-30B5-FAA4-DE1ED14EDA20}"/>
          </ac:picMkLst>
        </pc:picChg>
      </pc:sldChg>
    </pc:docChg>
  </pc:docChgLst>
  <pc:docChgLst>
    <pc:chgData name="Philippe Baucour" userId="5102170ae7533958" providerId="LiveId" clId="{E03E74EA-EF3B-43B4-9B17-52CA29A38D90}"/>
    <pc:docChg chg="custSel delSld modSld">
      <pc:chgData name="Philippe Baucour" userId="5102170ae7533958" providerId="LiveId" clId="{E03E74EA-EF3B-43B4-9B17-52CA29A38D90}" dt="2024-08-21T12:35:19.854" v="11" actId="6549"/>
      <pc:docMkLst>
        <pc:docMk/>
      </pc:docMkLst>
      <pc:sldChg chg="modSp mod">
        <pc:chgData name="Philippe Baucour" userId="5102170ae7533958" providerId="LiveId" clId="{E03E74EA-EF3B-43B4-9B17-52CA29A38D90}" dt="2024-08-21T12:35:19.854" v="11" actId="6549"/>
        <pc:sldMkLst>
          <pc:docMk/>
          <pc:sldMk cId="1392602265" sldId="256"/>
        </pc:sldMkLst>
        <pc:spChg chg="mod">
          <ac:chgData name="Philippe Baucour" userId="5102170ae7533958" providerId="LiveId" clId="{E03E74EA-EF3B-43B4-9B17-52CA29A38D90}" dt="2024-08-21T12:35:19.854" v="11" actId="6549"/>
          <ac:spMkLst>
            <pc:docMk/>
            <pc:sldMk cId="1392602265" sldId="256"/>
            <ac:spMk id="2" creationId="{27403E06-B2E3-4008-35B5-576464278A6D}"/>
          </ac:spMkLst>
        </pc:spChg>
      </pc:sldChg>
      <pc:sldChg chg="modSp mod">
        <pc:chgData name="Philippe Baucour" userId="5102170ae7533958" providerId="LiveId" clId="{E03E74EA-EF3B-43B4-9B17-52CA29A38D90}" dt="2024-08-21T12:35:07.155" v="3" actId="6549"/>
        <pc:sldMkLst>
          <pc:docMk/>
          <pc:sldMk cId="3201622378" sldId="257"/>
        </pc:sldMkLst>
        <pc:spChg chg="mod">
          <ac:chgData name="Philippe Baucour" userId="5102170ae7533958" providerId="LiveId" clId="{E03E74EA-EF3B-43B4-9B17-52CA29A38D90}" dt="2024-08-21T12:35:07.155" v="3" actId="6549"/>
          <ac:spMkLst>
            <pc:docMk/>
            <pc:sldMk cId="3201622378" sldId="257"/>
            <ac:spMk id="3" creationId="{1A803C62-BD0B-D0AC-2B41-C4F420891B06}"/>
          </ac:spMkLst>
        </pc:spChg>
      </pc:sldChg>
      <pc:sldChg chg="modSp mod">
        <pc:chgData name="Philippe Baucour" userId="5102170ae7533958" providerId="LiveId" clId="{E03E74EA-EF3B-43B4-9B17-52CA29A38D90}" dt="2024-08-21T12:34:52.029" v="1" actId="27636"/>
        <pc:sldMkLst>
          <pc:docMk/>
          <pc:sldMk cId="246086491" sldId="258"/>
        </pc:sldMkLst>
        <pc:spChg chg="mod">
          <ac:chgData name="Philippe Baucour" userId="5102170ae7533958" providerId="LiveId" clId="{E03E74EA-EF3B-43B4-9B17-52CA29A38D90}" dt="2024-08-21T12:34:52.029" v="1" actId="27636"/>
          <ac:spMkLst>
            <pc:docMk/>
            <pc:sldMk cId="246086491" sldId="258"/>
            <ac:spMk id="3" creationId="{A88399CA-BBD6-ECCC-534E-0335C54116C3}"/>
          </ac:spMkLst>
        </pc:spChg>
      </pc:sldChg>
      <pc:sldChg chg="del">
        <pc:chgData name="Philippe Baucour" userId="5102170ae7533958" providerId="LiveId" clId="{E03E74EA-EF3B-43B4-9B17-52CA29A38D90}" dt="2024-08-21T12:35:00.382" v="2" actId="47"/>
        <pc:sldMkLst>
          <pc:docMk/>
          <pc:sldMk cId="892752956" sldId="259"/>
        </pc:sldMkLst>
      </pc:sldChg>
      <pc:sldChg chg="del">
        <pc:chgData name="Philippe Baucour" userId="5102170ae7533958" providerId="LiveId" clId="{E03E74EA-EF3B-43B4-9B17-52CA29A38D90}" dt="2024-08-21T12:35:00.382" v="2" actId="47"/>
        <pc:sldMkLst>
          <pc:docMk/>
          <pc:sldMk cId="3990801946" sldId="260"/>
        </pc:sldMkLst>
      </pc:sldChg>
      <pc:sldChg chg="del">
        <pc:chgData name="Philippe Baucour" userId="5102170ae7533958" providerId="LiveId" clId="{E03E74EA-EF3B-43B4-9B17-52CA29A38D90}" dt="2024-08-21T12:35:00.382" v="2" actId="47"/>
        <pc:sldMkLst>
          <pc:docMk/>
          <pc:sldMk cId="3454558438" sldId="261"/>
        </pc:sldMkLst>
      </pc:sldChg>
      <pc:sldChg chg="del">
        <pc:chgData name="Philippe Baucour" userId="5102170ae7533958" providerId="LiveId" clId="{E03E74EA-EF3B-43B4-9B17-52CA29A38D90}" dt="2024-08-21T12:35:00.382" v="2" actId="47"/>
        <pc:sldMkLst>
          <pc:docMk/>
          <pc:sldMk cId="2740920124" sldId="262"/>
        </pc:sldMkLst>
      </pc:sldChg>
    </pc:docChg>
  </pc:docChgLst>
  <pc:docChgLst>
    <pc:chgData name="Philippe Baucour" userId="5102170ae7533958" providerId="LiveId" clId="{336F8116-C764-4979-A376-3E7AF7BA8383}"/>
    <pc:docChg chg="undo custSel addSld delSld modSld">
      <pc:chgData name="Philippe Baucour" userId="5102170ae7533958" providerId="LiveId" clId="{336F8116-C764-4979-A376-3E7AF7BA8383}" dt="2024-10-31T08:26:19.274" v="398" actId="47"/>
      <pc:docMkLst>
        <pc:docMk/>
      </pc:docMkLst>
      <pc:sldChg chg="addSp delSp modSp mod modNotesTx">
        <pc:chgData name="Philippe Baucour" userId="5102170ae7533958" providerId="LiveId" clId="{336F8116-C764-4979-A376-3E7AF7BA8383}" dt="2024-10-31T08:14:14.019" v="356" actId="20577"/>
        <pc:sldMkLst>
          <pc:docMk/>
          <pc:sldMk cId="1392602265" sldId="256"/>
        </pc:sldMkLst>
        <pc:spChg chg="mod">
          <ac:chgData name="Philippe Baucour" userId="5102170ae7533958" providerId="LiveId" clId="{336F8116-C764-4979-A376-3E7AF7BA8383}" dt="2024-10-31T07:39:59.566" v="19" actId="6549"/>
          <ac:spMkLst>
            <pc:docMk/>
            <pc:sldMk cId="1392602265" sldId="256"/>
            <ac:spMk id="2" creationId="{27403E06-B2E3-4008-35B5-576464278A6D}"/>
          </ac:spMkLst>
        </pc:spChg>
        <pc:spChg chg="mod">
          <ac:chgData name="Philippe Baucour" userId="5102170ae7533958" providerId="LiveId" clId="{336F8116-C764-4979-A376-3E7AF7BA8383}" dt="2024-10-31T08:14:14.019" v="356" actId="20577"/>
          <ac:spMkLst>
            <pc:docMk/>
            <pc:sldMk cId="1392602265" sldId="256"/>
            <ac:spMk id="3" creationId="{08069205-150B-B4B1-565B-156D78F5E9E8}"/>
          </ac:spMkLst>
        </pc:spChg>
        <pc:spChg chg="add mod">
          <ac:chgData name="Philippe Baucour" userId="5102170ae7533958" providerId="LiveId" clId="{336F8116-C764-4979-A376-3E7AF7BA8383}" dt="2024-10-31T07:57:41.799" v="165" actId="1036"/>
          <ac:spMkLst>
            <pc:docMk/>
            <pc:sldMk cId="1392602265" sldId="256"/>
            <ac:spMk id="9" creationId="{A0CDF9F3-4C89-322A-8854-59C64DD36E6C}"/>
          </ac:spMkLst>
        </pc:spChg>
        <pc:spChg chg="add del">
          <ac:chgData name="Philippe Baucour" userId="5102170ae7533958" providerId="LiveId" clId="{336F8116-C764-4979-A376-3E7AF7BA8383}" dt="2024-10-31T08:12:34.805" v="279" actId="478"/>
          <ac:spMkLst>
            <pc:docMk/>
            <pc:sldMk cId="1392602265" sldId="256"/>
            <ac:spMk id="11" creationId="{2B59309B-5863-859D-6149-D053139EC9DB}"/>
          </ac:spMkLst>
        </pc:spChg>
        <pc:picChg chg="add mod">
          <ac:chgData name="Philippe Baucour" userId="5102170ae7533958" providerId="LiveId" clId="{336F8116-C764-4979-A376-3E7AF7BA8383}" dt="2024-10-31T07:56:48.039" v="162"/>
          <ac:picMkLst>
            <pc:docMk/>
            <pc:sldMk cId="1392602265" sldId="256"/>
            <ac:picMk id="4" creationId="{44B1A1B4-D0CD-EA8E-DBA4-56385D79DDA8}"/>
          </ac:picMkLst>
        </pc:picChg>
        <pc:picChg chg="add mod">
          <ac:chgData name="Philippe Baucour" userId="5102170ae7533958" providerId="LiveId" clId="{336F8116-C764-4979-A376-3E7AF7BA8383}" dt="2024-10-31T07:56:48.039" v="162"/>
          <ac:picMkLst>
            <pc:docMk/>
            <pc:sldMk cId="1392602265" sldId="256"/>
            <ac:picMk id="5" creationId="{D2F66180-A270-694C-7A84-CB5F721DFF31}"/>
          </ac:picMkLst>
        </pc:picChg>
        <pc:picChg chg="add mod">
          <ac:chgData name="Philippe Baucour" userId="5102170ae7533958" providerId="LiveId" clId="{336F8116-C764-4979-A376-3E7AF7BA8383}" dt="2024-10-31T07:56:48.039" v="162"/>
          <ac:picMkLst>
            <pc:docMk/>
            <pc:sldMk cId="1392602265" sldId="256"/>
            <ac:picMk id="6" creationId="{D06A6A00-B0E4-3AD8-2638-F8C5CEE40EEB}"/>
          </ac:picMkLst>
        </pc:picChg>
        <pc:picChg chg="add mod">
          <ac:chgData name="Philippe Baucour" userId="5102170ae7533958" providerId="LiveId" clId="{336F8116-C764-4979-A376-3E7AF7BA8383}" dt="2024-10-31T07:56:48.039" v="162"/>
          <ac:picMkLst>
            <pc:docMk/>
            <pc:sldMk cId="1392602265" sldId="256"/>
            <ac:picMk id="7" creationId="{E65DC5B8-20AD-8E73-ECE0-7144F19A2BE3}"/>
          </ac:picMkLst>
        </pc:picChg>
        <pc:picChg chg="add mod">
          <ac:chgData name="Philippe Baucour" userId="5102170ae7533958" providerId="LiveId" clId="{336F8116-C764-4979-A376-3E7AF7BA8383}" dt="2024-10-31T07:56:48.039" v="162"/>
          <ac:picMkLst>
            <pc:docMk/>
            <pc:sldMk cId="1392602265" sldId="256"/>
            <ac:picMk id="8" creationId="{ED5FF6AF-92FE-7A8C-FE6B-0B4E12DF7FFA}"/>
          </ac:picMkLst>
        </pc:picChg>
      </pc:sldChg>
      <pc:sldChg chg="addSp modSp del mod modAnim modNotesTx">
        <pc:chgData name="Philippe Baucour" userId="5102170ae7533958" providerId="LiveId" clId="{336F8116-C764-4979-A376-3E7AF7BA8383}" dt="2024-10-31T08:26:17.477" v="397" actId="47"/>
        <pc:sldMkLst>
          <pc:docMk/>
          <pc:sldMk cId="3201622378" sldId="257"/>
        </pc:sldMkLst>
        <pc:spChg chg="mod">
          <ac:chgData name="Philippe Baucour" userId="5102170ae7533958" providerId="LiveId" clId="{336F8116-C764-4979-A376-3E7AF7BA8383}" dt="2024-10-31T08:25:43.847" v="385" actId="14100"/>
          <ac:spMkLst>
            <pc:docMk/>
            <pc:sldMk cId="3201622378" sldId="257"/>
            <ac:spMk id="3" creationId="{1A803C62-BD0B-D0AC-2B41-C4F420891B06}"/>
          </ac:spMkLst>
        </pc:spChg>
        <pc:picChg chg="add mod">
          <ac:chgData name="Philippe Baucour" userId="5102170ae7533958" providerId="LiveId" clId="{336F8116-C764-4979-A376-3E7AF7BA8383}" dt="2024-10-31T07:57:55.088" v="167" actId="1076"/>
          <ac:picMkLst>
            <pc:docMk/>
            <pc:sldMk cId="3201622378" sldId="257"/>
            <ac:picMk id="4" creationId="{3CED2230-0550-C74D-27AF-7F25427C7A3A}"/>
          </ac:picMkLst>
        </pc:picChg>
      </pc:sldChg>
      <pc:sldChg chg="del">
        <pc:chgData name="Philippe Baucour" userId="5102170ae7533958" providerId="LiveId" clId="{336F8116-C764-4979-A376-3E7AF7BA8383}" dt="2024-10-31T07:40:45.328" v="31" actId="47"/>
        <pc:sldMkLst>
          <pc:docMk/>
          <pc:sldMk cId="246086491" sldId="258"/>
        </pc:sldMkLst>
      </pc:sldChg>
      <pc:sldChg chg="del">
        <pc:chgData name="Philippe Baucour" userId="5102170ae7533958" providerId="LiveId" clId="{336F8116-C764-4979-A376-3E7AF7BA8383}" dt="2024-10-31T07:40:45.328" v="31" actId="47"/>
        <pc:sldMkLst>
          <pc:docMk/>
          <pc:sldMk cId="1373706002" sldId="264"/>
        </pc:sldMkLst>
      </pc:sldChg>
      <pc:sldChg chg="del">
        <pc:chgData name="Philippe Baucour" userId="5102170ae7533958" providerId="LiveId" clId="{336F8116-C764-4979-A376-3E7AF7BA8383}" dt="2024-10-31T07:40:45.328" v="31" actId="47"/>
        <pc:sldMkLst>
          <pc:docMk/>
          <pc:sldMk cId="710411366" sldId="265"/>
        </pc:sldMkLst>
      </pc:sldChg>
      <pc:sldChg chg="del">
        <pc:chgData name="Philippe Baucour" userId="5102170ae7533958" providerId="LiveId" clId="{336F8116-C764-4979-A376-3E7AF7BA8383}" dt="2024-10-31T07:40:24.109" v="25" actId="47"/>
        <pc:sldMkLst>
          <pc:docMk/>
          <pc:sldMk cId="3580628546" sldId="266"/>
        </pc:sldMkLst>
      </pc:sldChg>
      <pc:sldChg chg="del">
        <pc:chgData name="Philippe Baucour" userId="5102170ae7533958" providerId="LiveId" clId="{336F8116-C764-4979-A376-3E7AF7BA8383}" dt="2024-10-31T07:40:30.635" v="27" actId="47"/>
        <pc:sldMkLst>
          <pc:docMk/>
          <pc:sldMk cId="3903331035" sldId="267"/>
        </pc:sldMkLst>
      </pc:sldChg>
      <pc:sldChg chg="del">
        <pc:chgData name="Philippe Baucour" userId="5102170ae7533958" providerId="LiveId" clId="{336F8116-C764-4979-A376-3E7AF7BA8383}" dt="2024-10-31T07:40:33.242" v="29" actId="47"/>
        <pc:sldMkLst>
          <pc:docMk/>
          <pc:sldMk cId="2699701360" sldId="268"/>
        </pc:sldMkLst>
      </pc:sldChg>
      <pc:sldChg chg="del">
        <pc:chgData name="Philippe Baucour" userId="5102170ae7533958" providerId="LiveId" clId="{336F8116-C764-4979-A376-3E7AF7BA8383}" dt="2024-10-31T07:40:34.245" v="30" actId="47"/>
        <pc:sldMkLst>
          <pc:docMk/>
          <pc:sldMk cId="870064705" sldId="269"/>
        </pc:sldMkLst>
      </pc:sldChg>
      <pc:sldChg chg="del">
        <pc:chgData name="Philippe Baucour" userId="5102170ae7533958" providerId="LiveId" clId="{336F8116-C764-4979-A376-3E7AF7BA8383}" dt="2024-10-31T07:40:32.003" v="28" actId="47"/>
        <pc:sldMkLst>
          <pc:docMk/>
          <pc:sldMk cId="4157245695" sldId="270"/>
        </pc:sldMkLst>
      </pc:sldChg>
      <pc:sldChg chg="delSp modSp mod">
        <pc:chgData name="Philippe Baucour" userId="5102170ae7533958" providerId="LiveId" clId="{336F8116-C764-4979-A376-3E7AF7BA8383}" dt="2024-10-31T08:02:22.068" v="240" actId="6549"/>
        <pc:sldMkLst>
          <pc:docMk/>
          <pc:sldMk cId="706215125" sldId="272"/>
        </pc:sldMkLst>
        <pc:spChg chg="mod">
          <ac:chgData name="Philippe Baucour" userId="5102170ae7533958" providerId="LiveId" clId="{336F8116-C764-4979-A376-3E7AF7BA8383}" dt="2024-10-31T08:02:22.068" v="240" actId="6549"/>
          <ac:spMkLst>
            <pc:docMk/>
            <pc:sldMk cId="706215125" sldId="272"/>
            <ac:spMk id="2" creationId="{E4746BB8-0AD8-17AF-FDFF-D5E39420DCC3}"/>
          </ac:spMkLst>
        </pc:spChg>
        <pc:spChg chg="del">
          <ac:chgData name="Philippe Baucour" userId="5102170ae7533958" providerId="LiveId" clId="{336F8116-C764-4979-A376-3E7AF7BA8383}" dt="2024-10-31T07:40:20.501" v="24" actId="478"/>
          <ac:spMkLst>
            <pc:docMk/>
            <pc:sldMk cId="706215125" sldId="272"/>
            <ac:spMk id="3" creationId="{D0441E55-F454-E977-01A1-C7E220A4E54E}"/>
          </ac:spMkLst>
        </pc:spChg>
        <pc:spChg chg="del">
          <ac:chgData name="Philippe Baucour" userId="5102170ae7533958" providerId="LiveId" clId="{336F8116-C764-4979-A376-3E7AF7BA8383}" dt="2024-10-31T07:40:20.501" v="24" actId="478"/>
          <ac:spMkLst>
            <pc:docMk/>
            <pc:sldMk cId="706215125" sldId="272"/>
            <ac:spMk id="5" creationId="{4D68CB3E-E165-636B-44F0-AF23B659B4AB}"/>
          </ac:spMkLst>
        </pc:spChg>
        <pc:spChg chg="del">
          <ac:chgData name="Philippe Baucour" userId="5102170ae7533958" providerId="LiveId" clId="{336F8116-C764-4979-A376-3E7AF7BA8383}" dt="2024-10-31T07:40:20.501" v="24" actId="478"/>
          <ac:spMkLst>
            <pc:docMk/>
            <pc:sldMk cId="706215125" sldId="272"/>
            <ac:spMk id="7" creationId="{6060BC2E-5019-C04F-D81E-2789ECAE25E0}"/>
          </ac:spMkLst>
        </pc:spChg>
        <pc:spChg chg="del">
          <ac:chgData name="Philippe Baucour" userId="5102170ae7533958" providerId="LiveId" clId="{336F8116-C764-4979-A376-3E7AF7BA8383}" dt="2024-10-31T07:40:20.501" v="24" actId="478"/>
          <ac:spMkLst>
            <pc:docMk/>
            <pc:sldMk cId="706215125" sldId="272"/>
            <ac:spMk id="8" creationId="{F9727D45-6A67-A4D5-645D-DC8717284C4E}"/>
          </ac:spMkLst>
        </pc:spChg>
        <pc:picChg chg="del">
          <ac:chgData name="Philippe Baucour" userId="5102170ae7533958" providerId="LiveId" clId="{336F8116-C764-4979-A376-3E7AF7BA8383}" dt="2024-10-31T07:40:12.949" v="20" actId="478"/>
          <ac:picMkLst>
            <pc:docMk/>
            <pc:sldMk cId="706215125" sldId="272"/>
            <ac:picMk id="4" creationId="{553A133D-0173-BB18-F704-971391777E60}"/>
          </ac:picMkLst>
        </pc:picChg>
        <pc:picChg chg="del">
          <ac:chgData name="Philippe Baucour" userId="5102170ae7533958" providerId="LiveId" clId="{336F8116-C764-4979-A376-3E7AF7BA8383}" dt="2024-10-31T07:40:14.094" v="21" actId="478"/>
          <ac:picMkLst>
            <pc:docMk/>
            <pc:sldMk cId="706215125" sldId="272"/>
            <ac:picMk id="6" creationId="{0354AD57-A904-D0BC-7AD9-8D76056E8050}"/>
          </ac:picMkLst>
        </pc:picChg>
        <pc:picChg chg="del">
          <ac:chgData name="Philippe Baucour" userId="5102170ae7533958" providerId="LiveId" clId="{336F8116-C764-4979-A376-3E7AF7BA8383}" dt="2024-10-31T07:40:16.624" v="23" actId="478"/>
          <ac:picMkLst>
            <pc:docMk/>
            <pc:sldMk cId="706215125" sldId="272"/>
            <ac:picMk id="10" creationId="{3BC81B83-FC89-A55D-B0AA-907A25D78F59}"/>
          </ac:picMkLst>
        </pc:picChg>
        <pc:picChg chg="del">
          <ac:chgData name="Philippe Baucour" userId="5102170ae7533958" providerId="LiveId" clId="{336F8116-C764-4979-A376-3E7AF7BA8383}" dt="2024-10-31T07:40:15.304" v="22" actId="478"/>
          <ac:picMkLst>
            <pc:docMk/>
            <pc:sldMk cId="706215125" sldId="272"/>
            <ac:picMk id="11" creationId="{44B3A22C-30AF-1092-A41B-E7671122F03F}"/>
          </ac:picMkLst>
        </pc:picChg>
      </pc:sldChg>
      <pc:sldChg chg="del">
        <pc:chgData name="Philippe Baucour" userId="5102170ae7533958" providerId="LiveId" clId="{336F8116-C764-4979-A376-3E7AF7BA8383}" dt="2024-10-31T07:40:25.928" v="26" actId="47"/>
        <pc:sldMkLst>
          <pc:docMk/>
          <pc:sldMk cId="585511404" sldId="273"/>
        </pc:sldMkLst>
      </pc:sldChg>
      <pc:sldChg chg="addSp delSp modSp new mod modShow">
        <pc:chgData name="Philippe Baucour" userId="5102170ae7533958" providerId="LiveId" clId="{336F8116-C764-4979-A376-3E7AF7BA8383}" dt="2024-10-31T08:15:31.103" v="378"/>
        <pc:sldMkLst>
          <pc:docMk/>
          <pc:sldMk cId="3680579781" sldId="273"/>
        </pc:sldMkLst>
        <pc:spChg chg="mod">
          <ac:chgData name="Philippe Baucour" userId="5102170ae7533958" providerId="LiveId" clId="{336F8116-C764-4979-A376-3E7AF7BA8383}" dt="2024-10-31T07:46:54.103" v="108" actId="6549"/>
          <ac:spMkLst>
            <pc:docMk/>
            <pc:sldMk cId="3680579781" sldId="273"/>
            <ac:spMk id="2" creationId="{9352112D-17B8-F6CB-B64A-8B6BAF002A15}"/>
          </ac:spMkLst>
        </pc:spChg>
        <pc:spChg chg="add mod">
          <ac:chgData name="Philippe Baucour" userId="5102170ae7533958" providerId="LiveId" clId="{336F8116-C764-4979-A376-3E7AF7BA8383}" dt="2024-10-31T08:15:27.799" v="376" actId="1036"/>
          <ac:spMkLst>
            <pc:docMk/>
            <pc:sldMk cId="3680579781" sldId="273"/>
            <ac:spMk id="6" creationId="{96E76975-11B5-4A49-09C3-5DC74615CDC9}"/>
          </ac:spMkLst>
        </pc:spChg>
        <pc:spChg chg="add del mod">
          <ac:chgData name="Philippe Baucour" userId="5102170ae7533958" providerId="LiveId" clId="{336F8116-C764-4979-A376-3E7AF7BA8383}" dt="2024-10-31T08:15:31.103" v="378"/>
          <ac:spMkLst>
            <pc:docMk/>
            <pc:sldMk cId="3680579781" sldId="273"/>
            <ac:spMk id="7" creationId="{13663D07-879F-A61D-624C-06878ABD224D}"/>
          </ac:spMkLst>
        </pc:spChg>
        <pc:picChg chg="add mod">
          <ac:chgData name="Philippe Baucour" userId="5102170ae7533958" providerId="LiveId" clId="{336F8116-C764-4979-A376-3E7AF7BA8383}" dt="2024-10-31T07:43:11.953" v="73" actId="1076"/>
          <ac:picMkLst>
            <pc:docMk/>
            <pc:sldMk cId="3680579781" sldId="273"/>
            <ac:picMk id="5" creationId="{E80FA47E-9A62-8F0F-2949-D64899E3234C}"/>
          </ac:picMkLst>
        </pc:picChg>
      </pc:sldChg>
      <pc:sldChg chg="addSp delSp modSp new mod modShow">
        <pc:chgData name="Philippe Baucour" userId="5102170ae7533958" providerId="LiveId" clId="{336F8116-C764-4979-A376-3E7AF7BA8383}" dt="2024-10-31T08:03:29.592" v="248" actId="1076"/>
        <pc:sldMkLst>
          <pc:docMk/>
          <pc:sldMk cId="4048940262" sldId="274"/>
        </pc:sldMkLst>
        <pc:spChg chg="mod">
          <ac:chgData name="Philippe Baucour" userId="5102170ae7533958" providerId="LiveId" clId="{336F8116-C764-4979-A376-3E7AF7BA8383}" dt="2024-10-31T07:46:33.458" v="104" actId="6549"/>
          <ac:spMkLst>
            <pc:docMk/>
            <pc:sldMk cId="4048940262" sldId="274"/>
            <ac:spMk id="2" creationId="{2EF33606-F303-A4A7-F7BE-A1B05C59B840}"/>
          </ac:spMkLst>
        </pc:spChg>
        <pc:spChg chg="del">
          <ac:chgData name="Philippe Baucour" userId="5102170ae7533958" providerId="LiveId" clId="{336F8116-C764-4979-A376-3E7AF7BA8383}" dt="2024-10-31T07:48:12.561" v="114" actId="478"/>
          <ac:spMkLst>
            <pc:docMk/>
            <pc:sldMk cId="4048940262" sldId="274"/>
            <ac:spMk id="3" creationId="{6008FBC1-9C01-7275-D323-35927C952FE6}"/>
          </ac:spMkLst>
        </pc:spChg>
        <pc:picChg chg="add mod">
          <ac:chgData name="Philippe Baucour" userId="5102170ae7533958" providerId="LiveId" clId="{336F8116-C764-4979-A376-3E7AF7BA8383}" dt="2024-10-31T07:48:36.052" v="119" actId="14861"/>
          <ac:picMkLst>
            <pc:docMk/>
            <pc:sldMk cId="4048940262" sldId="274"/>
            <ac:picMk id="5" creationId="{C493802C-8097-A885-2C2B-94C0DB8E3CE7}"/>
          </ac:picMkLst>
        </pc:picChg>
        <pc:picChg chg="add mod">
          <ac:chgData name="Philippe Baucour" userId="5102170ae7533958" providerId="LiveId" clId="{336F8116-C764-4979-A376-3E7AF7BA8383}" dt="2024-10-31T07:48:39.098" v="120" actId="1076"/>
          <ac:picMkLst>
            <pc:docMk/>
            <pc:sldMk cId="4048940262" sldId="274"/>
            <ac:picMk id="7" creationId="{534756B4-73AC-89F1-D8A6-B9FB04C1DFA4}"/>
          </ac:picMkLst>
        </pc:picChg>
        <pc:picChg chg="add mod">
          <ac:chgData name="Philippe Baucour" userId="5102170ae7533958" providerId="LiveId" clId="{336F8116-C764-4979-A376-3E7AF7BA8383}" dt="2024-10-31T08:02:51.698" v="244" actId="1076"/>
          <ac:picMkLst>
            <pc:docMk/>
            <pc:sldMk cId="4048940262" sldId="274"/>
            <ac:picMk id="8" creationId="{98FC7BC9-A789-2D7E-610F-E83199694E09}"/>
          </ac:picMkLst>
        </pc:picChg>
        <pc:picChg chg="add mod">
          <ac:chgData name="Philippe Baucour" userId="5102170ae7533958" providerId="LiveId" clId="{336F8116-C764-4979-A376-3E7AF7BA8383}" dt="2024-10-31T08:03:29.592" v="248" actId="1076"/>
          <ac:picMkLst>
            <pc:docMk/>
            <pc:sldMk cId="4048940262" sldId="274"/>
            <ac:picMk id="9" creationId="{8B2CDBE1-F924-D62D-C601-5E4F2618A0CF}"/>
          </ac:picMkLst>
        </pc:picChg>
        <pc:picChg chg="add mod">
          <ac:chgData name="Philippe Baucour" userId="5102170ae7533958" providerId="LiveId" clId="{336F8116-C764-4979-A376-3E7AF7BA8383}" dt="2024-10-31T08:03:25.118" v="247" actId="1076"/>
          <ac:picMkLst>
            <pc:docMk/>
            <pc:sldMk cId="4048940262" sldId="274"/>
            <ac:picMk id="10" creationId="{41483EE4-9620-7DDD-FA8B-F1942E521DFB}"/>
          </ac:picMkLst>
        </pc:picChg>
      </pc:sldChg>
      <pc:sldChg chg="addSp delSp modSp add mod">
        <pc:chgData name="Philippe Baucour" userId="5102170ae7533958" providerId="LiveId" clId="{336F8116-C764-4979-A376-3E7AF7BA8383}" dt="2024-10-31T08:11:45.142" v="277" actId="9405"/>
        <pc:sldMkLst>
          <pc:docMk/>
          <pc:sldMk cId="1804019632" sldId="275"/>
        </pc:sldMkLst>
        <pc:picChg chg="add mod">
          <ac:chgData name="Philippe Baucour" userId="5102170ae7533958" providerId="LiveId" clId="{336F8116-C764-4979-A376-3E7AF7BA8383}" dt="2024-10-31T07:49:21.181" v="128" actId="14100"/>
          <ac:picMkLst>
            <pc:docMk/>
            <pc:sldMk cId="1804019632" sldId="275"/>
            <ac:picMk id="4" creationId="{F10FDF8A-8F87-2B31-C56B-74B9FBACEE54}"/>
          </ac:picMkLst>
        </pc:picChg>
        <pc:picChg chg="del">
          <ac:chgData name="Philippe Baucour" userId="5102170ae7533958" providerId="LiveId" clId="{336F8116-C764-4979-A376-3E7AF7BA8383}" dt="2024-10-31T07:48:45.370" v="122" actId="478"/>
          <ac:picMkLst>
            <pc:docMk/>
            <pc:sldMk cId="1804019632" sldId="275"/>
            <ac:picMk id="5" creationId="{39C11C8F-A0DE-5132-4EA1-BA52A5958891}"/>
          </ac:picMkLst>
        </pc:picChg>
        <pc:picChg chg="del">
          <ac:chgData name="Philippe Baucour" userId="5102170ae7533958" providerId="LiveId" clId="{336F8116-C764-4979-A376-3E7AF7BA8383}" dt="2024-10-31T07:48:46.681" v="123" actId="478"/>
          <ac:picMkLst>
            <pc:docMk/>
            <pc:sldMk cId="1804019632" sldId="275"/>
            <ac:picMk id="7" creationId="{00CAD89D-4683-C0F4-24E5-08B50D3A460F}"/>
          </ac:picMkLst>
        </pc:picChg>
        <pc:picChg chg="add del">
          <ac:chgData name="Philippe Baucour" userId="5102170ae7533958" providerId="LiveId" clId="{336F8116-C764-4979-A376-3E7AF7BA8383}" dt="2024-10-31T07:50:01.469" v="131" actId="478"/>
          <ac:picMkLst>
            <pc:docMk/>
            <pc:sldMk cId="1804019632" sldId="275"/>
            <ac:picMk id="8" creationId="{5B22F0FB-FE94-C848-C876-BE9FFA700F41}"/>
          </ac:picMkLst>
        </pc:picChg>
        <pc:inkChg chg="add del">
          <ac:chgData name="Philippe Baucour" userId="5102170ae7533958" providerId="LiveId" clId="{336F8116-C764-4979-A376-3E7AF7BA8383}" dt="2024-10-31T08:09:09.053" v="266" actId="478"/>
          <ac:inkMkLst>
            <pc:docMk/>
            <pc:sldMk cId="1804019632" sldId="275"/>
            <ac:inkMk id="9" creationId="{94A03261-6B4D-0008-99FF-B82120FF15D0}"/>
          </ac:inkMkLst>
        </pc:inkChg>
        <pc:inkChg chg="add">
          <ac:chgData name="Philippe Baucour" userId="5102170ae7533958" providerId="LiveId" clId="{336F8116-C764-4979-A376-3E7AF7BA8383}" dt="2024-10-31T08:04:27.421" v="250" actId="9405"/>
          <ac:inkMkLst>
            <pc:docMk/>
            <pc:sldMk cId="1804019632" sldId="275"/>
            <ac:inkMk id="10" creationId="{FDCD1870-AFCA-07C6-2D21-9A868939C3A3}"/>
          </ac:inkMkLst>
        </pc:inkChg>
        <pc:inkChg chg="add del">
          <ac:chgData name="Philippe Baucour" userId="5102170ae7533958" providerId="LiveId" clId="{336F8116-C764-4979-A376-3E7AF7BA8383}" dt="2024-10-31T08:04:37.318" v="252" actId="9405"/>
          <ac:inkMkLst>
            <pc:docMk/>
            <pc:sldMk cId="1804019632" sldId="275"/>
            <ac:inkMk id="11" creationId="{37663B99-94EF-7291-5F64-33D2E8222E2A}"/>
          </ac:inkMkLst>
        </pc:inkChg>
        <pc:inkChg chg="add del">
          <ac:chgData name="Philippe Baucour" userId="5102170ae7533958" providerId="LiveId" clId="{336F8116-C764-4979-A376-3E7AF7BA8383}" dt="2024-10-31T08:04:44.583" v="254" actId="9405"/>
          <ac:inkMkLst>
            <pc:docMk/>
            <pc:sldMk cId="1804019632" sldId="275"/>
            <ac:inkMk id="12" creationId="{6F9B288C-C6A3-79E2-E274-4E104D844D51}"/>
          </ac:inkMkLst>
        </pc:inkChg>
        <pc:inkChg chg="add del">
          <ac:chgData name="Philippe Baucour" userId="5102170ae7533958" providerId="LiveId" clId="{336F8116-C764-4979-A376-3E7AF7BA8383}" dt="2024-10-31T08:09:06.805" v="265" actId="478"/>
          <ac:inkMkLst>
            <pc:docMk/>
            <pc:sldMk cId="1804019632" sldId="275"/>
            <ac:inkMk id="13" creationId="{8146CA71-2543-D116-9211-976BF7A86374}"/>
          </ac:inkMkLst>
        </pc:inkChg>
        <pc:inkChg chg="add del">
          <ac:chgData name="Philippe Baucour" userId="5102170ae7533958" providerId="LiveId" clId="{336F8116-C764-4979-A376-3E7AF7BA8383}" dt="2024-10-31T08:05:19.358" v="259" actId="9405"/>
          <ac:inkMkLst>
            <pc:docMk/>
            <pc:sldMk cId="1804019632" sldId="275"/>
            <ac:inkMk id="14" creationId="{B2CF6212-F60C-3D91-ACC7-50D2E28DF651}"/>
          </ac:inkMkLst>
        </pc:inkChg>
        <pc:inkChg chg="add del">
          <ac:chgData name="Philippe Baucour" userId="5102170ae7533958" providerId="LiveId" clId="{336F8116-C764-4979-A376-3E7AF7BA8383}" dt="2024-10-31T08:05:15.741" v="258" actId="9405"/>
          <ac:inkMkLst>
            <pc:docMk/>
            <pc:sldMk cId="1804019632" sldId="275"/>
            <ac:inkMk id="15" creationId="{7E62DEE9-407F-5EE5-AA93-47AB09FD6B8F}"/>
          </ac:inkMkLst>
        </pc:inkChg>
        <pc:inkChg chg="add">
          <ac:chgData name="Philippe Baucour" userId="5102170ae7533958" providerId="LiveId" clId="{336F8116-C764-4979-A376-3E7AF7BA8383}" dt="2024-10-31T08:05:36.723" v="260" actId="9405"/>
          <ac:inkMkLst>
            <pc:docMk/>
            <pc:sldMk cId="1804019632" sldId="275"/>
            <ac:inkMk id="16" creationId="{DF93502D-ACE7-252E-E960-5F3F60D807DD}"/>
          </ac:inkMkLst>
        </pc:inkChg>
        <pc:inkChg chg="add">
          <ac:chgData name="Philippe Baucour" userId="5102170ae7533958" providerId="LiveId" clId="{336F8116-C764-4979-A376-3E7AF7BA8383}" dt="2024-10-31T08:08:22.933" v="261" actId="9405"/>
          <ac:inkMkLst>
            <pc:docMk/>
            <pc:sldMk cId="1804019632" sldId="275"/>
            <ac:inkMk id="17" creationId="{FB849EAB-E9C3-B507-2FC0-0A67EB0D2CD9}"/>
          </ac:inkMkLst>
        </pc:inkChg>
        <pc:inkChg chg="add">
          <ac:chgData name="Philippe Baucour" userId="5102170ae7533958" providerId="LiveId" clId="{336F8116-C764-4979-A376-3E7AF7BA8383}" dt="2024-10-31T08:08:30.578" v="262" actId="9405"/>
          <ac:inkMkLst>
            <pc:docMk/>
            <pc:sldMk cId="1804019632" sldId="275"/>
            <ac:inkMk id="18" creationId="{872F6E13-35B2-B8E8-FE74-BC96CF146921}"/>
          </ac:inkMkLst>
        </pc:inkChg>
        <pc:inkChg chg="add">
          <ac:chgData name="Philippe Baucour" userId="5102170ae7533958" providerId="LiveId" clId="{336F8116-C764-4979-A376-3E7AF7BA8383}" dt="2024-10-31T08:08:45.609" v="263" actId="9405"/>
          <ac:inkMkLst>
            <pc:docMk/>
            <pc:sldMk cId="1804019632" sldId="275"/>
            <ac:inkMk id="19" creationId="{2F749AF7-6E98-4E5B-5BBC-001CC14C2C45}"/>
          </ac:inkMkLst>
        </pc:inkChg>
        <pc:inkChg chg="add">
          <ac:chgData name="Philippe Baucour" userId="5102170ae7533958" providerId="LiveId" clId="{336F8116-C764-4979-A376-3E7AF7BA8383}" dt="2024-10-31T08:08:55.317" v="264" actId="9405"/>
          <ac:inkMkLst>
            <pc:docMk/>
            <pc:sldMk cId="1804019632" sldId="275"/>
            <ac:inkMk id="20" creationId="{48C3FD1D-2B78-BED1-6F21-D35F624AA82F}"/>
          </ac:inkMkLst>
        </pc:inkChg>
        <pc:inkChg chg="add">
          <ac:chgData name="Philippe Baucour" userId="5102170ae7533958" providerId="LiveId" clId="{336F8116-C764-4979-A376-3E7AF7BA8383}" dt="2024-10-31T08:09:16.877" v="267" actId="9405"/>
          <ac:inkMkLst>
            <pc:docMk/>
            <pc:sldMk cId="1804019632" sldId="275"/>
            <ac:inkMk id="21" creationId="{1B906FF5-B173-EE28-919E-F027BB8C78FE}"/>
          </ac:inkMkLst>
        </pc:inkChg>
        <pc:inkChg chg="add">
          <ac:chgData name="Philippe Baucour" userId="5102170ae7533958" providerId="LiveId" clId="{336F8116-C764-4979-A376-3E7AF7BA8383}" dt="2024-10-31T08:09:24.570" v="268" actId="9405"/>
          <ac:inkMkLst>
            <pc:docMk/>
            <pc:sldMk cId="1804019632" sldId="275"/>
            <ac:inkMk id="22" creationId="{33FBC2E9-2292-7EC4-1660-AA4C846EA67B}"/>
          </ac:inkMkLst>
        </pc:inkChg>
        <pc:inkChg chg="add">
          <ac:chgData name="Philippe Baucour" userId="5102170ae7533958" providerId="LiveId" clId="{336F8116-C764-4979-A376-3E7AF7BA8383}" dt="2024-10-31T08:09:34.134" v="269" actId="9405"/>
          <ac:inkMkLst>
            <pc:docMk/>
            <pc:sldMk cId="1804019632" sldId="275"/>
            <ac:inkMk id="23" creationId="{E83A353F-7AFD-8442-B535-D76C5CA2AB93}"/>
          </ac:inkMkLst>
        </pc:inkChg>
        <pc:inkChg chg="add del">
          <ac:chgData name="Philippe Baucour" userId="5102170ae7533958" providerId="LiveId" clId="{336F8116-C764-4979-A376-3E7AF7BA8383}" dt="2024-10-31T08:10:26.514" v="271" actId="9405"/>
          <ac:inkMkLst>
            <pc:docMk/>
            <pc:sldMk cId="1804019632" sldId="275"/>
            <ac:inkMk id="24" creationId="{E54AE3BA-265B-C27D-F550-1BF1E5C248CA}"/>
          </ac:inkMkLst>
        </pc:inkChg>
        <pc:inkChg chg="add">
          <ac:chgData name="Philippe Baucour" userId="5102170ae7533958" providerId="LiveId" clId="{336F8116-C764-4979-A376-3E7AF7BA8383}" dt="2024-10-31T08:10:32.217" v="272" actId="9405"/>
          <ac:inkMkLst>
            <pc:docMk/>
            <pc:sldMk cId="1804019632" sldId="275"/>
            <ac:inkMk id="25" creationId="{2CFC522A-E5BA-9BDB-6943-EE6455937AC6}"/>
          </ac:inkMkLst>
        </pc:inkChg>
        <pc:inkChg chg="add">
          <ac:chgData name="Philippe Baucour" userId="5102170ae7533958" providerId="LiveId" clId="{336F8116-C764-4979-A376-3E7AF7BA8383}" dt="2024-10-31T08:10:40.636" v="273" actId="9405"/>
          <ac:inkMkLst>
            <pc:docMk/>
            <pc:sldMk cId="1804019632" sldId="275"/>
            <ac:inkMk id="26" creationId="{491DA2BD-4556-2559-EE73-1D16536C20C4}"/>
          </ac:inkMkLst>
        </pc:inkChg>
        <pc:inkChg chg="add">
          <ac:chgData name="Philippe Baucour" userId="5102170ae7533958" providerId="LiveId" clId="{336F8116-C764-4979-A376-3E7AF7BA8383}" dt="2024-10-31T08:10:53.535" v="274" actId="9405"/>
          <ac:inkMkLst>
            <pc:docMk/>
            <pc:sldMk cId="1804019632" sldId="275"/>
            <ac:inkMk id="27" creationId="{710C0DFB-60F7-03CA-68BE-FEB403DDE719}"/>
          </ac:inkMkLst>
        </pc:inkChg>
        <pc:inkChg chg="add">
          <ac:chgData name="Philippe Baucour" userId="5102170ae7533958" providerId="LiveId" clId="{336F8116-C764-4979-A376-3E7AF7BA8383}" dt="2024-10-31T08:11:09.772" v="275" actId="9405"/>
          <ac:inkMkLst>
            <pc:docMk/>
            <pc:sldMk cId="1804019632" sldId="275"/>
            <ac:inkMk id="28" creationId="{E0E206FE-82FE-73CB-451F-55411798ADE3}"/>
          </ac:inkMkLst>
        </pc:inkChg>
        <pc:inkChg chg="add">
          <ac:chgData name="Philippe Baucour" userId="5102170ae7533958" providerId="LiveId" clId="{336F8116-C764-4979-A376-3E7AF7BA8383}" dt="2024-10-31T08:11:27.881" v="276" actId="9405"/>
          <ac:inkMkLst>
            <pc:docMk/>
            <pc:sldMk cId="1804019632" sldId="275"/>
            <ac:inkMk id="29" creationId="{D183F796-F208-BFAF-0AFB-FA657CFA4A51}"/>
          </ac:inkMkLst>
        </pc:inkChg>
        <pc:inkChg chg="add">
          <ac:chgData name="Philippe Baucour" userId="5102170ae7533958" providerId="LiveId" clId="{336F8116-C764-4979-A376-3E7AF7BA8383}" dt="2024-10-31T08:11:45.142" v="277" actId="9405"/>
          <ac:inkMkLst>
            <pc:docMk/>
            <pc:sldMk cId="1804019632" sldId="275"/>
            <ac:inkMk id="30" creationId="{04BB7243-CE51-8F4D-5083-AB7E121C4124}"/>
          </ac:inkMkLst>
        </pc:inkChg>
      </pc:sldChg>
      <pc:sldChg chg="addSp delSp modSp add mod modNotesTx">
        <pc:chgData name="Philippe Baucour" userId="5102170ae7533958" providerId="LiveId" clId="{336F8116-C764-4979-A376-3E7AF7BA8383}" dt="2024-10-31T08:02:00.461" v="231" actId="1035"/>
        <pc:sldMkLst>
          <pc:docMk/>
          <pc:sldMk cId="3152686350" sldId="276"/>
        </pc:sldMkLst>
        <pc:spChg chg="add del mod">
          <ac:chgData name="Philippe Baucour" userId="5102170ae7533958" providerId="LiveId" clId="{336F8116-C764-4979-A376-3E7AF7BA8383}" dt="2024-10-31T08:01:52.025" v="209" actId="478"/>
          <ac:spMkLst>
            <pc:docMk/>
            <pc:sldMk cId="3152686350" sldId="276"/>
            <ac:spMk id="11" creationId="{CF8B361C-F264-4FB0-6520-A01FFCDBAC24}"/>
          </ac:spMkLst>
        </pc:spChg>
        <pc:spChg chg="add mod">
          <ac:chgData name="Philippe Baucour" userId="5102170ae7533958" providerId="LiveId" clId="{336F8116-C764-4979-A376-3E7AF7BA8383}" dt="2024-10-31T08:01:47.601" v="208" actId="1076"/>
          <ac:spMkLst>
            <pc:docMk/>
            <pc:sldMk cId="3152686350" sldId="276"/>
            <ac:spMk id="18" creationId="{5787A334-D3EF-4A29-AE53-E7B49D4B6066}"/>
          </ac:spMkLst>
        </pc:spChg>
        <pc:picChg chg="del">
          <ac:chgData name="Philippe Baucour" userId="5102170ae7533958" providerId="LiveId" clId="{336F8116-C764-4979-A376-3E7AF7BA8383}" dt="2024-10-31T07:50:04.325" v="132" actId="478"/>
          <ac:picMkLst>
            <pc:docMk/>
            <pc:sldMk cId="3152686350" sldId="276"/>
            <ac:picMk id="4" creationId="{B1D85076-17B7-1C71-E834-620AF3CD6422}"/>
          </ac:picMkLst>
        </pc:picChg>
        <pc:picChg chg="add mod">
          <ac:chgData name="Philippe Baucour" userId="5102170ae7533958" providerId="LiveId" clId="{336F8116-C764-4979-A376-3E7AF7BA8383}" dt="2024-10-31T08:00:57.451" v="190" actId="1036"/>
          <ac:picMkLst>
            <pc:docMk/>
            <pc:sldMk cId="3152686350" sldId="276"/>
            <ac:picMk id="5" creationId="{C56D7E67-B32F-4784-77AE-6E7E65926AB7}"/>
          </ac:picMkLst>
        </pc:picChg>
        <pc:picChg chg="add mod">
          <ac:chgData name="Philippe Baucour" userId="5102170ae7533958" providerId="LiveId" clId="{336F8116-C764-4979-A376-3E7AF7BA8383}" dt="2024-10-31T08:01:57.561" v="221" actId="1036"/>
          <ac:picMkLst>
            <pc:docMk/>
            <pc:sldMk cId="3152686350" sldId="276"/>
            <ac:picMk id="7" creationId="{C399EA08-C3EF-79E0-B2C6-8AD42285E2A3}"/>
          </ac:picMkLst>
        </pc:picChg>
        <pc:picChg chg="mod">
          <ac:chgData name="Philippe Baucour" userId="5102170ae7533958" providerId="LiveId" clId="{336F8116-C764-4979-A376-3E7AF7BA8383}" dt="2024-10-31T07:52:35.106" v="144" actId="14100"/>
          <ac:picMkLst>
            <pc:docMk/>
            <pc:sldMk cId="3152686350" sldId="276"/>
            <ac:picMk id="8" creationId="{6077FBBC-3560-C9B1-2435-FCFE10BFA035}"/>
          </ac:picMkLst>
        </pc:picChg>
        <pc:picChg chg="add del mod">
          <ac:chgData name="Philippe Baucour" userId="5102170ae7533958" providerId="LiveId" clId="{336F8116-C764-4979-A376-3E7AF7BA8383}" dt="2024-10-31T07:52:05.809" v="139" actId="478"/>
          <ac:picMkLst>
            <pc:docMk/>
            <pc:sldMk cId="3152686350" sldId="276"/>
            <ac:picMk id="10" creationId="{800E9BBF-8E18-6BE7-6E72-558457F5E337}"/>
          </ac:picMkLst>
        </pc:picChg>
        <pc:picChg chg="add mod">
          <ac:chgData name="Philippe Baucour" userId="5102170ae7533958" providerId="LiveId" clId="{336F8116-C764-4979-A376-3E7AF7BA8383}" dt="2024-10-31T08:02:00.461" v="231" actId="1035"/>
          <ac:picMkLst>
            <pc:docMk/>
            <pc:sldMk cId="3152686350" sldId="276"/>
            <ac:picMk id="13" creationId="{CD2A1505-4AC0-36A1-67E4-32C0A54583AF}"/>
          </ac:picMkLst>
        </pc:picChg>
        <pc:picChg chg="add mod">
          <ac:chgData name="Philippe Baucour" userId="5102170ae7533958" providerId="LiveId" clId="{336F8116-C764-4979-A376-3E7AF7BA8383}" dt="2024-10-31T08:01:04.915" v="198" actId="1035"/>
          <ac:picMkLst>
            <pc:docMk/>
            <pc:sldMk cId="3152686350" sldId="276"/>
            <ac:picMk id="14" creationId="{F3AD1652-8D4C-88A2-3544-B6F9A025024B}"/>
          </ac:picMkLst>
        </pc:picChg>
        <pc:picChg chg="add mod">
          <ac:chgData name="Philippe Baucour" userId="5102170ae7533958" providerId="LiveId" clId="{336F8116-C764-4979-A376-3E7AF7BA8383}" dt="2024-10-31T08:00:50.048" v="178" actId="1076"/>
          <ac:picMkLst>
            <pc:docMk/>
            <pc:sldMk cId="3152686350" sldId="276"/>
            <ac:picMk id="15" creationId="{56404FB9-75BC-A7D6-201A-C4E272EC1E4C}"/>
          </ac:picMkLst>
        </pc:picChg>
        <pc:picChg chg="add mod">
          <ac:chgData name="Philippe Baucour" userId="5102170ae7533958" providerId="LiveId" clId="{336F8116-C764-4979-A376-3E7AF7BA8383}" dt="2024-10-31T08:01:17.059" v="200" actId="1076"/>
          <ac:picMkLst>
            <pc:docMk/>
            <pc:sldMk cId="3152686350" sldId="276"/>
            <ac:picMk id="16" creationId="{C3EAC842-BEA3-DD57-3128-A6F56225CB05}"/>
          </ac:picMkLst>
        </pc:picChg>
        <pc:picChg chg="add mod">
          <ac:chgData name="Philippe Baucour" userId="5102170ae7533958" providerId="LiveId" clId="{336F8116-C764-4979-A376-3E7AF7BA8383}" dt="2024-10-31T08:01:33.091" v="206" actId="1035"/>
          <ac:picMkLst>
            <pc:docMk/>
            <pc:sldMk cId="3152686350" sldId="276"/>
            <ac:picMk id="17" creationId="{ACB72ECE-5BB9-C98D-1089-5F4F2E3B4418}"/>
          </ac:picMkLst>
        </pc:picChg>
        <pc:inkChg chg="add">
          <ac:chgData name="Philippe Baucour" userId="5102170ae7533958" providerId="LiveId" clId="{336F8116-C764-4979-A376-3E7AF7BA8383}" dt="2024-10-31T07:59:26.557" v="169" actId="9405"/>
          <ac:inkMkLst>
            <pc:docMk/>
            <pc:sldMk cId="3152686350" sldId="276"/>
            <ac:inkMk id="12" creationId="{9815D4A5-A626-4301-A66D-A42474AB7AEC}"/>
          </ac:inkMkLst>
        </pc:inkChg>
      </pc:sldChg>
      <pc:sldChg chg="new del">
        <pc:chgData name="Philippe Baucour" userId="5102170ae7533958" providerId="LiveId" clId="{336F8116-C764-4979-A376-3E7AF7BA8383}" dt="2024-10-31T08:26:19.274" v="398" actId="47"/>
        <pc:sldMkLst>
          <pc:docMk/>
          <pc:sldMk cId="3271177466" sldId="277"/>
        </pc:sldMkLst>
      </pc:sldChg>
      <pc:sldChg chg="addSp modSp new mod modAnim">
        <pc:chgData name="Philippe Baucour" userId="5102170ae7533958" providerId="LiveId" clId="{336F8116-C764-4979-A376-3E7AF7BA8383}" dt="2024-10-31T08:26:12.272" v="396"/>
        <pc:sldMkLst>
          <pc:docMk/>
          <pc:sldMk cId="1654938590" sldId="278"/>
        </pc:sldMkLst>
        <pc:spChg chg="mod">
          <ac:chgData name="Philippe Baucour" userId="5102170ae7533958" providerId="LiveId" clId="{336F8116-C764-4979-A376-3E7AF7BA8383}" dt="2024-10-31T08:25:57.478" v="395" actId="20577"/>
          <ac:spMkLst>
            <pc:docMk/>
            <pc:sldMk cId="1654938590" sldId="278"/>
            <ac:spMk id="2" creationId="{60257E28-05BA-9ACE-4EF3-4D1FB62A30F6}"/>
          </ac:spMkLst>
        </pc:spChg>
        <pc:spChg chg="mod">
          <ac:chgData name="Philippe Baucour" userId="5102170ae7533958" providerId="LiveId" clId="{336F8116-C764-4979-A376-3E7AF7BA8383}" dt="2024-10-31T08:26:12.272" v="396"/>
          <ac:spMkLst>
            <pc:docMk/>
            <pc:sldMk cId="1654938590" sldId="278"/>
            <ac:spMk id="5" creationId="{A8E16F1F-20B5-EF5E-4DB3-8C4A87BABC24}"/>
          </ac:spMkLst>
        </pc:spChg>
        <pc:spChg chg="mod">
          <ac:chgData name="Philippe Baucour" userId="5102170ae7533958" providerId="LiveId" clId="{336F8116-C764-4979-A376-3E7AF7BA8383}" dt="2024-10-31T08:26:12.272" v="396"/>
          <ac:spMkLst>
            <pc:docMk/>
            <pc:sldMk cId="1654938590" sldId="278"/>
            <ac:spMk id="7" creationId="{BBF82FE4-3ABD-A08E-1E4F-412647BAA0E6}"/>
          </ac:spMkLst>
        </pc:spChg>
        <pc:spChg chg="mod">
          <ac:chgData name="Philippe Baucour" userId="5102170ae7533958" providerId="LiveId" clId="{336F8116-C764-4979-A376-3E7AF7BA8383}" dt="2024-10-31T08:26:12.272" v="396"/>
          <ac:spMkLst>
            <pc:docMk/>
            <pc:sldMk cId="1654938590" sldId="278"/>
            <ac:spMk id="8" creationId="{8AE9D43A-D4A6-8714-4A5D-ECA58526DE83}"/>
          </ac:spMkLst>
        </pc:spChg>
        <pc:spChg chg="mod">
          <ac:chgData name="Philippe Baucour" userId="5102170ae7533958" providerId="LiveId" clId="{336F8116-C764-4979-A376-3E7AF7BA8383}" dt="2024-10-31T08:26:12.272" v="396"/>
          <ac:spMkLst>
            <pc:docMk/>
            <pc:sldMk cId="1654938590" sldId="278"/>
            <ac:spMk id="9" creationId="{099B2D79-0059-37A5-88B7-AD1CB067A7C9}"/>
          </ac:spMkLst>
        </pc:spChg>
        <pc:spChg chg="mod">
          <ac:chgData name="Philippe Baucour" userId="5102170ae7533958" providerId="LiveId" clId="{336F8116-C764-4979-A376-3E7AF7BA8383}" dt="2024-10-31T08:26:12.272" v="396"/>
          <ac:spMkLst>
            <pc:docMk/>
            <pc:sldMk cId="1654938590" sldId="278"/>
            <ac:spMk id="10" creationId="{E85F8C96-6023-FF04-B3FE-D401F415DC04}"/>
          </ac:spMkLst>
        </pc:spChg>
        <pc:spChg chg="mod">
          <ac:chgData name="Philippe Baucour" userId="5102170ae7533958" providerId="LiveId" clId="{336F8116-C764-4979-A376-3E7AF7BA8383}" dt="2024-10-31T08:26:12.272" v="396"/>
          <ac:spMkLst>
            <pc:docMk/>
            <pc:sldMk cId="1654938590" sldId="278"/>
            <ac:spMk id="11" creationId="{58EACB9F-A3C6-F4F7-51A1-766C0E13D7E4}"/>
          </ac:spMkLst>
        </pc:spChg>
        <pc:spChg chg="mod">
          <ac:chgData name="Philippe Baucour" userId="5102170ae7533958" providerId="LiveId" clId="{336F8116-C764-4979-A376-3E7AF7BA8383}" dt="2024-10-31T08:26:12.272" v="396"/>
          <ac:spMkLst>
            <pc:docMk/>
            <pc:sldMk cId="1654938590" sldId="278"/>
            <ac:spMk id="12" creationId="{C79B4534-4254-E360-623D-2BAA565B66C9}"/>
          </ac:spMkLst>
        </pc:spChg>
        <pc:grpChg chg="add mod">
          <ac:chgData name="Philippe Baucour" userId="5102170ae7533958" providerId="LiveId" clId="{336F8116-C764-4979-A376-3E7AF7BA8383}" dt="2024-10-31T08:26:12.272" v="396"/>
          <ac:grpSpMkLst>
            <pc:docMk/>
            <pc:sldMk cId="1654938590" sldId="278"/>
            <ac:grpSpMk id="4" creationId="{D1B096AC-71AA-73EE-A8CB-8A4DCE69EA04}"/>
          </ac:grpSpMkLst>
        </pc:grpChg>
        <pc:grpChg chg="mod">
          <ac:chgData name="Philippe Baucour" userId="5102170ae7533958" providerId="LiveId" clId="{336F8116-C764-4979-A376-3E7AF7BA8383}" dt="2024-10-31T08:26:12.272" v="396"/>
          <ac:grpSpMkLst>
            <pc:docMk/>
            <pc:sldMk cId="1654938590" sldId="278"/>
            <ac:grpSpMk id="6" creationId="{4B2C5C5F-DB0E-D153-A57D-CA4892DB18C7}"/>
          </ac:grpSpMkLst>
        </pc:grpChg>
        <pc:picChg chg="add mod">
          <ac:chgData name="Philippe Baucour" userId="5102170ae7533958" providerId="LiveId" clId="{336F8116-C764-4979-A376-3E7AF7BA8383}" dt="2024-10-31T08:26:12.272" v="396"/>
          <ac:picMkLst>
            <pc:docMk/>
            <pc:sldMk cId="1654938590" sldId="278"/>
            <ac:picMk id="13" creationId="{928B1538-7E36-F646-9D1A-D493F92DDC93}"/>
          </ac:picMkLst>
        </pc:picChg>
      </pc:sldChg>
    </pc:docChg>
  </pc:docChgLst>
  <pc:docChgLst>
    <pc:chgData name="Philippe Baucour" userId="5102170ae7533958" providerId="LiveId" clId="{40F711FF-06EA-48FB-94E5-8AF9239032B0}"/>
    <pc:docChg chg="undo custSel addSld delSld modSld sldOrd">
      <pc:chgData name="Philippe Baucour" userId="5102170ae7533958" providerId="LiveId" clId="{40F711FF-06EA-48FB-94E5-8AF9239032B0}" dt="2024-09-19T14:48:24.731" v="3481" actId="207"/>
      <pc:docMkLst>
        <pc:docMk/>
      </pc:docMkLst>
      <pc:sldChg chg="modSp mod modNotesTx">
        <pc:chgData name="Philippe Baucour" userId="5102170ae7533958" providerId="LiveId" clId="{40F711FF-06EA-48FB-94E5-8AF9239032B0}" dt="2024-09-16T13:29:25.648" v="2246" actId="20577"/>
        <pc:sldMkLst>
          <pc:docMk/>
          <pc:sldMk cId="1392602265" sldId="256"/>
        </pc:sldMkLst>
        <pc:spChg chg="mod">
          <ac:chgData name="Philippe Baucour" userId="5102170ae7533958" providerId="LiveId" clId="{40F711FF-06EA-48FB-94E5-8AF9239032B0}" dt="2024-09-15T12:06:34.728" v="1512" actId="20577"/>
          <ac:spMkLst>
            <pc:docMk/>
            <pc:sldMk cId="1392602265" sldId="256"/>
            <ac:spMk id="2" creationId="{27403E06-B2E3-4008-35B5-576464278A6D}"/>
          </ac:spMkLst>
        </pc:spChg>
        <pc:spChg chg="mod">
          <ac:chgData name="Philippe Baucour" userId="5102170ae7533958" providerId="LiveId" clId="{40F711FF-06EA-48FB-94E5-8AF9239032B0}" dt="2024-09-16T13:29:25.648" v="2246" actId="20577"/>
          <ac:spMkLst>
            <pc:docMk/>
            <pc:sldMk cId="1392602265" sldId="256"/>
            <ac:spMk id="3" creationId="{08069205-150B-B4B1-565B-156D78F5E9E8}"/>
          </ac:spMkLst>
        </pc:spChg>
      </pc:sldChg>
      <pc:sldChg chg="addSp delSp modSp mod modAnim modNotesTx">
        <pc:chgData name="Philippe Baucour" userId="5102170ae7533958" providerId="LiveId" clId="{40F711FF-06EA-48FB-94E5-8AF9239032B0}" dt="2024-09-19T14:39:28.837" v="3478" actId="403"/>
        <pc:sldMkLst>
          <pc:docMk/>
          <pc:sldMk cId="3201622378" sldId="257"/>
        </pc:sldMkLst>
        <pc:spChg chg="mod">
          <ac:chgData name="Philippe Baucour" userId="5102170ae7533958" providerId="LiveId" clId="{40F711FF-06EA-48FB-94E5-8AF9239032B0}" dt="2024-09-19T14:39:28.837" v="3478" actId="403"/>
          <ac:spMkLst>
            <pc:docMk/>
            <pc:sldMk cId="3201622378" sldId="257"/>
            <ac:spMk id="3" creationId="{1A803C62-BD0B-D0AC-2B41-C4F420891B06}"/>
          </ac:spMkLst>
        </pc:spChg>
        <pc:spChg chg="add del mod">
          <ac:chgData name="Philippe Baucour" userId="5102170ae7533958" providerId="LiveId" clId="{40F711FF-06EA-48FB-94E5-8AF9239032B0}" dt="2024-09-18T13:26:44.353" v="3423" actId="478"/>
          <ac:spMkLst>
            <pc:docMk/>
            <pc:sldMk cId="3201622378" sldId="257"/>
            <ac:spMk id="4" creationId="{C6D9215A-C2F7-F7C2-18C3-9469DA73FF1E}"/>
          </ac:spMkLst>
        </pc:spChg>
        <pc:spChg chg="mod">
          <ac:chgData name="Philippe Baucour" userId="5102170ae7533958" providerId="LiveId" clId="{40F711FF-06EA-48FB-94E5-8AF9239032B0}" dt="2024-09-17T13:45:36.272" v="3420" actId="207"/>
          <ac:spMkLst>
            <pc:docMk/>
            <pc:sldMk cId="3201622378" sldId="257"/>
            <ac:spMk id="6" creationId="{A32F8AB1-74C5-A901-4201-F2A7BF4C2959}"/>
          </ac:spMkLst>
        </pc:spChg>
        <pc:spChg chg="mod">
          <ac:chgData name="Philippe Baucour" userId="5102170ae7533958" providerId="LiveId" clId="{40F711FF-06EA-48FB-94E5-8AF9239032B0}" dt="2024-09-17T13:46:40.879" v="3422" actId="207"/>
          <ac:spMkLst>
            <pc:docMk/>
            <pc:sldMk cId="3201622378" sldId="257"/>
            <ac:spMk id="7" creationId="{6D4C112D-62C2-B048-5B8B-F32D5EB1B1A0}"/>
          </ac:spMkLst>
        </pc:spChg>
        <pc:spChg chg="mod">
          <ac:chgData name="Philippe Baucour" userId="5102170ae7533958" providerId="LiveId" clId="{40F711FF-06EA-48FB-94E5-8AF9239032B0}" dt="2024-09-17T13:46:08.275" v="3421" actId="207"/>
          <ac:spMkLst>
            <pc:docMk/>
            <pc:sldMk cId="3201622378" sldId="257"/>
            <ac:spMk id="8" creationId="{CAEB2A31-1519-8911-F147-180B22345B4B}"/>
          </ac:spMkLst>
        </pc:spChg>
        <pc:spChg chg="mod">
          <ac:chgData name="Philippe Baucour" userId="5102170ae7533958" providerId="LiveId" clId="{40F711FF-06EA-48FB-94E5-8AF9239032B0}" dt="2024-09-17T13:37:17.507" v="3418"/>
          <ac:spMkLst>
            <pc:docMk/>
            <pc:sldMk cId="3201622378" sldId="257"/>
            <ac:spMk id="9" creationId="{D73167FA-C68B-37D6-F5EC-C4F23BFE3A5B}"/>
          </ac:spMkLst>
        </pc:spChg>
        <pc:spChg chg="mod">
          <ac:chgData name="Philippe Baucour" userId="5102170ae7533958" providerId="LiveId" clId="{40F711FF-06EA-48FB-94E5-8AF9239032B0}" dt="2024-09-17T13:37:17.507" v="3418"/>
          <ac:spMkLst>
            <pc:docMk/>
            <pc:sldMk cId="3201622378" sldId="257"/>
            <ac:spMk id="10" creationId="{2B56EC0B-287E-B207-6225-C6EADC38501B}"/>
          </ac:spMkLst>
        </pc:spChg>
        <pc:spChg chg="mod">
          <ac:chgData name="Philippe Baucour" userId="5102170ae7533958" providerId="LiveId" clId="{40F711FF-06EA-48FB-94E5-8AF9239032B0}" dt="2024-09-18T13:26:54.854" v="3425"/>
          <ac:spMkLst>
            <pc:docMk/>
            <pc:sldMk cId="3201622378" sldId="257"/>
            <ac:spMk id="12" creationId="{783A41CB-1C8C-0072-318C-9ACDD2D31FCD}"/>
          </ac:spMkLst>
        </pc:spChg>
        <pc:spChg chg="mod">
          <ac:chgData name="Philippe Baucour" userId="5102170ae7533958" providerId="LiveId" clId="{40F711FF-06EA-48FB-94E5-8AF9239032B0}" dt="2024-09-18T13:26:54.854" v="3425"/>
          <ac:spMkLst>
            <pc:docMk/>
            <pc:sldMk cId="3201622378" sldId="257"/>
            <ac:spMk id="14" creationId="{56069F0B-CBA9-A19C-CFBF-DF4C6C6CC5E6}"/>
          </ac:spMkLst>
        </pc:spChg>
        <pc:spChg chg="mod">
          <ac:chgData name="Philippe Baucour" userId="5102170ae7533958" providerId="LiveId" clId="{40F711FF-06EA-48FB-94E5-8AF9239032B0}" dt="2024-09-18T13:26:54.854" v="3425"/>
          <ac:spMkLst>
            <pc:docMk/>
            <pc:sldMk cId="3201622378" sldId="257"/>
            <ac:spMk id="15" creationId="{29C584C1-0821-363D-4E1D-7B8DBC7DE6D6}"/>
          </ac:spMkLst>
        </pc:spChg>
        <pc:spChg chg="mod">
          <ac:chgData name="Philippe Baucour" userId="5102170ae7533958" providerId="LiveId" clId="{40F711FF-06EA-48FB-94E5-8AF9239032B0}" dt="2024-09-18T13:26:54.854" v="3425"/>
          <ac:spMkLst>
            <pc:docMk/>
            <pc:sldMk cId="3201622378" sldId="257"/>
            <ac:spMk id="16" creationId="{79432F0D-D8C5-55B4-D5E3-2B9F312D5960}"/>
          </ac:spMkLst>
        </pc:spChg>
        <pc:spChg chg="mod">
          <ac:chgData name="Philippe Baucour" userId="5102170ae7533958" providerId="LiveId" clId="{40F711FF-06EA-48FB-94E5-8AF9239032B0}" dt="2024-09-18T13:26:54.854" v="3425"/>
          <ac:spMkLst>
            <pc:docMk/>
            <pc:sldMk cId="3201622378" sldId="257"/>
            <ac:spMk id="17" creationId="{8C887205-8EF4-1FD6-7FFA-6F3DCAD293D4}"/>
          </ac:spMkLst>
        </pc:spChg>
        <pc:spChg chg="mod">
          <ac:chgData name="Philippe Baucour" userId="5102170ae7533958" providerId="LiveId" clId="{40F711FF-06EA-48FB-94E5-8AF9239032B0}" dt="2024-09-18T14:06:41.548" v="3433" actId="207"/>
          <ac:spMkLst>
            <pc:docMk/>
            <pc:sldMk cId="3201622378" sldId="257"/>
            <ac:spMk id="18" creationId="{0D8E3574-8587-AE31-48BA-BD970A0112E0}"/>
          </ac:spMkLst>
        </pc:spChg>
        <pc:spChg chg="mod">
          <ac:chgData name="Philippe Baucour" userId="5102170ae7533958" providerId="LiveId" clId="{40F711FF-06EA-48FB-94E5-8AF9239032B0}" dt="2024-09-18T14:06:48.478" v="3434" actId="207"/>
          <ac:spMkLst>
            <pc:docMk/>
            <pc:sldMk cId="3201622378" sldId="257"/>
            <ac:spMk id="19" creationId="{AACFFDEB-A1B6-4C1E-9C27-6BB97DFD4CF9}"/>
          </ac:spMkLst>
        </pc:spChg>
        <pc:grpChg chg="add del mod">
          <ac:chgData name="Philippe Baucour" userId="5102170ae7533958" providerId="LiveId" clId="{40F711FF-06EA-48FB-94E5-8AF9239032B0}" dt="2024-09-18T13:26:53.470" v="3424" actId="478"/>
          <ac:grpSpMkLst>
            <pc:docMk/>
            <pc:sldMk cId="3201622378" sldId="257"/>
            <ac:grpSpMk id="5" creationId="{7F25BA0A-1B65-1E7C-6B55-FA5416B9EC8E}"/>
          </ac:grpSpMkLst>
        </pc:grpChg>
        <pc:grpChg chg="add mod">
          <ac:chgData name="Philippe Baucour" userId="5102170ae7533958" providerId="LiveId" clId="{40F711FF-06EA-48FB-94E5-8AF9239032B0}" dt="2024-09-18T13:26:54.854" v="3425"/>
          <ac:grpSpMkLst>
            <pc:docMk/>
            <pc:sldMk cId="3201622378" sldId="257"/>
            <ac:grpSpMk id="11" creationId="{FDD87361-FF3A-98B5-71A3-588DFE266BAE}"/>
          </ac:grpSpMkLst>
        </pc:grpChg>
        <pc:grpChg chg="mod">
          <ac:chgData name="Philippe Baucour" userId="5102170ae7533958" providerId="LiveId" clId="{40F711FF-06EA-48FB-94E5-8AF9239032B0}" dt="2024-09-18T13:26:54.854" v="3425"/>
          <ac:grpSpMkLst>
            <pc:docMk/>
            <pc:sldMk cId="3201622378" sldId="257"/>
            <ac:grpSpMk id="13" creationId="{A6FD6413-8259-0B90-009F-CE600DD61D3E}"/>
          </ac:grpSpMkLst>
        </pc:grpChg>
      </pc:sldChg>
      <pc:sldChg chg="delSp add del mod modShow">
        <pc:chgData name="Philippe Baucour" userId="5102170ae7533958" providerId="LiveId" clId="{40F711FF-06EA-48FB-94E5-8AF9239032B0}" dt="2024-09-16T07:07:11.396" v="1987" actId="478"/>
        <pc:sldMkLst>
          <pc:docMk/>
          <pc:sldMk cId="246086491" sldId="258"/>
        </pc:sldMkLst>
        <pc:spChg chg="del">
          <ac:chgData name="Philippe Baucour" userId="5102170ae7533958" providerId="LiveId" clId="{40F711FF-06EA-48FB-94E5-8AF9239032B0}" dt="2024-09-16T07:07:11.396" v="1987" actId="478"/>
          <ac:spMkLst>
            <pc:docMk/>
            <pc:sldMk cId="246086491" sldId="258"/>
            <ac:spMk id="6" creationId="{3359D40A-9184-CE81-CDA2-DB6A4C6B3280}"/>
          </ac:spMkLst>
        </pc:spChg>
        <pc:picChg chg="del">
          <ac:chgData name="Philippe Baucour" userId="5102170ae7533958" providerId="LiveId" clId="{40F711FF-06EA-48FB-94E5-8AF9239032B0}" dt="2024-09-16T07:07:08.238" v="1986" actId="478"/>
          <ac:picMkLst>
            <pc:docMk/>
            <pc:sldMk cId="246086491" sldId="258"/>
            <ac:picMk id="5" creationId="{8925DC70-09A2-138C-900B-57BB44F5CC44}"/>
          </ac:picMkLst>
        </pc:picChg>
      </pc:sldChg>
      <pc:sldChg chg="mod ord modShow">
        <pc:chgData name="Philippe Baucour" userId="5102170ae7533958" providerId="LiveId" clId="{40F711FF-06EA-48FB-94E5-8AF9239032B0}" dt="2024-09-06T09:20:11.078" v="62" actId="729"/>
        <pc:sldMkLst>
          <pc:docMk/>
          <pc:sldMk cId="312535264" sldId="263"/>
        </pc:sldMkLst>
      </pc:sldChg>
      <pc:sldChg chg="addSp delSp modSp new mod modClrScheme modShow chgLayout">
        <pc:chgData name="Philippe Baucour" userId="5102170ae7533958" providerId="LiveId" clId="{40F711FF-06EA-48FB-94E5-8AF9239032B0}" dt="2024-09-16T07:05:47.477" v="1983" actId="729"/>
        <pc:sldMkLst>
          <pc:docMk/>
          <pc:sldMk cId="1373706002" sldId="264"/>
        </pc:sldMkLst>
        <pc:spChg chg="del mod ord">
          <ac:chgData name="Philippe Baucour" userId="5102170ae7533958" providerId="LiveId" clId="{40F711FF-06EA-48FB-94E5-8AF9239032B0}" dt="2024-09-08T09:11:55.537" v="65" actId="700"/>
          <ac:spMkLst>
            <pc:docMk/>
            <pc:sldMk cId="1373706002" sldId="264"/>
            <ac:spMk id="2" creationId="{EAD01FC6-B6F1-471A-A7FA-557BA013C358}"/>
          </ac:spMkLst>
        </pc:spChg>
        <pc:spChg chg="del">
          <ac:chgData name="Philippe Baucour" userId="5102170ae7533958" providerId="LiveId" clId="{40F711FF-06EA-48FB-94E5-8AF9239032B0}" dt="2024-09-08T09:11:55.537" v="65" actId="700"/>
          <ac:spMkLst>
            <pc:docMk/>
            <pc:sldMk cId="1373706002" sldId="264"/>
            <ac:spMk id="3" creationId="{7302CFE8-94EC-2491-DAEE-B56CF4BA0089}"/>
          </ac:spMkLst>
        </pc:spChg>
        <pc:spChg chg="add mod ord">
          <ac:chgData name="Philippe Baucour" userId="5102170ae7533958" providerId="LiveId" clId="{40F711FF-06EA-48FB-94E5-8AF9239032B0}" dt="2024-09-11T05:13:09.454" v="693" actId="167"/>
          <ac:spMkLst>
            <pc:docMk/>
            <pc:sldMk cId="1373706002" sldId="264"/>
            <ac:spMk id="3" creationId="{A0D54A11-9FCC-9D7A-C69A-C8AB026CEBF4}"/>
          </ac:spMkLst>
        </pc:spChg>
        <pc:spChg chg="add mod ord">
          <ac:chgData name="Philippe Baucour" userId="5102170ae7533958" providerId="LiveId" clId="{40F711FF-06EA-48FB-94E5-8AF9239032B0}" dt="2024-09-11T05:07:21.326" v="692" actId="20577"/>
          <ac:spMkLst>
            <pc:docMk/>
            <pc:sldMk cId="1373706002" sldId="264"/>
            <ac:spMk id="4" creationId="{EF2A8F15-8E22-7123-9084-834452AB8F63}"/>
          </ac:spMkLst>
        </pc:spChg>
        <pc:spChg chg="add mod ord">
          <ac:chgData name="Philippe Baucour" userId="5102170ae7533958" providerId="LiveId" clId="{40F711FF-06EA-48FB-94E5-8AF9239032B0}" dt="2024-09-11T05:13:16.914" v="695"/>
          <ac:spMkLst>
            <pc:docMk/>
            <pc:sldMk cId="1373706002" sldId="264"/>
            <ac:spMk id="9" creationId="{A05D6E0C-459A-8375-8C2F-EC30F32D46CF}"/>
          </ac:spMkLst>
        </pc:spChg>
        <pc:spChg chg="add del mod">
          <ac:chgData name="Philippe Baucour" userId="5102170ae7533958" providerId="LiveId" clId="{40F711FF-06EA-48FB-94E5-8AF9239032B0}" dt="2024-09-08T09:21:20.753" v="322" actId="478"/>
          <ac:spMkLst>
            <pc:docMk/>
            <pc:sldMk cId="1373706002" sldId="264"/>
            <ac:spMk id="11" creationId="{B0B35840-6598-8A5C-A626-BE922457A29D}"/>
          </ac:spMkLst>
        </pc:spChg>
        <pc:spChg chg="add mod ord">
          <ac:chgData name="Philippe Baucour" userId="5102170ae7533958" providerId="LiveId" clId="{40F711FF-06EA-48FB-94E5-8AF9239032B0}" dt="2024-09-11T05:13:14.178" v="694"/>
          <ac:spMkLst>
            <pc:docMk/>
            <pc:sldMk cId="1373706002" sldId="264"/>
            <ac:spMk id="13" creationId="{3CEDE262-9D4C-7F42-0C0A-790346E96373}"/>
          </ac:spMkLst>
        </pc:spChg>
        <pc:spChg chg="add mod">
          <ac:chgData name="Philippe Baucour" userId="5102170ae7533958" providerId="LiveId" clId="{40F711FF-06EA-48FB-94E5-8AF9239032B0}" dt="2024-09-11T05:03:17.223" v="605" actId="1035"/>
          <ac:spMkLst>
            <pc:docMk/>
            <pc:sldMk cId="1373706002" sldId="264"/>
            <ac:spMk id="14" creationId="{4B2711C6-E93E-A998-96E4-6C08DBC1A816}"/>
          </ac:spMkLst>
        </pc:spChg>
        <pc:spChg chg="add mod">
          <ac:chgData name="Philippe Baucour" userId="5102170ae7533958" providerId="LiveId" clId="{40F711FF-06EA-48FB-94E5-8AF9239032B0}" dt="2024-09-11T05:04:22.936" v="654" actId="1035"/>
          <ac:spMkLst>
            <pc:docMk/>
            <pc:sldMk cId="1373706002" sldId="264"/>
            <ac:spMk id="17" creationId="{25628DB1-D95E-C931-B0CB-1FDE2E4AF51A}"/>
          </ac:spMkLst>
        </pc:spChg>
        <pc:spChg chg="add mod">
          <ac:chgData name="Philippe Baucour" userId="5102170ae7533958" providerId="LiveId" clId="{40F711FF-06EA-48FB-94E5-8AF9239032B0}" dt="2024-09-11T05:03:17.223" v="605" actId="1035"/>
          <ac:spMkLst>
            <pc:docMk/>
            <pc:sldMk cId="1373706002" sldId="264"/>
            <ac:spMk id="18" creationId="{08C4FBDB-8965-E9BE-0584-C82D2C367616}"/>
          </ac:spMkLst>
        </pc:spChg>
        <pc:spChg chg="add del mod">
          <ac:chgData name="Philippe Baucour" userId="5102170ae7533958" providerId="LiveId" clId="{40F711FF-06EA-48FB-94E5-8AF9239032B0}" dt="2024-09-11T04:59:32.395" v="496" actId="478"/>
          <ac:spMkLst>
            <pc:docMk/>
            <pc:sldMk cId="1373706002" sldId="264"/>
            <ac:spMk id="24" creationId="{BADBBA3C-DB58-D898-6824-CCA97D779206}"/>
          </ac:spMkLst>
        </pc:spChg>
        <pc:spChg chg="add del mod">
          <ac:chgData name="Philippe Baucour" userId="5102170ae7533958" providerId="LiveId" clId="{40F711FF-06EA-48FB-94E5-8AF9239032B0}" dt="2024-09-11T04:59:32.395" v="496" actId="478"/>
          <ac:spMkLst>
            <pc:docMk/>
            <pc:sldMk cId="1373706002" sldId="264"/>
            <ac:spMk id="26" creationId="{AAD1B239-CD5F-66C8-5247-38641FC9475E}"/>
          </ac:spMkLst>
        </pc:spChg>
        <pc:spChg chg="add del mod">
          <ac:chgData name="Philippe Baucour" userId="5102170ae7533958" providerId="LiveId" clId="{40F711FF-06EA-48FB-94E5-8AF9239032B0}" dt="2024-09-11T04:59:28.596" v="495" actId="478"/>
          <ac:spMkLst>
            <pc:docMk/>
            <pc:sldMk cId="1373706002" sldId="264"/>
            <ac:spMk id="27" creationId="{0F3C8F11-8C60-8632-E3CC-B3BC9CA83199}"/>
          </ac:spMkLst>
        </pc:spChg>
        <pc:spChg chg="add del mod">
          <ac:chgData name="Philippe Baucour" userId="5102170ae7533958" providerId="LiveId" clId="{40F711FF-06EA-48FB-94E5-8AF9239032B0}" dt="2024-09-11T04:59:32.395" v="496" actId="478"/>
          <ac:spMkLst>
            <pc:docMk/>
            <pc:sldMk cId="1373706002" sldId="264"/>
            <ac:spMk id="29" creationId="{97373761-9646-7E85-1CDF-4DBD1BE2C894}"/>
          </ac:spMkLst>
        </pc:spChg>
        <pc:spChg chg="add del mod">
          <ac:chgData name="Philippe Baucour" userId="5102170ae7533958" providerId="LiveId" clId="{40F711FF-06EA-48FB-94E5-8AF9239032B0}" dt="2024-09-11T04:59:32.395" v="496" actId="478"/>
          <ac:spMkLst>
            <pc:docMk/>
            <pc:sldMk cId="1373706002" sldId="264"/>
            <ac:spMk id="30" creationId="{C775230C-72ED-B11C-2532-67F855A50469}"/>
          </ac:spMkLst>
        </pc:spChg>
        <pc:spChg chg="add del mod">
          <ac:chgData name="Philippe Baucour" userId="5102170ae7533958" providerId="LiveId" clId="{40F711FF-06EA-48FB-94E5-8AF9239032B0}" dt="2024-09-11T04:59:32.395" v="496" actId="478"/>
          <ac:spMkLst>
            <pc:docMk/>
            <pc:sldMk cId="1373706002" sldId="264"/>
            <ac:spMk id="32" creationId="{34BDCDB2-F20B-FD27-E7E3-E43D6DE7388E}"/>
          </ac:spMkLst>
        </pc:spChg>
        <pc:spChg chg="add del mod">
          <ac:chgData name="Philippe Baucour" userId="5102170ae7533958" providerId="LiveId" clId="{40F711FF-06EA-48FB-94E5-8AF9239032B0}" dt="2024-09-11T04:59:28.596" v="495" actId="478"/>
          <ac:spMkLst>
            <pc:docMk/>
            <pc:sldMk cId="1373706002" sldId="264"/>
            <ac:spMk id="34" creationId="{CAFCA1A0-F0BA-9899-5CBF-6E88EDB24470}"/>
          </ac:spMkLst>
        </pc:spChg>
        <pc:spChg chg="add mod ord">
          <ac:chgData name="Philippe Baucour" userId="5102170ae7533958" providerId="LiveId" clId="{40F711FF-06EA-48FB-94E5-8AF9239032B0}" dt="2024-09-11T05:13:19.417" v="696"/>
          <ac:spMkLst>
            <pc:docMk/>
            <pc:sldMk cId="1373706002" sldId="264"/>
            <ac:spMk id="36" creationId="{928554EF-5E4A-CE84-0556-0D865FC42DCB}"/>
          </ac:spMkLst>
        </pc:spChg>
        <pc:cxnChg chg="add mod">
          <ac:chgData name="Philippe Baucour" userId="5102170ae7533958" providerId="LiveId" clId="{40F711FF-06EA-48FB-94E5-8AF9239032B0}" dt="2024-09-11T05:04:03.526" v="617" actId="1037"/>
          <ac:cxnSpMkLst>
            <pc:docMk/>
            <pc:sldMk cId="1373706002" sldId="264"/>
            <ac:cxnSpMk id="2" creationId="{B36EC4F8-62B4-1849-DFFA-DC24000F5CE0}"/>
          </ac:cxnSpMkLst>
        </pc:cxnChg>
        <pc:cxnChg chg="add mod">
          <ac:chgData name="Philippe Baucour" userId="5102170ae7533958" providerId="LiveId" clId="{40F711FF-06EA-48FB-94E5-8AF9239032B0}" dt="2024-09-11T05:05:20.977" v="685" actId="1037"/>
          <ac:cxnSpMkLst>
            <pc:docMk/>
            <pc:sldMk cId="1373706002" sldId="264"/>
            <ac:cxnSpMk id="6" creationId="{D3449578-2B85-6D82-4C71-94229B9D7969}"/>
          </ac:cxnSpMkLst>
        </pc:cxnChg>
        <pc:cxnChg chg="add mod">
          <ac:chgData name="Philippe Baucour" userId="5102170ae7533958" providerId="LiveId" clId="{40F711FF-06EA-48FB-94E5-8AF9239032B0}" dt="2024-09-11T05:03:17.223" v="605" actId="1035"/>
          <ac:cxnSpMkLst>
            <pc:docMk/>
            <pc:sldMk cId="1373706002" sldId="264"/>
            <ac:cxnSpMk id="7" creationId="{E10C21FF-6C4B-E066-FC1C-20401C66BA32}"/>
          </ac:cxnSpMkLst>
        </pc:cxnChg>
        <pc:cxnChg chg="add mod">
          <ac:chgData name="Philippe Baucour" userId="5102170ae7533958" providerId="LiveId" clId="{40F711FF-06EA-48FB-94E5-8AF9239032B0}" dt="2024-09-11T05:04:08.586" v="630" actId="1038"/>
          <ac:cxnSpMkLst>
            <pc:docMk/>
            <pc:sldMk cId="1373706002" sldId="264"/>
            <ac:cxnSpMk id="8" creationId="{53D696E9-A257-E150-14A8-D2D64BF39073}"/>
          </ac:cxnSpMkLst>
        </pc:cxnChg>
        <pc:cxnChg chg="add mod">
          <ac:chgData name="Philippe Baucour" userId="5102170ae7533958" providerId="LiveId" clId="{40F711FF-06EA-48FB-94E5-8AF9239032B0}" dt="2024-09-11T05:03:17.223" v="605" actId="1035"/>
          <ac:cxnSpMkLst>
            <pc:docMk/>
            <pc:sldMk cId="1373706002" sldId="264"/>
            <ac:cxnSpMk id="10" creationId="{1461492B-30E9-14D3-4B67-A7AB21C72095}"/>
          </ac:cxnSpMkLst>
        </pc:cxnChg>
        <pc:cxnChg chg="add mod ord">
          <ac:chgData name="Philippe Baucour" userId="5102170ae7533958" providerId="LiveId" clId="{40F711FF-06EA-48FB-94E5-8AF9239032B0}" dt="2024-09-11T06:19:14.780" v="700" actId="167"/>
          <ac:cxnSpMkLst>
            <pc:docMk/>
            <pc:sldMk cId="1373706002" sldId="264"/>
            <ac:cxnSpMk id="12" creationId="{9DA77857-9345-9C55-EC4E-BC52E4F7EBA1}"/>
          </ac:cxnSpMkLst>
        </pc:cxnChg>
        <pc:cxnChg chg="add mod">
          <ac:chgData name="Philippe Baucour" userId="5102170ae7533958" providerId="LiveId" clId="{40F711FF-06EA-48FB-94E5-8AF9239032B0}" dt="2024-09-11T05:04:13.489" v="631" actId="14100"/>
          <ac:cxnSpMkLst>
            <pc:docMk/>
            <pc:sldMk cId="1373706002" sldId="264"/>
            <ac:cxnSpMk id="16" creationId="{1C501005-199D-04BE-9B33-319FC66165D3}"/>
          </ac:cxnSpMkLst>
        </pc:cxnChg>
        <pc:cxnChg chg="add del mod">
          <ac:chgData name="Philippe Baucour" userId="5102170ae7533958" providerId="LiveId" clId="{40F711FF-06EA-48FB-94E5-8AF9239032B0}" dt="2024-09-11T04:59:32.395" v="496" actId="478"/>
          <ac:cxnSpMkLst>
            <pc:docMk/>
            <pc:sldMk cId="1373706002" sldId="264"/>
            <ac:cxnSpMk id="21" creationId="{81523577-FD19-D04F-3F30-57B4E540E5E3}"/>
          </ac:cxnSpMkLst>
        </pc:cxnChg>
        <pc:cxnChg chg="add del mod">
          <ac:chgData name="Philippe Baucour" userId="5102170ae7533958" providerId="LiveId" clId="{40F711FF-06EA-48FB-94E5-8AF9239032B0}" dt="2024-09-11T04:59:32.395" v="496" actId="478"/>
          <ac:cxnSpMkLst>
            <pc:docMk/>
            <pc:sldMk cId="1373706002" sldId="264"/>
            <ac:cxnSpMk id="22" creationId="{4BC151CE-11AA-0B7F-6099-435D4C9F4439}"/>
          </ac:cxnSpMkLst>
        </pc:cxnChg>
        <pc:cxnChg chg="add del mod">
          <ac:chgData name="Philippe Baucour" userId="5102170ae7533958" providerId="LiveId" clId="{40F711FF-06EA-48FB-94E5-8AF9239032B0}" dt="2024-09-11T04:59:32.395" v="496" actId="478"/>
          <ac:cxnSpMkLst>
            <pc:docMk/>
            <pc:sldMk cId="1373706002" sldId="264"/>
            <ac:cxnSpMk id="23" creationId="{A5668EAF-C4E9-1377-8E78-81FD6D03B64F}"/>
          </ac:cxnSpMkLst>
        </pc:cxnChg>
        <pc:cxnChg chg="add del mod">
          <ac:chgData name="Philippe Baucour" userId="5102170ae7533958" providerId="LiveId" clId="{40F711FF-06EA-48FB-94E5-8AF9239032B0}" dt="2024-09-11T04:59:28.596" v="495" actId="478"/>
          <ac:cxnSpMkLst>
            <pc:docMk/>
            <pc:sldMk cId="1373706002" sldId="264"/>
            <ac:cxnSpMk id="25" creationId="{61B12A27-6F20-C959-CBA6-CD8D504D3F1E}"/>
          </ac:cxnSpMkLst>
        </pc:cxnChg>
        <pc:cxnChg chg="add del mod">
          <ac:chgData name="Philippe Baucour" userId="5102170ae7533958" providerId="LiveId" clId="{40F711FF-06EA-48FB-94E5-8AF9239032B0}" dt="2024-09-11T04:59:32.395" v="496" actId="478"/>
          <ac:cxnSpMkLst>
            <pc:docMk/>
            <pc:sldMk cId="1373706002" sldId="264"/>
            <ac:cxnSpMk id="28" creationId="{04A48406-9438-F992-B86A-1B252122AFFD}"/>
          </ac:cxnSpMkLst>
        </pc:cxnChg>
        <pc:cxnChg chg="add del mod">
          <ac:chgData name="Philippe Baucour" userId="5102170ae7533958" providerId="LiveId" clId="{40F711FF-06EA-48FB-94E5-8AF9239032B0}" dt="2024-09-11T04:59:32.395" v="496" actId="478"/>
          <ac:cxnSpMkLst>
            <pc:docMk/>
            <pc:sldMk cId="1373706002" sldId="264"/>
            <ac:cxnSpMk id="31" creationId="{8AC3B853-9E2C-2D89-88CA-A5B4D5D7B4B2}"/>
          </ac:cxnSpMkLst>
        </pc:cxnChg>
        <pc:cxnChg chg="add del mod">
          <ac:chgData name="Philippe Baucour" userId="5102170ae7533958" providerId="LiveId" clId="{40F711FF-06EA-48FB-94E5-8AF9239032B0}" dt="2024-09-11T04:59:28.596" v="495" actId="478"/>
          <ac:cxnSpMkLst>
            <pc:docMk/>
            <pc:sldMk cId="1373706002" sldId="264"/>
            <ac:cxnSpMk id="33" creationId="{30E18593-59EB-BDF3-80EA-8C14032AA45A}"/>
          </ac:cxnSpMkLst>
        </pc:cxnChg>
        <pc:cxnChg chg="add mod">
          <ac:chgData name="Philippe Baucour" userId="5102170ae7533958" providerId="LiveId" clId="{40F711FF-06EA-48FB-94E5-8AF9239032B0}" dt="2024-09-11T05:03:17.223" v="605" actId="1035"/>
          <ac:cxnSpMkLst>
            <pc:docMk/>
            <pc:sldMk cId="1373706002" sldId="264"/>
            <ac:cxnSpMk id="35" creationId="{59E07000-C642-A948-9CD6-721F82EE2FA6}"/>
          </ac:cxnSpMkLst>
        </pc:cxnChg>
      </pc:sldChg>
      <pc:sldChg chg="add mod modShow">
        <pc:chgData name="Philippe Baucour" userId="5102170ae7533958" providerId="LiveId" clId="{40F711FF-06EA-48FB-94E5-8AF9239032B0}" dt="2024-09-16T07:05:51.689" v="1984" actId="729"/>
        <pc:sldMkLst>
          <pc:docMk/>
          <pc:sldMk cId="710411366" sldId="265"/>
        </pc:sldMkLst>
      </pc:sldChg>
      <pc:sldChg chg="addSp delSp modSp new mod modClrScheme chgLayout modNotesTx">
        <pc:chgData name="Philippe Baucour" userId="5102170ae7533958" providerId="LiveId" clId="{40F711FF-06EA-48FB-94E5-8AF9239032B0}" dt="2024-09-17T00:01:14.338" v="2643" actId="1076"/>
        <pc:sldMkLst>
          <pc:docMk/>
          <pc:sldMk cId="3580628546" sldId="266"/>
        </pc:sldMkLst>
        <pc:spChg chg="mod ord">
          <ac:chgData name="Philippe Baucour" userId="5102170ae7533958" providerId="LiveId" clId="{40F711FF-06EA-48FB-94E5-8AF9239032B0}" dt="2024-09-15T12:38:00.888" v="1902" actId="6549"/>
          <ac:spMkLst>
            <pc:docMk/>
            <pc:sldMk cId="3580628546" sldId="266"/>
            <ac:spMk id="2" creationId="{FC7D7D61-5212-F8DF-8A01-7BF2EB86AE7E}"/>
          </ac:spMkLst>
        </pc:spChg>
        <pc:spChg chg="add mod">
          <ac:chgData name="Philippe Baucour" userId="5102170ae7533958" providerId="LiveId" clId="{40F711FF-06EA-48FB-94E5-8AF9239032B0}" dt="2024-09-17T00:01:14.338" v="2643" actId="1076"/>
          <ac:spMkLst>
            <pc:docMk/>
            <pc:sldMk cId="3580628546" sldId="266"/>
            <ac:spMk id="3" creationId="{08175751-E7FB-7830-4B6B-D517390EB4CD}"/>
          </ac:spMkLst>
        </pc:spChg>
        <pc:spChg chg="del">
          <ac:chgData name="Philippe Baucour" userId="5102170ae7533958" providerId="LiveId" clId="{40F711FF-06EA-48FB-94E5-8AF9239032B0}" dt="2024-09-15T12:15:22.457" v="1576"/>
          <ac:spMkLst>
            <pc:docMk/>
            <pc:sldMk cId="3580628546" sldId="266"/>
            <ac:spMk id="3" creationId="{7C15B039-8894-3B19-F9B1-1B68ABC08070}"/>
          </ac:spMkLst>
        </pc:spChg>
        <pc:spChg chg="add del mod">
          <ac:chgData name="Philippe Baucour" userId="5102170ae7533958" providerId="LiveId" clId="{40F711FF-06EA-48FB-94E5-8AF9239032B0}" dt="2024-09-15T12:18:41.820" v="1594" actId="700"/>
          <ac:spMkLst>
            <pc:docMk/>
            <pc:sldMk cId="3580628546" sldId="266"/>
            <ac:spMk id="9" creationId="{6F6EB8D2-F104-B419-54E5-348D37DB7F34}"/>
          </ac:spMkLst>
        </pc:spChg>
        <pc:spChg chg="add mod ord">
          <ac:chgData name="Philippe Baucour" userId="5102170ae7533958" providerId="LiveId" clId="{40F711FF-06EA-48FB-94E5-8AF9239032B0}" dt="2024-09-17T00:00:43.991" v="2638" actId="5793"/>
          <ac:spMkLst>
            <pc:docMk/>
            <pc:sldMk cId="3580628546" sldId="266"/>
            <ac:spMk id="12" creationId="{3BF23DB9-20EA-6B31-5964-B4051286AE1C}"/>
          </ac:spMkLst>
        </pc:spChg>
        <pc:picChg chg="add del mod">
          <ac:chgData name="Philippe Baucour" userId="5102170ae7533958" providerId="LiveId" clId="{40F711FF-06EA-48FB-94E5-8AF9239032B0}" dt="2024-09-15T12:17:15.331" v="1589" actId="21"/>
          <ac:picMkLst>
            <pc:docMk/>
            <pc:sldMk cId="3580628546" sldId="266"/>
            <ac:picMk id="5" creationId="{59DAF2EC-5648-77E9-552C-5A4723193AB0}"/>
          </ac:picMkLst>
        </pc:picChg>
        <pc:picChg chg="add mod">
          <ac:chgData name="Philippe Baucour" userId="5102170ae7533958" providerId="LiveId" clId="{40F711FF-06EA-48FB-94E5-8AF9239032B0}" dt="2024-09-15T12:34:59.233" v="1836" actId="1038"/>
          <ac:picMkLst>
            <pc:docMk/>
            <pc:sldMk cId="3580628546" sldId="266"/>
            <ac:picMk id="7" creationId="{27865B6C-4F03-D048-F461-31FC5E107F55}"/>
          </ac:picMkLst>
        </pc:picChg>
        <pc:picChg chg="add del mod">
          <ac:chgData name="Philippe Baucour" userId="5102170ae7533958" providerId="LiveId" clId="{40F711FF-06EA-48FB-94E5-8AF9239032B0}" dt="2024-09-15T12:22:58.298" v="1612" actId="21"/>
          <ac:picMkLst>
            <pc:docMk/>
            <pc:sldMk cId="3580628546" sldId="266"/>
            <ac:picMk id="11" creationId="{44B3A22C-30AF-1092-A41B-E7671122F03F}"/>
          </ac:picMkLst>
        </pc:picChg>
        <pc:picChg chg="add mod">
          <ac:chgData name="Philippe Baucour" userId="5102170ae7533958" providerId="LiveId" clId="{40F711FF-06EA-48FB-94E5-8AF9239032B0}" dt="2024-09-15T12:35:04.083" v="1852" actId="1038"/>
          <ac:picMkLst>
            <pc:docMk/>
            <pc:sldMk cId="3580628546" sldId="266"/>
            <ac:picMk id="14" creationId="{AEF54AAA-07A6-5DD6-5763-917D55F13FCD}"/>
          </ac:picMkLst>
        </pc:picChg>
      </pc:sldChg>
      <pc:sldChg chg="addSp delSp modSp new mod modClrScheme chgLayout modNotesTx">
        <pc:chgData name="Philippe Baucour" userId="5102170ae7533958" providerId="LiveId" clId="{40F711FF-06EA-48FB-94E5-8AF9239032B0}" dt="2024-09-17T06:12:04.807" v="2926" actId="20577"/>
        <pc:sldMkLst>
          <pc:docMk/>
          <pc:sldMk cId="3903331035" sldId="267"/>
        </pc:sldMkLst>
        <pc:spChg chg="mod ord">
          <ac:chgData name="Philippe Baucour" userId="5102170ae7533958" providerId="LiveId" clId="{40F711FF-06EA-48FB-94E5-8AF9239032B0}" dt="2024-09-16T23:27:12.134" v="2247" actId="700"/>
          <ac:spMkLst>
            <pc:docMk/>
            <pc:sldMk cId="3903331035" sldId="267"/>
            <ac:spMk id="2" creationId="{B4D97055-99E9-D072-BFAC-6A2769619FC4}"/>
          </ac:spMkLst>
        </pc:spChg>
        <pc:spChg chg="add">
          <ac:chgData name="Philippe Baucour" userId="5102170ae7533958" providerId="LiveId" clId="{40F711FF-06EA-48FB-94E5-8AF9239032B0}" dt="2024-09-17T06:04:56.738" v="2676"/>
          <ac:spMkLst>
            <pc:docMk/>
            <pc:sldMk cId="3903331035" sldId="267"/>
            <ac:spMk id="3" creationId="{EC5AE26E-046D-065A-4313-3045452C0A46}"/>
          </ac:spMkLst>
        </pc:spChg>
        <pc:spChg chg="del">
          <ac:chgData name="Philippe Baucour" userId="5102170ae7533958" providerId="LiveId" clId="{40F711FF-06EA-48FB-94E5-8AF9239032B0}" dt="2024-09-16T23:27:12.134" v="2247" actId="700"/>
          <ac:spMkLst>
            <pc:docMk/>
            <pc:sldMk cId="3903331035" sldId="267"/>
            <ac:spMk id="3" creationId="{F18C99FE-9161-B94A-54A3-536554EA1A52}"/>
          </ac:spMkLst>
        </pc:spChg>
        <pc:spChg chg="add mod">
          <ac:chgData name="Philippe Baucour" userId="5102170ae7533958" providerId="LiveId" clId="{40F711FF-06EA-48FB-94E5-8AF9239032B0}" dt="2024-09-17T06:09:25.443" v="2773" actId="1076"/>
          <ac:spMkLst>
            <pc:docMk/>
            <pc:sldMk cId="3903331035" sldId="267"/>
            <ac:spMk id="6" creationId="{C89F9382-3329-A731-A871-2E370DF4F0B9}"/>
          </ac:spMkLst>
        </pc:spChg>
        <pc:spChg chg="add del mod">
          <ac:chgData name="Philippe Baucour" userId="5102170ae7533958" providerId="LiveId" clId="{40F711FF-06EA-48FB-94E5-8AF9239032B0}" dt="2024-09-17T06:08:03.023" v="2769" actId="478"/>
          <ac:spMkLst>
            <pc:docMk/>
            <pc:sldMk cId="3903331035" sldId="267"/>
            <ac:spMk id="10" creationId="{6F121C85-62F2-C243-1F40-546A1C6F538D}"/>
          </ac:spMkLst>
        </pc:spChg>
        <pc:spChg chg="add mod">
          <ac:chgData name="Philippe Baucour" userId="5102170ae7533958" providerId="LiveId" clId="{40F711FF-06EA-48FB-94E5-8AF9239032B0}" dt="2024-09-17T06:07:57.625" v="2767" actId="1076"/>
          <ac:spMkLst>
            <pc:docMk/>
            <pc:sldMk cId="3903331035" sldId="267"/>
            <ac:spMk id="11" creationId="{0720AD4C-BA66-E93C-658B-959C7150AFE8}"/>
          </ac:spMkLst>
        </pc:spChg>
        <pc:picChg chg="add mod">
          <ac:chgData name="Philippe Baucour" userId="5102170ae7533958" providerId="LiveId" clId="{40F711FF-06EA-48FB-94E5-8AF9239032B0}" dt="2024-09-17T06:09:05.089" v="2772" actId="408"/>
          <ac:picMkLst>
            <pc:docMk/>
            <pc:sldMk cId="3903331035" sldId="267"/>
            <ac:picMk id="4" creationId="{523662BA-9388-DF75-E054-6479478E18EF}"/>
          </ac:picMkLst>
        </pc:picChg>
        <pc:picChg chg="add mod">
          <ac:chgData name="Philippe Baucour" userId="5102170ae7533958" providerId="LiveId" clId="{40F711FF-06EA-48FB-94E5-8AF9239032B0}" dt="2024-09-17T06:07:27.009" v="2764" actId="14100"/>
          <ac:picMkLst>
            <pc:docMk/>
            <pc:sldMk cId="3903331035" sldId="267"/>
            <ac:picMk id="5" creationId="{18EA8FE3-EB40-DBFC-245E-5E38DE346FAE}"/>
          </ac:picMkLst>
        </pc:picChg>
        <pc:picChg chg="add mod">
          <ac:chgData name="Philippe Baucour" userId="5102170ae7533958" providerId="LiveId" clId="{40F711FF-06EA-48FB-94E5-8AF9239032B0}" dt="2024-09-17T06:07:41.993" v="2766" actId="1076"/>
          <ac:picMkLst>
            <pc:docMk/>
            <pc:sldMk cId="3903331035" sldId="267"/>
            <ac:picMk id="7" creationId="{335F6C1C-350F-1563-9875-79F977B40E7B}"/>
          </ac:picMkLst>
        </pc:picChg>
        <pc:picChg chg="add mod modCrop">
          <ac:chgData name="Philippe Baucour" userId="5102170ae7533958" providerId="LiveId" clId="{40F711FF-06EA-48FB-94E5-8AF9239032B0}" dt="2024-09-17T06:07:34.960" v="2765" actId="1076"/>
          <ac:picMkLst>
            <pc:docMk/>
            <pc:sldMk cId="3903331035" sldId="267"/>
            <ac:picMk id="9" creationId="{03CBDE99-0405-AE82-2458-D1FE82AB100E}"/>
          </ac:picMkLst>
        </pc:picChg>
      </pc:sldChg>
      <pc:sldChg chg="addSp modSp new mod">
        <pc:chgData name="Philippe Baucour" userId="5102170ae7533958" providerId="LiveId" clId="{40F711FF-06EA-48FB-94E5-8AF9239032B0}" dt="2024-09-17T00:03:15.096" v="2675" actId="20577"/>
        <pc:sldMkLst>
          <pc:docMk/>
          <pc:sldMk cId="2699701360" sldId="268"/>
        </pc:sldMkLst>
        <pc:spChg chg="mod">
          <ac:chgData name="Philippe Baucour" userId="5102170ae7533958" providerId="LiveId" clId="{40F711FF-06EA-48FB-94E5-8AF9239032B0}" dt="2024-09-16T07:05:25.514" v="1980" actId="20577"/>
          <ac:spMkLst>
            <pc:docMk/>
            <pc:sldMk cId="2699701360" sldId="268"/>
            <ac:spMk id="2" creationId="{80E264B2-7E88-C9E0-981F-F9A083C5D9E8}"/>
          </ac:spMkLst>
        </pc:spChg>
        <pc:spChg chg="mod">
          <ac:chgData name="Philippe Baucour" userId="5102170ae7533958" providerId="LiveId" clId="{40F711FF-06EA-48FB-94E5-8AF9239032B0}" dt="2024-09-17T00:03:15.096" v="2675" actId="20577"/>
          <ac:spMkLst>
            <pc:docMk/>
            <pc:sldMk cId="2699701360" sldId="268"/>
            <ac:spMk id="3" creationId="{53098DBF-2DFC-77BE-B0FF-629FEE740045}"/>
          </ac:spMkLst>
        </pc:spChg>
        <pc:picChg chg="add mod">
          <ac:chgData name="Philippe Baucour" userId="5102170ae7533958" providerId="LiveId" clId="{40F711FF-06EA-48FB-94E5-8AF9239032B0}" dt="2024-09-16T07:02:45.339" v="1969" actId="1076"/>
          <ac:picMkLst>
            <pc:docMk/>
            <pc:sldMk cId="2699701360" sldId="268"/>
            <ac:picMk id="5" creationId="{2D6ABB88-F757-7A0F-B644-0B6F3238940E}"/>
          </ac:picMkLst>
        </pc:picChg>
        <pc:picChg chg="add mod ord">
          <ac:chgData name="Philippe Baucour" userId="5102170ae7533958" providerId="LiveId" clId="{40F711FF-06EA-48FB-94E5-8AF9239032B0}" dt="2024-09-16T07:04:13.497" v="1970" actId="1076"/>
          <ac:picMkLst>
            <pc:docMk/>
            <pc:sldMk cId="2699701360" sldId="268"/>
            <ac:picMk id="6" creationId="{D95B7D0F-BD20-5ADB-2CA7-CA24ECECDE7D}"/>
          </ac:picMkLst>
        </pc:picChg>
      </pc:sldChg>
      <pc:sldChg chg="addSp delSp modSp new mod modClrScheme chgLayout">
        <pc:chgData name="Philippe Baucour" userId="5102170ae7533958" providerId="LiveId" clId="{40F711FF-06EA-48FB-94E5-8AF9239032B0}" dt="2024-09-16T07:05:32.616" v="1982" actId="20577"/>
        <pc:sldMkLst>
          <pc:docMk/>
          <pc:sldMk cId="870064705" sldId="269"/>
        </pc:sldMkLst>
        <pc:spChg chg="mod ord">
          <ac:chgData name="Philippe Baucour" userId="5102170ae7533958" providerId="LiveId" clId="{40F711FF-06EA-48FB-94E5-8AF9239032B0}" dt="2024-09-16T07:05:32.616" v="1982" actId="20577"/>
          <ac:spMkLst>
            <pc:docMk/>
            <pc:sldMk cId="870064705" sldId="269"/>
            <ac:spMk id="2" creationId="{EE71F234-EA1F-7C6D-6C0D-DF35052DEE0B}"/>
          </ac:spMkLst>
        </pc:spChg>
        <pc:spChg chg="del">
          <ac:chgData name="Philippe Baucour" userId="5102170ae7533958" providerId="LiveId" clId="{40F711FF-06EA-48FB-94E5-8AF9239032B0}" dt="2024-09-15T10:48:10.157" v="915" actId="700"/>
          <ac:spMkLst>
            <pc:docMk/>
            <pc:sldMk cId="870064705" sldId="269"/>
            <ac:spMk id="3" creationId="{8106911F-1F50-B214-689E-58AE8D4B1A76}"/>
          </ac:spMkLst>
        </pc:spChg>
        <pc:spChg chg="add del">
          <ac:chgData name="Philippe Baucour" userId="5102170ae7533958" providerId="LiveId" clId="{40F711FF-06EA-48FB-94E5-8AF9239032B0}" dt="2024-09-15T10:49:16.761" v="917" actId="22"/>
          <ac:spMkLst>
            <pc:docMk/>
            <pc:sldMk cId="870064705" sldId="269"/>
            <ac:spMk id="5" creationId="{FD484D9A-3A56-9A8B-4538-C63D66D8D8C5}"/>
          </ac:spMkLst>
        </pc:spChg>
        <pc:spChg chg="add mod">
          <ac:chgData name="Philippe Baucour" userId="5102170ae7533958" providerId="LiveId" clId="{40F711FF-06EA-48FB-94E5-8AF9239032B0}" dt="2024-09-15T12:06:17.746" v="1510" actId="6549"/>
          <ac:spMkLst>
            <pc:docMk/>
            <pc:sldMk cId="870064705" sldId="269"/>
            <ac:spMk id="12" creationId="{3EDAEE3E-9534-2FE4-E433-C4D06345CDAD}"/>
          </ac:spMkLst>
        </pc:spChg>
        <pc:spChg chg="add mod">
          <ac:chgData name="Philippe Baucour" userId="5102170ae7533958" providerId="LiveId" clId="{40F711FF-06EA-48FB-94E5-8AF9239032B0}" dt="2024-09-15T12:06:04.112" v="1487" actId="20577"/>
          <ac:spMkLst>
            <pc:docMk/>
            <pc:sldMk cId="870064705" sldId="269"/>
            <ac:spMk id="13" creationId="{0A092700-8F20-7FBD-C187-6FF0B6C92193}"/>
          </ac:spMkLst>
        </pc:spChg>
        <pc:spChg chg="add mod">
          <ac:chgData name="Philippe Baucour" userId="5102170ae7533958" providerId="LiveId" clId="{40F711FF-06EA-48FB-94E5-8AF9239032B0}" dt="2024-09-15T12:05:38.022" v="1472" actId="1076"/>
          <ac:spMkLst>
            <pc:docMk/>
            <pc:sldMk cId="870064705" sldId="269"/>
            <ac:spMk id="14" creationId="{87E7EC36-44BF-F058-40E3-3318A742466F}"/>
          </ac:spMkLst>
        </pc:spChg>
        <pc:spChg chg="add mod">
          <ac:chgData name="Philippe Baucour" userId="5102170ae7533958" providerId="LiveId" clId="{40F711FF-06EA-48FB-94E5-8AF9239032B0}" dt="2024-09-15T12:10:11.795" v="1564" actId="1037"/>
          <ac:spMkLst>
            <pc:docMk/>
            <pc:sldMk cId="870064705" sldId="269"/>
            <ac:spMk id="15" creationId="{458D2F9F-204D-5EF0-C7C3-BFF934CE7128}"/>
          </ac:spMkLst>
        </pc:spChg>
        <pc:spChg chg="add mod">
          <ac:chgData name="Philippe Baucour" userId="5102170ae7533958" providerId="LiveId" clId="{40F711FF-06EA-48FB-94E5-8AF9239032B0}" dt="2024-09-15T12:11:08.059" v="1571" actId="1076"/>
          <ac:spMkLst>
            <pc:docMk/>
            <pc:sldMk cId="870064705" sldId="269"/>
            <ac:spMk id="16" creationId="{99637A9F-4875-6B35-2C80-E60F31097D41}"/>
          </ac:spMkLst>
        </pc:spChg>
        <pc:picChg chg="add mod modCrop">
          <ac:chgData name="Philippe Baucour" userId="5102170ae7533958" providerId="LiveId" clId="{40F711FF-06EA-48FB-94E5-8AF9239032B0}" dt="2024-09-15T12:03:23.368" v="1406" actId="1076"/>
          <ac:picMkLst>
            <pc:docMk/>
            <pc:sldMk cId="870064705" sldId="269"/>
            <ac:picMk id="7" creationId="{25090FA8-5DFE-F79C-2E60-CD349F5FDAB1}"/>
          </ac:picMkLst>
        </pc:picChg>
        <pc:picChg chg="add mod">
          <ac:chgData name="Philippe Baucour" userId="5102170ae7533958" providerId="LiveId" clId="{40F711FF-06EA-48FB-94E5-8AF9239032B0}" dt="2024-09-15T12:03:34.856" v="1409" actId="1076"/>
          <ac:picMkLst>
            <pc:docMk/>
            <pc:sldMk cId="870064705" sldId="269"/>
            <ac:picMk id="9" creationId="{3D845B31-CE49-51BC-3AB9-B3DAA408B64A}"/>
          </ac:picMkLst>
        </pc:picChg>
        <pc:picChg chg="add mod">
          <ac:chgData name="Philippe Baucour" userId="5102170ae7533958" providerId="LiveId" clId="{40F711FF-06EA-48FB-94E5-8AF9239032B0}" dt="2024-09-15T12:04:29.981" v="1413" actId="1076"/>
          <ac:picMkLst>
            <pc:docMk/>
            <pc:sldMk cId="870064705" sldId="269"/>
            <ac:picMk id="11" creationId="{DC406100-7C11-6592-7844-15E2C8E9B90F}"/>
          </ac:picMkLst>
        </pc:picChg>
        <pc:picChg chg="add mod">
          <ac:chgData name="Philippe Baucour" userId="5102170ae7533958" providerId="LiveId" clId="{40F711FF-06EA-48FB-94E5-8AF9239032B0}" dt="2024-09-15T12:12:35.856" v="1575" actId="1076"/>
          <ac:picMkLst>
            <pc:docMk/>
            <pc:sldMk cId="870064705" sldId="269"/>
            <ac:picMk id="17" creationId="{5DAEB0F8-1249-B806-9727-91B0CEFD251C}"/>
          </ac:picMkLst>
        </pc:picChg>
        <pc:picChg chg="add mod">
          <ac:chgData name="Philippe Baucour" userId="5102170ae7533958" providerId="LiveId" clId="{40F711FF-06EA-48FB-94E5-8AF9239032B0}" dt="2024-09-15T12:12:29.121" v="1574" actId="1076"/>
          <ac:picMkLst>
            <pc:docMk/>
            <pc:sldMk cId="870064705" sldId="269"/>
            <ac:picMk id="18" creationId="{9F9A45FB-E1CD-C0A9-C031-4112CF122F01}"/>
          </ac:picMkLst>
        </pc:picChg>
        <pc:picChg chg="add mod">
          <ac:chgData name="Philippe Baucour" userId="5102170ae7533958" providerId="LiveId" clId="{40F711FF-06EA-48FB-94E5-8AF9239032B0}" dt="2024-09-15T12:12:23.477" v="1573" actId="1076"/>
          <ac:picMkLst>
            <pc:docMk/>
            <pc:sldMk cId="870064705" sldId="269"/>
            <ac:picMk id="19" creationId="{DCD5BCB3-FECD-0F0C-68ED-78B838DFBE0A}"/>
          </ac:picMkLst>
        </pc:picChg>
      </pc:sldChg>
      <pc:sldChg chg="addSp modSp new mod modNotesTx">
        <pc:chgData name="Philippe Baucour" userId="5102170ae7533958" providerId="LiveId" clId="{40F711FF-06EA-48FB-94E5-8AF9239032B0}" dt="2024-09-16T07:05:17.388" v="1978" actId="20577"/>
        <pc:sldMkLst>
          <pc:docMk/>
          <pc:sldMk cId="4157245695" sldId="270"/>
        </pc:sldMkLst>
        <pc:spChg chg="mod">
          <ac:chgData name="Philippe Baucour" userId="5102170ae7533958" providerId="LiveId" clId="{40F711FF-06EA-48FB-94E5-8AF9239032B0}" dt="2024-09-16T07:05:17.388" v="1978" actId="20577"/>
          <ac:spMkLst>
            <pc:docMk/>
            <pc:sldMk cId="4157245695" sldId="270"/>
            <ac:spMk id="2" creationId="{111DB58F-DBEF-971C-6E7F-5E73545B868A}"/>
          </ac:spMkLst>
        </pc:spChg>
        <pc:spChg chg="mod">
          <ac:chgData name="Philippe Baucour" userId="5102170ae7533958" providerId="LiveId" clId="{40F711FF-06EA-48FB-94E5-8AF9239032B0}" dt="2024-09-15T11:53:50.486" v="1168" actId="20577"/>
          <ac:spMkLst>
            <pc:docMk/>
            <pc:sldMk cId="4157245695" sldId="270"/>
            <ac:spMk id="3" creationId="{3E592FDF-3643-E91C-8F24-9D2C34BDDD80}"/>
          </ac:spMkLst>
        </pc:spChg>
        <pc:spChg chg="add mod">
          <ac:chgData name="Philippe Baucour" userId="5102170ae7533958" providerId="LiveId" clId="{40F711FF-06EA-48FB-94E5-8AF9239032B0}" dt="2024-09-15T11:54:25.137" v="1336" actId="1038"/>
          <ac:spMkLst>
            <pc:docMk/>
            <pc:sldMk cId="4157245695" sldId="270"/>
            <ac:spMk id="10" creationId="{6CB5A37B-494E-775E-BDE7-0C04F375E69F}"/>
          </ac:spMkLst>
        </pc:spChg>
        <pc:picChg chg="add mod">
          <ac:chgData name="Philippe Baucour" userId="5102170ae7533958" providerId="LiveId" clId="{40F711FF-06EA-48FB-94E5-8AF9239032B0}" dt="2024-09-15T12:00:10.226" v="1386" actId="1037"/>
          <ac:picMkLst>
            <pc:docMk/>
            <pc:sldMk cId="4157245695" sldId="270"/>
            <ac:picMk id="5" creationId="{CF5491DE-BCC9-7085-74C9-9EF97B3DCD05}"/>
          </ac:picMkLst>
        </pc:picChg>
        <pc:picChg chg="add mod">
          <ac:chgData name="Philippe Baucour" userId="5102170ae7533958" providerId="LiveId" clId="{40F711FF-06EA-48FB-94E5-8AF9239032B0}" dt="2024-09-15T11:54:17.265" v="1261" actId="1038"/>
          <ac:picMkLst>
            <pc:docMk/>
            <pc:sldMk cId="4157245695" sldId="270"/>
            <ac:picMk id="7" creationId="{AAC86818-0C7F-92EC-3533-472B4874AC08}"/>
          </ac:picMkLst>
        </pc:picChg>
        <pc:picChg chg="add mod">
          <ac:chgData name="Philippe Baucour" userId="5102170ae7533958" providerId="LiveId" clId="{40F711FF-06EA-48FB-94E5-8AF9239032B0}" dt="2024-09-15T11:54:11.175" v="1233" actId="1038"/>
          <ac:picMkLst>
            <pc:docMk/>
            <pc:sldMk cId="4157245695" sldId="270"/>
            <ac:picMk id="9" creationId="{780A8172-615B-B4DE-815B-9DCE85BA51AF}"/>
          </ac:picMkLst>
        </pc:picChg>
      </pc:sldChg>
      <pc:sldChg chg="addSp delSp modSp new del mod">
        <pc:chgData name="Philippe Baucour" userId="5102170ae7533958" providerId="LiveId" clId="{40F711FF-06EA-48FB-94E5-8AF9239032B0}" dt="2024-09-15T12:43:12.050" v="1954" actId="47"/>
        <pc:sldMkLst>
          <pc:docMk/>
          <pc:sldMk cId="317899141" sldId="271"/>
        </pc:sldMkLst>
        <pc:picChg chg="add del mod">
          <ac:chgData name="Philippe Baucour" userId="5102170ae7533958" providerId="LiveId" clId="{40F711FF-06EA-48FB-94E5-8AF9239032B0}" dt="2024-09-15T12:38:21.830" v="1905" actId="21"/>
          <ac:picMkLst>
            <pc:docMk/>
            <pc:sldMk cId="317899141" sldId="271"/>
            <ac:picMk id="5" creationId="{59DAF2EC-5648-77E9-552C-5A4723193AB0}"/>
          </ac:picMkLst>
        </pc:picChg>
      </pc:sldChg>
      <pc:sldChg chg="addSp modSp new mod ord modNotesTx">
        <pc:chgData name="Philippe Baucour" userId="5102170ae7533958" providerId="LiveId" clId="{40F711FF-06EA-48FB-94E5-8AF9239032B0}" dt="2024-09-19T14:48:24.731" v="3481" actId="207"/>
        <pc:sldMkLst>
          <pc:docMk/>
          <pc:sldMk cId="706215125" sldId="272"/>
        </pc:sldMkLst>
        <pc:spChg chg="mod">
          <ac:chgData name="Philippe Baucour" userId="5102170ae7533958" providerId="LiveId" clId="{40F711FF-06EA-48FB-94E5-8AF9239032B0}" dt="2024-09-16T07:04:53.881" v="1974" actId="20577"/>
          <ac:spMkLst>
            <pc:docMk/>
            <pc:sldMk cId="706215125" sldId="272"/>
            <ac:spMk id="2" creationId="{E4746BB8-0AD8-17AF-FDFF-D5E39420DCC3}"/>
          </ac:spMkLst>
        </pc:spChg>
        <pc:spChg chg="add mod">
          <ac:chgData name="Philippe Baucour" userId="5102170ae7533958" providerId="LiveId" clId="{40F711FF-06EA-48FB-94E5-8AF9239032B0}" dt="2024-09-19T14:35:55.532" v="3443" actId="1035"/>
          <ac:spMkLst>
            <pc:docMk/>
            <pc:sldMk cId="706215125" sldId="272"/>
            <ac:spMk id="3" creationId="{D0441E55-F454-E977-01A1-C7E220A4E54E}"/>
          </ac:spMkLst>
        </pc:spChg>
        <pc:spChg chg="add mod">
          <ac:chgData name="Philippe Baucour" userId="5102170ae7533958" providerId="LiveId" clId="{40F711FF-06EA-48FB-94E5-8AF9239032B0}" dt="2024-09-19T14:48:24.731" v="3481" actId="207"/>
          <ac:spMkLst>
            <pc:docMk/>
            <pc:sldMk cId="706215125" sldId="272"/>
            <ac:spMk id="5" creationId="{4D68CB3E-E165-636B-44F0-AF23B659B4AB}"/>
          </ac:spMkLst>
        </pc:spChg>
        <pc:spChg chg="add mod">
          <ac:chgData name="Philippe Baucour" userId="5102170ae7533958" providerId="LiveId" clId="{40F711FF-06EA-48FB-94E5-8AF9239032B0}" dt="2024-09-15T12:25:57.650" v="1639" actId="1037"/>
          <ac:spMkLst>
            <pc:docMk/>
            <pc:sldMk cId="706215125" sldId="272"/>
            <ac:spMk id="7" creationId="{6060BC2E-5019-C04F-D81E-2789ECAE25E0}"/>
          </ac:spMkLst>
        </pc:spChg>
        <pc:spChg chg="add mod">
          <ac:chgData name="Philippe Baucour" userId="5102170ae7533958" providerId="LiveId" clId="{40F711FF-06EA-48FB-94E5-8AF9239032B0}" dt="2024-09-16T07:18:03.610" v="2149" actId="20577"/>
          <ac:spMkLst>
            <pc:docMk/>
            <pc:sldMk cId="706215125" sldId="272"/>
            <ac:spMk id="8" creationId="{F9727D45-6A67-A4D5-645D-DC8717284C4E}"/>
          </ac:spMkLst>
        </pc:spChg>
        <pc:picChg chg="add mod">
          <ac:chgData name="Philippe Baucour" userId="5102170ae7533958" providerId="LiveId" clId="{40F711FF-06EA-48FB-94E5-8AF9239032B0}" dt="2024-09-15T12:22:48.748" v="1610" actId="1076"/>
          <ac:picMkLst>
            <pc:docMk/>
            <pc:sldMk cId="706215125" sldId="272"/>
            <ac:picMk id="4" creationId="{553A133D-0173-BB18-F704-971391777E60}"/>
          </ac:picMkLst>
        </pc:picChg>
        <pc:picChg chg="add mod">
          <ac:chgData name="Philippe Baucour" userId="5102170ae7533958" providerId="LiveId" clId="{40F711FF-06EA-48FB-94E5-8AF9239032B0}" dt="2024-09-15T12:22:52.715" v="1611" actId="1076"/>
          <ac:picMkLst>
            <pc:docMk/>
            <pc:sldMk cId="706215125" sldId="272"/>
            <ac:picMk id="6" creationId="{0354AD57-A904-D0BC-7AD9-8D76056E8050}"/>
          </ac:picMkLst>
        </pc:picChg>
        <pc:picChg chg="add mod">
          <ac:chgData name="Philippe Baucour" userId="5102170ae7533958" providerId="LiveId" clId="{40F711FF-06EA-48FB-94E5-8AF9239032B0}" dt="2024-09-15T12:31:25.249" v="1761" actId="1035"/>
          <ac:picMkLst>
            <pc:docMk/>
            <pc:sldMk cId="706215125" sldId="272"/>
            <ac:picMk id="10" creationId="{3BC81B83-FC89-A55D-B0AA-907A25D78F59}"/>
          </ac:picMkLst>
        </pc:picChg>
        <pc:picChg chg="add mod">
          <ac:chgData name="Philippe Baucour" userId="5102170ae7533958" providerId="LiveId" clId="{40F711FF-06EA-48FB-94E5-8AF9239032B0}" dt="2024-09-15T12:23:17.094" v="1614" actId="1076"/>
          <ac:picMkLst>
            <pc:docMk/>
            <pc:sldMk cId="706215125" sldId="272"/>
            <ac:picMk id="11" creationId="{44B3A22C-30AF-1092-A41B-E7671122F03F}"/>
          </ac:picMkLst>
        </pc:picChg>
      </pc:sldChg>
      <pc:sldChg chg="addSp delSp modSp new mod">
        <pc:chgData name="Philippe Baucour" userId="5102170ae7533958" providerId="LiveId" clId="{40F711FF-06EA-48FB-94E5-8AF9239032B0}" dt="2024-09-17T06:58:02.479" v="3415" actId="1035"/>
        <pc:sldMkLst>
          <pc:docMk/>
          <pc:sldMk cId="585511404" sldId="273"/>
        </pc:sldMkLst>
        <pc:spChg chg="mod">
          <ac:chgData name="Philippe Baucour" userId="5102170ae7533958" providerId="LiveId" clId="{40F711FF-06EA-48FB-94E5-8AF9239032B0}" dt="2024-09-15T12:38:13.238" v="1904"/>
          <ac:spMkLst>
            <pc:docMk/>
            <pc:sldMk cId="585511404" sldId="273"/>
            <ac:spMk id="2" creationId="{ACD283A2-235E-3D8D-4CCF-84779E1B1693}"/>
          </ac:spMkLst>
        </pc:spChg>
        <pc:spChg chg="mod">
          <ac:chgData name="Philippe Baucour" userId="5102170ae7533958" providerId="LiveId" clId="{40F711FF-06EA-48FB-94E5-8AF9239032B0}" dt="2024-09-15T12:40:29.927" v="1920"/>
          <ac:spMkLst>
            <pc:docMk/>
            <pc:sldMk cId="585511404" sldId="273"/>
            <ac:spMk id="3" creationId="{8F29940B-4FD0-ABE4-DB5C-9C9331F1A44D}"/>
          </ac:spMkLst>
        </pc:spChg>
        <pc:spChg chg="add mod">
          <ac:chgData name="Philippe Baucour" userId="5102170ae7533958" providerId="LiveId" clId="{40F711FF-06EA-48FB-94E5-8AF9239032B0}" dt="2024-09-17T06:58:02.479" v="3415" actId="1035"/>
          <ac:spMkLst>
            <pc:docMk/>
            <pc:sldMk cId="585511404" sldId="273"/>
            <ac:spMk id="4" creationId="{2A63C582-7E8D-781E-4767-996248A6C10E}"/>
          </ac:spMkLst>
        </pc:spChg>
        <pc:picChg chg="add mod">
          <ac:chgData name="Philippe Baucour" userId="5102170ae7533958" providerId="LiveId" clId="{40F711FF-06EA-48FB-94E5-8AF9239032B0}" dt="2024-09-17T06:58:02.479" v="3415" actId="1035"/>
          <ac:picMkLst>
            <pc:docMk/>
            <pc:sldMk cId="585511404" sldId="273"/>
            <ac:picMk id="5" creationId="{59DAF2EC-5648-77E9-552C-5A4723193AB0}"/>
          </ac:picMkLst>
        </pc:picChg>
        <pc:picChg chg="add mod">
          <ac:chgData name="Philippe Baucour" userId="5102170ae7533958" providerId="LiveId" clId="{40F711FF-06EA-48FB-94E5-8AF9239032B0}" dt="2024-09-17T06:58:02.479" v="3415" actId="1035"/>
          <ac:picMkLst>
            <pc:docMk/>
            <pc:sldMk cId="585511404" sldId="273"/>
            <ac:picMk id="6" creationId="{1C7ADBB9-4A2B-F296-AA53-6B93BEEBDA66}"/>
          </ac:picMkLst>
        </pc:picChg>
        <pc:picChg chg="add del mod">
          <ac:chgData name="Philippe Baucour" userId="5102170ae7533958" providerId="LiveId" clId="{40F711FF-06EA-48FB-94E5-8AF9239032B0}" dt="2024-09-15T12:41:00.054" v="1924" actId="478"/>
          <ac:picMkLst>
            <pc:docMk/>
            <pc:sldMk cId="585511404" sldId="273"/>
            <ac:picMk id="7" creationId="{61D4C087-E96E-F587-4764-66EEB23DC30F}"/>
          </ac:picMkLst>
        </pc:picChg>
      </pc:sldChg>
    </pc:docChg>
  </pc:docChgLst>
  <pc:docChgLst>
    <pc:chgData name="Philippe Baucour" userId="5102170ae7533958" providerId="LiveId" clId="{B2EE689F-2065-402A-8908-926DEA39FEF1}"/>
    <pc:docChg chg="undo custSel addSld delSld modSld sldOrd">
      <pc:chgData name="Philippe Baucour" userId="5102170ae7533958" providerId="LiveId" clId="{B2EE689F-2065-402A-8908-926DEA39FEF1}" dt="2024-08-20T16:49:57.237" v="2645" actId="700"/>
      <pc:docMkLst>
        <pc:docMk/>
      </pc:docMkLst>
      <pc:sldChg chg="modSp mod">
        <pc:chgData name="Philippe Baucour" userId="5102170ae7533958" providerId="LiveId" clId="{B2EE689F-2065-402A-8908-926DEA39FEF1}" dt="2024-08-20T13:48:38.878" v="23" actId="20577"/>
        <pc:sldMkLst>
          <pc:docMk/>
          <pc:sldMk cId="1392602265" sldId="256"/>
        </pc:sldMkLst>
        <pc:spChg chg="mod">
          <ac:chgData name="Philippe Baucour" userId="5102170ae7533958" providerId="LiveId" clId="{B2EE689F-2065-402A-8908-926DEA39FEF1}" dt="2024-08-20T13:43:23.368" v="18" actId="20577"/>
          <ac:spMkLst>
            <pc:docMk/>
            <pc:sldMk cId="1392602265" sldId="256"/>
            <ac:spMk id="2" creationId="{27403E06-B2E3-4008-35B5-576464278A6D}"/>
          </ac:spMkLst>
        </pc:spChg>
        <pc:spChg chg="mod">
          <ac:chgData name="Philippe Baucour" userId="5102170ae7533958" providerId="LiveId" clId="{B2EE689F-2065-402A-8908-926DEA39FEF1}" dt="2024-08-20T13:48:38.878" v="23" actId="20577"/>
          <ac:spMkLst>
            <pc:docMk/>
            <pc:sldMk cId="1392602265" sldId="256"/>
            <ac:spMk id="3" creationId="{08069205-150B-B4B1-565B-156D78F5E9E8}"/>
          </ac:spMkLst>
        </pc:spChg>
      </pc:sldChg>
      <pc:sldChg chg="modSp mod">
        <pc:chgData name="Philippe Baucour" userId="5102170ae7533958" providerId="LiveId" clId="{B2EE689F-2065-402A-8908-926DEA39FEF1}" dt="2024-08-20T16:42:59.488" v="2421" actId="6549"/>
        <pc:sldMkLst>
          <pc:docMk/>
          <pc:sldMk cId="3201622378" sldId="257"/>
        </pc:sldMkLst>
        <pc:spChg chg="mod">
          <ac:chgData name="Philippe Baucour" userId="5102170ae7533958" providerId="LiveId" clId="{B2EE689F-2065-402A-8908-926DEA39FEF1}" dt="2024-08-20T16:42:59.488" v="2421" actId="6549"/>
          <ac:spMkLst>
            <pc:docMk/>
            <pc:sldMk cId="3201622378" sldId="257"/>
            <ac:spMk id="3" creationId="{1A803C62-BD0B-D0AC-2B41-C4F420891B06}"/>
          </ac:spMkLst>
        </pc:spChg>
      </pc:sldChg>
      <pc:sldChg chg="modSp add mod">
        <pc:chgData name="Philippe Baucour" userId="5102170ae7533958" providerId="LiveId" clId="{B2EE689F-2065-402A-8908-926DEA39FEF1}" dt="2024-08-20T16:43:36.696" v="2422" actId="108"/>
        <pc:sldMkLst>
          <pc:docMk/>
          <pc:sldMk cId="246086491" sldId="258"/>
        </pc:sldMkLst>
        <pc:spChg chg="mod">
          <ac:chgData name="Philippe Baucour" userId="5102170ae7533958" providerId="LiveId" clId="{B2EE689F-2065-402A-8908-926DEA39FEF1}" dt="2024-08-20T16:43:36.696" v="2422" actId="108"/>
          <ac:spMkLst>
            <pc:docMk/>
            <pc:sldMk cId="246086491" sldId="258"/>
            <ac:spMk id="3" creationId="{A88399CA-BBD6-ECCC-534E-0335C54116C3}"/>
          </ac:spMkLst>
        </pc:spChg>
      </pc:sldChg>
      <pc:sldChg chg="del">
        <pc:chgData name="Philippe Baucour" userId="5102170ae7533958" providerId="LiveId" clId="{B2EE689F-2065-402A-8908-926DEA39FEF1}" dt="2024-08-20T13:56:09.548" v="55" actId="47"/>
        <pc:sldMkLst>
          <pc:docMk/>
          <pc:sldMk cId="1677250047" sldId="258"/>
        </pc:sldMkLst>
      </pc:sldChg>
      <pc:sldChg chg="del">
        <pc:chgData name="Philippe Baucour" userId="5102170ae7533958" providerId="LiveId" clId="{B2EE689F-2065-402A-8908-926DEA39FEF1}" dt="2024-08-20T13:48:55.857" v="24" actId="47"/>
        <pc:sldMkLst>
          <pc:docMk/>
          <pc:sldMk cId="2354581829" sldId="259"/>
        </pc:sldMkLst>
      </pc:sldChg>
      <pc:sldChg chg="addSp delSp modSp new mod ord modClrScheme chgLayout modNotesTx">
        <pc:chgData name="Philippe Baucour" userId="5102170ae7533958" providerId="LiveId" clId="{B2EE689F-2065-402A-8908-926DEA39FEF1}" dt="2024-08-20T16:41:28.836" v="2358" actId="20577"/>
        <pc:sldMkLst>
          <pc:docMk/>
          <pc:sldMk cId="3595025937" sldId="259"/>
        </pc:sldMkLst>
        <pc:spChg chg="mod ord">
          <ac:chgData name="Philippe Baucour" userId="5102170ae7533958" providerId="LiveId" clId="{B2EE689F-2065-402A-8908-926DEA39FEF1}" dt="2024-08-20T13:55:20.059" v="52" actId="700"/>
          <ac:spMkLst>
            <pc:docMk/>
            <pc:sldMk cId="3595025937" sldId="259"/>
            <ac:spMk id="2" creationId="{9401C507-3D1F-23F1-FC25-F88A14E5D2D2}"/>
          </ac:spMkLst>
        </pc:spChg>
        <pc:spChg chg="add mod">
          <ac:chgData name="Philippe Baucour" userId="5102170ae7533958" providerId="LiveId" clId="{B2EE689F-2065-402A-8908-926DEA39FEF1}" dt="2024-08-20T14:12:08.730" v="141" actId="1035"/>
          <ac:spMkLst>
            <pc:docMk/>
            <pc:sldMk cId="3595025937" sldId="259"/>
            <ac:spMk id="3" creationId="{DAA69606-7991-E7A7-6DA7-C10E2197153D}"/>
          </ac:spMkLst>
        </pc:spChg>
        <pc:spChg chg="del">
          <ac:chgData name="Philippe Baucour" userId="5102170ae7533958" providerId="LiveId" clId="{B2EE689F-2065-402A-8908-926DEA39FEF1}" dt="2024-08-20T13:55:20.059" v="52" actId="700"/>
          <ac:spMkLst>
            <pc:docMk/>
            <pc:sldMk cId="3595025937" sldId="259"/>
            <ac:spMk id="3" creationId="{F99D3141-1EEC-FB5F-4E02-E4226DD5CC31}"/>
          </ac:spMkLst>
        </pc:spChg>
        <pc:picChg chg="add mod">
          <ac:chgData name="Philippe Baucour" userId="5102170ae7533958" providerId="LiveId" clId="{B2EE689F-2065-402A-8908-926DEA39FEF1}" dt="2024-08-20T14:10:49.808" v="90" actId="1036"/>
          <ac:picMkLst>
            <pc:docMk/>
            <pc:sldMk cId="3595025937" sldId="259"/>
            <ac:picMk id="5" creationId="{2B92A725-ABA1-9076-A45D-26AB83219752}"/>
          </ac:picMkLst>
        </pc:picChg>
      </pc:sldChg>
      <pc:sldChg chg="del">
        <pc:chgData name="Philippe Baucour" userId="5102170ae7533958" providerId="LiveId" clId="{B2EE689F-2065-402A-8908-926DEA39FEF1}" dt="2024-08-20T13:48:59.157" v="25" actId="47"/>
        <pc:sldMkLst>
          <pc:docMk/>
          <pc:sldMk cId="1044313820" sldId="260"/>
        </pc:sldMkLst>
      </pc:sldChg>
      <pc:sldChg chg="modSp add mod ord">
        <pc:chgData name="Philippe Baucour" userId="5102170ae7533958" providerId="LiveId" clId="{B2EE689F-2065-402A-8908-926DEA39FEF1}" dt="2024-08-20T14:21:35.650" v="325" actId="20577"/>
        <pc:sldMkLst>
          <pc:docMk/>
          <pc:sldMk cId="3605500931" sldId="260"/>
        </pc:sldMkLst>
        <pc:spChg chg="mod">
          <ac:chgData name="Philippe Baucour" userId="5102170ae7533958" providerId="LiveId" clId="{B2EE689F-2065-402A-8908-926DEA39FEF1}" dt="2024-08-20T14:21:35.650" v="325" actId="20577"/>
          <ac:spMkLst>
            <pc:docMk/>
            <pc:sldMk cId="3605500931" sldId="260"/>
            <ac:spMk id="2" creationId="{50B81B73-2442-900F-81DF-40FFFB00F362}"/>
          </ac:spMkLst>
        </pc:spChg>
      </pc:sldChg>
      <pc:sldChg chg="modSp add mod">
        <pc:chgData name="Philippe Baucour" userId="5102170ae7533958" providerId="LiveId" clId="{B2EE689F-2065-402A-8908-926DEA39FEF1}" dt="2024-08-20T16:44:25.434" v="2428" actId="113"/>
        <pc:sldMkLst>
          <pc:docMk/>
          <pc:sldMk cId="1735660937" sldId="261"/>
        </pc:sldMkLst>
        <pc:spChg chg="mod">
          <ac:chgData name="Philippe Baucour" userId="5102170ae7533958" providerId="LiveId" clId="{B2EE689F-2065-402A-8908-926DEA39FEF1}" dt="2024-08-20T14:14:03.145" v="187" actId="20577"/>
          <ac:spMkLst>
            <pc:docMk/>
            <pc:sldMk cId="1735660937" sldId="261"/>
            <ac:spMk id="2" creationId="{3C06C7F3-1F37-3278-1418-9BDC17C64C05}"/>
          </ac:spMkLst>
        </pc:spChg>
        <pc:spChg chg="mod">
          <ac:chgData name="Philippe Baucour" userId="5102170ae7533958" providerId="LiveId" clId="{B2EE689F-2065-402A-8908-926DEA39FEF1}" dt="2024-08-20T16:44:25.434" v="2428" actId="113"/>
          <ac:spMkLst>
            <pc:docMk/>
            <pc:sldMk cId="1735660937" sldId="261"/>
            <ac:spMk id="3" creationId="{6760927A-C4AD-6A17-7C37-5D5E288834D1}"/>
          </ac:spMkLst>
        </pc:spChg>
      </pc:sldChg>
      <pc:sldChg chg="del">
        <pc:chgData name="Philippe Baucour" userId="5102170ae7533958" providerId="LiveId" clId="{B2EE689F-2065-402A-8908-926DEA39FEF1}" dt="2024-08-20T13:49:05.039" v="26" actId="47"/>
        <pc:sldMkLst>
          <pc:docMk/>
          <pc:sldMk cId="3213887435" sldId="261"/>
        </pc:sldMkLst>
      </pc:sldChg>
      <pc:sldChg chg="addSp delSp modSp new del mod ord modClrScheme chgLayout">
        <pc:chgData name="Philippe Baucour" userId="5102170ae7533958" providerId="LiveId" clId="{B2EE689F-2065-402A-8908-926DEA39FEF1}" dt="2024-08-20T14:42:31.705" v="558" actId="47"/>
        <pc:sldMkLst>
          <pc:docMk/>
          <pc:sldMk cId="2620637221" sldId="262"/>
        </pc:sldMkLst>
        <pc:spChg chg="del mod ord">
          <ac:chgData name="Philippe Baucour" userId="5102170ae7533958" providerId="LiveId" clId="{B2EE689F-2065-402A-8908-926DEA39FEF1}" dt="2024-08-20T14:06:15.969" v="61" actId="700"/>
          <ac:spMkLst>
            <pc:docMk/>
            <pc:sldMk cId="2620637221" sldId="262"/>
            <ac:spMk id="2" creationId="{85EB0905-95F7-88B6-0107-B21D86EEBAD4}"/>
          </ac:spMkLst>
        </pc:spChg>
        <pc:spChg chg="add mod ord">
          <ac:chgData name="Philippe Baucour" userId="5102170ae7533958" providerId="LiveId" clId="{B2EE689F-2065-402A-8908-926DEA39FEF1}" dt="2024-08-20T14:22:10.550" v="330" actId="20577"/>
          <ac:spMkLst>
            <pc:docMk/>
            <pc:sldMk cId="2620637221" sldId="262"/>
            <ac:spMk id="3" creationId="{608F483B-4434-746C-7AEB-95C4776D51F5}"/>
          </ac:spMkLst>
        </pc:spChg>
        <pc:spChg chg="add mod ord">
          <ac:chgData name="Philippe Baucour" userId="5102170ae7533958" providerId="LiveId" clId="{B2EE689F-2065-402A-8908-926DEA39FEF1}" dt="2024-08-20T14:42:22.609" v="556" actId="21"/>
          <ac:spMkLst>
            <pc:docMk/>
            <pc:sldMk cId="2620637221" sldId="262"/>
            <ac:spMk id="4" creationId="{89BF95F5-742F-BEE1-0DE9-2ECD77A3A8FC}"/>
          </ac:spMkLst>
        </pc:spChg>
      </pc:sldChg>
      <pc:sldChg chg="modSp add mod">
        <pc:chgData name="Philippe Baucour" userId="5102170ae7533958" providerId="LiveId" clId="{B2EE689F-2065-402A-8908-926DEA39FEF1}" dt="2024-08-20T14:20:52.676" v="283" actId="20577"/>
        <pc:sldMkLst>
          <pc:docMk/>
          <pc:sldMk cId="3032471110" sldId="264"/>
        </pc:sldMkLst>
        <pc:spChg chg="mod">
          <ac:chgData name="Philippe Baucour" userId="5102170ae7533958" providerId="LiveId" clId="{B2EE689F-2065-402A-8908-926DEA39FEF1}" dt="2024-08-20T14:20:52.676" v="283" actId="20577"/>
          <ac:spMkLst>
            <pc:docMk/>
            <pc:sldMk cId="3032471110" sldId="264"/>
            <ac:spMk id="15" creationId="{4A0F2F50-A8F4-B84F-6FFC-7F8D6197CE61}"/>
          </ac:spMkLst>
        </pc:spChg>
      </pc:sldChg>
      <pc:sldChg chg="add del mod modShow">
        <pc:chgData name="Philippe Baucour" userId="5102170ae7533958" providerId="LiveId" clId="{B2EE689F-2065-402A-8908-926DEA39FEF1}" dt="2024-08-20T16:46:53.469" v="2439" actId="47"/>
        <pc:sldMkLst>
          <pc:docMk/>
          <pc:sldMk cId="3631102099" sldId="265"/>
        </pc:sldMkLst>
      </pc:sldChg>
      <pc:sldChg chg="addSp modSp add mod modNotesTx">
        <pc:chgData name="Philippe Baucour" userId="5102170ae7533958" providerId="LiveId" clId="{B2EE689F-2065-402A-8908-926DEA39FEF1}" dt="2024-08-20T14:20:24.282" v="273" actId="14100"/>
        <pc:sldMkLst>
          <pc:docMk/>
          <pc:sldMk cId="747625521" sldId="266"/>
        </pc:sldMkLst>
        <pc:spChg chg="mod">
          <ac:chgData name="Philippe Baucour" userId="5102170ae7533958" providerId="LiveId" clId="{B2EE689F-2065-402A-8908-926DEA39FEF1}" dt="2024-08-20T14:07:31.370" v="66" actId="20577"/>
          <ac:spMkLst>
            <pc:docMk/>
            <pc:sldMk cId="747625521" sldId="266"/>
            <ac:spMk id="2" creationId="{A252341B-7A2D-75F7-2C2D-EED801A5D175}"/>
          </ac:spMkLst>
        </pc:spChg>
        <pc:spChg chg="add mod">
          <ac:chgData name="Philippe Baucour" userId="5102170ae7533958" providerId="LiveId" clId="{B2EE689F-2065-402A-8908-926DEA39FEF1}" dt="2024-08-20T14:20:24.282" v="273" actId="14100"/>
          <ac:spMkLst>
            <pc:docMk/>
            <pc:sldMk cId="747625521" sldId="266"/>
            <ac:spMk id="7" creationId="{2D720B5A-7ECF-A3EF-D44E-2B0A0C2ED1F3}"/>
          </ac:spMkLst>
        </pc:spChg>
        <pc:picChg chg="add mod">
          <ac:chgData name="Philippe Baucour" userId="5102170ae7533958" providerId="LiveId" clId="{B2EE689F-2065-402A-8908-926DEA39FEF1}" dt="2024-08-20T14:19:59.230" v="265" actId="1076"/>
          <ac:picMkLst>
            <pc:docMk/>
            <pc:sldMk cId="747625521" sldId="266"/>
            <ac:picMk id="16" creationId="{5C5F7576-E45A-1EB5-C8AD-BD408978EE72}"/>
          </ac:picMkLst>
        </pc:picChg>
      </pc:sldChg>
      <pc:sldChg chg="modSp add mod ord">
        <pc:chgData name="Philippe Baucour" userId="5102170ae7533958" providerId="LiveId" clId="{B2EE689F-2065-402A-8908-926DEA39FEF1}" dt="2024-08-20T14:21:11.262" v="301" actId="20577"/>
        <pc:sldMkLst>
          <pc:docMk/>
          <pc:sldMk cId="2297956533" sldId="267"/>
        </pc:sldMkLst>
        <pc:spChg chg="mod">
          <ac:chgData name="Philippe Baucour" userId="5102170ae7533958" providerId="LiveId" clId="{B2EE689F-2065-402A-8908-926DEA39FEF1}" dt="2024-08-20T14:21:11.262" v="301" actId="20577"/>
          <ac:spMkLst>
            <pc:docMk/>
            <pc:sldMk cId="2297956533" sldId="267"/>
            <ac:spMk id="4" creationId="{CC2A2999-2A2B-52F7-227C-09A61B8C832C}"/>
          </ac:spMkLst>
        </pc:spChg>
      </pc:sldChg>
      <pc:sldChg chg="addSp modSp new mod ord">
        <pc:chgData name="Philippe Baucour" userId="5102170ae7533958" providerId="LiveId" clId="{B2EE689F-2065-402A-8908-926DEA39FEF1}" dt="2024-08-20T16:46:17.043" v="2438" actId="20577"/>
        <pc:sldMkLst>
          <pc:docMk/>
          <pc:sldMk cId="1147535142" sldId="268"/>
        </pc:sldMkLst>
        <pc:spChg chg="mod">
          <ac:chgData name="Philippe Baucour" userId="5102170ae7533958" providerId="LiveId" clId="{B2EE689F-2065-402A-8908-926DEA39FEF1}" dt="2024-08-20T14:25:40.069" v="423" actId="20577"/>
          <ac:spMkLst>
            <pc:docMk/>
            <pc:sldMk cId="1147535142" sldId="268"/>
            <ac:spMk id="2" creationId="{B452D778-62DA-501C-C058-8EC5C9C10756}"/>
          </ac:spMkLst>
        </pc:spChg>
        <pc:spChg chg="mod">
          <ac:chgData name="Philippe Baucour" userId="5102170ae7533958" providerId="LiveId" clId="{B2EE689F-2065-402A-8908-926DEA39FEF1}" dt="2024-08-20T16:46:17.043" v="2438" actId="20577"/>
          <ac:spMkLst>
            <pc:docMk/>
            <pc:sldMk cId="1147535142" sldId="268"/>
            <ac:spMk id="3" creationId="{AFB9DA82-C6AB-DDA5-193E-1A67542E96A1}"/>
          </ac:spMkLst>
        </pc:spChg>
        <pc:picChg chg="add mod">
          <ac:chgData name="Philippe Baucour" userId="5102170ae7533958" providerId="LiveId" clId="{B2EE689F-2065-402A-8908-926DEA39FEF1}" dt="2024-08-20T14:28:03.109" v="441" actId="108"/>
          <ac:picMkLst>
            <pc:docMk/>
            <pc:sldMk cId="1147535142" sldId="268"/>
            <ac:picMk id="5" creationId="{770456EA-62CE-CCEA-B0E6-4EF3CF1E6D85}"/>
          </ac:picMkLst>
        </pc:picChg>
      </pc:sldChg>
      <pc:sldChg chg="addSp delSp modSp new mod modClrScheme chgLayout">
        <pc:chgData name="Philippe Baucour" userId="5102170ae7533958" providerId="LiveId" clId="{B2EE689F-2065-402A-8908-926DEA39FEF1}" dt="2024-08-20T15:04:27.183" v="881" actId="108"/>
        <pc:sldMkLst>
          <pc:docMk/>
          <pc:sldMk cId="1748231111" sldId="269"/>
        </pc:sldMkLst>
        <pc:spChg chg="mod ord">
          <ac:chgData name="Philippe Baucour" userId="5102170ae7533958" providerId="LiveId" clId="{B2EE689F-2065-402A-8908-926DEA39FEF1}" dt="2024-08-20T14:51:21.666" v="569" actId="700"/>
          <ac:spMkLst>
            <pc:docMk/>
            <pc:sldMk cId="1748231111" sldId="269"/>
            <ac:spMk id="2" creationId="{558AABD1-B03F-DF62-2548-932C470ADE51}"/>
          </ac:spMkLst>
        </pc:spChg>
        <pc:spChg chg="del">
          <ac:chgData name="Philippe Baucour" userId="5102170ae7533958" providerId="LiveId" clId="{B2EE689F-2065-402A-8908-926DEA39FEF1}" dt="2024-08-20T14:51:21.666" v="569" actId="700"/>
          <ac:spMkLst>
            <pc:docMk/>
            <pc:sldMk cId="1748231111" sldId="269"/>
            <ac:spMk id="3" creationId="{3B4529BA-CD2F-2525-266E-0FE73968F148}"/>
          </ac:spMkLst>
        </pc:spChg>
        <pc:spChg chg="add mod">
          <ac:chgData name="Philippe Baucour" userId="5102170ae7533958" providerId="LiveId" clId="{B2EE689F-2065-402A-8908-926DEA39FEF1}" dt="2024-08-20T15:01:33.389" v="839" actId="1076"/>
          <ac:spMkLst>
            <pc:docMk/>
            <pc:sldMk cId="1748231111" sldId="269"/>
            <ac:spMk id="16" creationId="{BE1D5DFE-CF5D-072D-A965-612E214107C1}"/>
          </ac:spMkLst>
        </pc:spChg>
        <pc:spChg chg="add mod">
          <ac:chgData name="Philippe Baucour" userId="5102170ae7533958" providerId="LiveId" clId="{B2EE689F-2065-402A-8908-926DEA39FEF1}" dt="2024-08-20T15:01:26.965" v="838" actId="1076"/>
          <ac:spMkLst>
            <pc:docMk/>
            <pc:sldMk cId="1748231111" sldId="269"/>
            <ac:spMk id="17" creationId="{8AE23A63-D89E-267D-48F9-EBF653B6E652}"/>
          </ac:spMkLst>
        </pc:spChg>
        <pc:spChg chg="add mod">
          <ac:chgData name="Philippe Baucour" userId="5102170ae7533958" providerId="LiveId" clId="{B2EE689F-2065-402A-8908-926DEA39FEF1}" dt="2024-08-20T15:01:43.309" v="841" actId="1076"/>
          <ac:spMkLst>
            <pc:docMk/>
            <pc:sldMk cId="1748231111" sldId="269"/>
            <ac:spMk id="18" creationId="{AF525763-7605-D112-4D83-6EB8A5F63A6E}"/>
          </ac:spMkLst>
        </pc:spChg>
        <pc:picChg chg="add mod">
          <ac:chgData name="Philippe Baucour" userId="5102170ae7533958" providerId="LiveId" clId="{B2EE689F-2065-402A-8908-926DEA39FEF1}" dt="2024-08-20T15:04:23.102" v="877" actId="108"/>
          <ac:picMkLst>
            <pc:docMk/>
            <pc:sldMk cId="1748231111" sldId="269"/>
            <ac:picMk id="5" creationId="{CB00D995-6DDE-4EAB-2BB8-6A4EE5A58A7C}"/>
          </ac:picMkLst>
        </pc:picChg>
        <pc:picChg chg="add mod">
          <ac:chgData name="Philippe Baucour" userId="5102170ae7533958" providerId="LiveId" clId="{B2EE689F-2065-402A-8908-926DEA39FEF1}" dt="2024-08-20T15:04:24.243" v="878" actId="108"/>
          <ac:picMkLst>
            <pc:docMk/>
            <pc:sldMk cId="1748231111" sldId="269"/>
            <ac:picMk id="7" creationId="{F927CB2E-1126-96C3-214D-CBF693BDDFD6}"/>
          </ac:picMkLst>
        </pc:picChg>
        <pc:picChg chg="add mod">
          <ac:chgData name="Philippe Baucour" userId="5102170ae7533958" providerId="LiveId" clId="{B2EE689F-2065-402A-8908-926DEA39FEF1}" dt="2024-08-20T15:04:25.165" v="879" actId="108"/>
          <ac:picMkLst>
            <pc:docMk/>
            <pc:sldMk cId="1748231111" sldId="269"/>
            <ac:picMk id="9" creationId="{C61075BF-25F0-4D6E-DA93-A366E6FB5084}"/>
          </ac:picMkLst>
        </pc:picChg>
        <pc:picChg chg="add mod">
          <ac:chgData name="Philippe Baucour" userId="5102170ae7533958" providerId="LiveId" clId="{B2EE689F-2065-402A-8908-926DEA39FEF1}" dt="2024-08-20T15:01:36.720" v="840" actId="1076"/>
          <ac:picMkLst>
            <pc:docMk/>
            <pc:sldMk cId="1748231111" sldId="269"/>
            <ac:picMk id="11" creationId="{534E0EEB-9452-CA0E-A92A-DA2D648AD0FA}"/>
          </ac:picMkLst>
        </pc:picChg>
        <pc:picChg chg="add mod">
          <ac:chgData name="Philippe Baucour" userId="5102170ae7533958" providerId="LiveId" clId="{B2EE689F-2065-402A-8908-926DEA39FEF1}" dt="2024-08-20T15:04:26.213" v="880" actId="108"/>
          <ac:picMkLst>
            <pc:docMk/>
            <pc:sldMk cId="1748231111" sldId="269"/>
            <ac:picMk id="13" creationId="{C54E7DE8-04BC-640F-E88C-6FF69F7DDEF9}"/>
          </ac:picMkLst>
        </pc:picChg>
        <pc:picChg chg="add mod">
          <ac:chgData name="Philippe Baucour" userId="5102170ae7533958" providerId="LiveId" clId="{B2EE689F-2065-402A-8908-926DEA39FEF1}" dt="2024-08-20T15:04:27.183" v="881" actId="108"/>
          <ac:picMkLst>
            <pc:docMk/>
            <pc:sldMk cId="1748231111" sldId="269"/>
            <ac:picMk id="15" creationId="{B6257353-FD93-E6F0-1C7A-2C911156B25C}"/>
          </ac:picMkLst>
        </pc:picChg>
      </pc:sldChg>
      <pc:sldChg chg="modSp new mod">
        <pc:chgData name="Philippe Baucour" userId="5102170ae7533958" providerId="LiveId" clId="{B2EE689F-2065-402A-8908-926DEA39FEF1}" dt="2024-08-20T15:48:27.513" v="1265" actId="27636"/>
        <pc:sldMkLst>
          <pc:docMk/>
          <pc:sldMk cId="2492228979" sldId="270"/>
        </pc:sldMkLst>
        <pc:spChg chg="mod">
          <ac:chgData name="Philippe Baucour" userId="5102170ae7533958" providerId="LiveId" clId="{B2EE689F-2065-402A-8908-926DEA39FEF1}" dt="2024-08-20T14:30:07.760" v="492" actId="20577"/>
          <ac:spMkLst>
            <pc:docMk/>
            <pc:sldMk cId="2492228979" sldId="270"/>
            <ac:spMk id="2" creationId="{816CA654-D4E4-C121-8C03-2D4442388ED2}"/>
          </ac:spMkLst>
        </pc:spChg>
        <pc:spChg chg="mod">
          <ac:chgData name="Philippe Baucour" userId="5102170ae7533958" providerId="LiveId" clId="{B2EE689F-2065-402A-8908-926DEA39FEF1}" dt="2024-08-20T15:48:27.513" v="1265" actId="27636"/>
          <ac:spMkLst>
            <pc:docMk/>
            <pc:sldMk cId="2492228979" sldId="270"/>
            <ac:spMk id="3" creationId="{EAEEBC22-1509-CEB3-FF71-21F77B9FB14E}"/>
          </ac:spMkLst>
        </pc:spChg>
      </pc:sldChg>
      <pc:sldChg chg="addSp delSp modSp new mod modClrScheme chgLayout modNotesTx">
        <pc:chgData name="Philippe Baucour" userId="5102170ae7533958" providerId="LiveId" clId="{B2EE689F-2065-402A-8908-926DEA39FEF1}" dt="2024-08-20T15:51:05.017" v="1352" actId="6549"/>
        <pc:sldMkLst>
          <pc:docMk/>
          <pc:sldMk cId="1525589597" sldId="271"/>
        </pc:sldMkLst>
        <pc:spChg chg="mod ord">
          <ac:chgData name="Philippe Baucour" userId="5102170ae7533958" providerId="LiveId" clId="{B2EE689F-2065-402A-8908-926DEA39FEF1}" dt="2024-08-20T15:50:40.449" v="1308" actId="700"/>
          <ac:spMkLst>
            <pc:docMk/>
            <pc:sldMk cId="1525589597" sldId="271"/>
            <ac:spMk id="2" creationId="{3FBF303B-320E-615A-D4A6-CE2076FD915D}"/>
          </ac:spMkLst>
        </pc:spChg>
        <pc:spChg chg="del">
          <ac:chgData name="Philippe Baucour" userId="5102170ae7533958" providerId="LiveId" clId="{B2EE689F-2065-402A-8908-926DEA39FEF1}" dt="2024-08-20T15:26:03.055" v="1208" actId="700"/>
          <ac:spMkLst>
            <pc:docMk/>
            <pc:sldMk cId="1525589597" sldId="271"/>
            <ac:spMk id="3" creationId="{7F1358CB-03AD-3B17-4FF6-43A75D4E827B}"/>
          </ac:spMkLst>
        </pc:spChg>
        <pc:spChg chg="add mod ord">
          <ac:chgData name="Philippe Baucour" userId="5102170ae7533958" providerId="LiveId" clId="{B2EE689F-2065-402A-8908-926DEA39FEF1}" dt="2024-08-20T15:51:01.668" v="1351" actId="20577"/>
          <ac:spMkLst>
            <pc:docMk/>
            <pc:sldMk cId="1525589597" sldId="271"/>
            <ac:spMk id="6" creationId="{3F3FBD36-F5D6-8C6D-1ECB-2BC2F9C975C9}"/>
          </ac:spMkLst>
        </pc:spChg>
        <pc:picChg chg="add mod">
          <ac:chgData name="Philippe Baucour" userId="5102170ae7533958" providerId="LiveId" clId="{B2EE689F-2065-402A-8908-926DEA39FEF1}" dt="2024-08-20T15:26:10.393" v="1209" actId="1076"/>
          <ac:picMkLst>
            <pc:docMk/>
            <pc:sldMk cId="1525589597" sldId="271"/>
            <ac:picMk id="5" creationId="{79ACFFD6-8701-A586-409C-D065CFA85D2B}"/>
          </ac:picMkLst>
        </pc:picChg>
      </pc:sldChg>
      <pc:sldChg chg="addSp delSp modSp new mod">
        <pc:chgData name="Philippe Baucour" userId="5102170ae7533958" providerId="LiveId" clId="{B2EE689F-2065-402A-8908-926DEA39FEF1}" dt="2024-08-20T16:36:47.045" v="2084" actId="20577"/>
        <pc:sldMkLst>
          <pc:docMk/>
          <pc:sldMk cId="789373151" sldId="272"/>
        </pc:sldMkLst>
        <pc:spChg chg="mod">
          <ac:chgData name="Philippe Baucour" userId="5102170ae7533958" providerId="LiveId" clId="{B2EE689F-2065-402A-8908-926DEA39FEF1}" dt="2024-08-20T16:36:47.045" v="2084" actId="20577"/>
          <ac:spMkLst>
            <pc:docMk/>
            <pc:sldMk cId="789373151" sldId="272"/>
            <ac:spMk id="2" creationId="{353EE57E-5493-2327-616F-B3A8EB55D058}"/>
          </ac:spMkLst>
        </pc:spChg>
        <pc:spChg chg="mod">
          <ac:chgData name="Philippe Baucour" userId="5102170ae7533958" providerId="LiveId" clId="{B2EE689F-2065-402A-8908-926DEA39FEF1}" dt="2024-08-20T16:10:41.914" v="1469" actId="14100"/>
          <ac:spMkLst>
            <pc:docMk/>
            <pc:sldMk cId="789373151" sldId="272"/>
            <ac:spMk id="3" creationId="{9CCCAB07-2348-E027-5CBB-B6DFBEF0ECA5}"/>
          </ac:spMkLst>
        </pc:spChg>
        <pc:spChg chg="add mod">
          <ac:chgData name="Philippe Baucour" userId="5102170ae7533958" providerId="LiveId" clId="{B2EE689F-2065-402A-8908-926DEA39FEF1}" dt="2024-08-20T16:18:13.423" v="1619" actId="1035"/>
          <ac:spMkLst>
            <pc:docMk/>
            <pc:sldMk cId="789373151" sldId="272"/>
            <ac:spMk id="6" creationId="{A6FBEA0E-496A-DEEC-15CF-4C575BF1B8DC}"/>
          </ac:spMkLst>
        </pc:spChg>
        <pc:spChg chg="add mod">
          <ac:chgData name="Philippe Baucour" userId="5102170ae7533958" providerId="LiveId" clId="{B2EE689F-2065-402A-8908-926DEA39FEF1}" dt="2024-08-20T16:18:13.423" v="1619" actId="1035"/>
          <ac:spMkLst>
            <pc:docMk/>
            <pc:sldMk cId="789373151" sldId="272"/>
            <ac:spMk id="7" creationId="{44724778-4908-8097-B2D4-1DF08F28B450}"/>
          </ac:spMkLst>
        </pc:spChg>
        <pc:spChg chg="add mod">
          <ac:chgData name="Philippe Baucour" userId="5102170ae7533958" providerId="LiveId" clId="{B2EE689F-2065-402A-8908-926DEA39FEF1}" dt="2024-08-20T16:18:13.423" v="1619" actId="1035"/>
          <ac:spMkLst>
            <pc:docMk/>
            <pc:sldMk cId="789373151" sldId="272"/>
            <ac:spMk id="8" creationId="{77F9C462-D38F-8217-3290-4EA6B7587381}"/>
          </ac:spMkLst>
        </pc:spChg>
        <pc:spChg chg="add mod">
          <ac:chgData name="Philippe Baucour" userId="5102170ae7533958" providerId="LiveId" clId="{B2EE689F-2065-402A-8908-926DEA39FEF1}" dt="2024-08-20T16:18:13.423" v="1619" actId="1035"/>
          <ac:spMkLst>
            <pc:docMk/>
            <pc:sldMk cId="789373151" sldId="272"/>
            <ac:spMk id="9" creationId="{A420F552-C558-10F2-3840-2B3840BC5CA7}"/>
          </ac:spMkLst>
        </pc:spChg>
        <pc:spChg chg="add mod">
          <ac:chgData name="Philippe Baucour" userId="5102170ae7533958" providerId="LiveId" clId="{B2EE689F-2065-402A-8908-926DEA39FEF1}" dt="2024-08-20T16:18:13.423" v="1619" actId="1035"/>
          <ac:spMkLst>
            <pc:docMk/>
            <pc:sldMk cId="789373151" sldId="272"/>
            <ac:spMk id="10" creationId="{FE334B22-EF4D-A1D6-AD3A-9A837CD2EA0D}"/>
          </ac:spMkLst>
        </pc:spChg>
        <pc:picChg chg="add mod">
          <ac:chgData name="Philippe Baucour" userId="5102170ae7533958" providerId="LiveId" clId="{B2EE689F-2065-402A-8908-926DEA39FEF1}" dt="2024-08-20T16:18:52.163" v="1625" actId="108"/>
          <ac:picMkLst>
            <pc:docMk/>
            <pc:sldMk cId="789373151" sldId="272"/>
            <ac:picMk id="5" creationId="{852CC397-0BE9-B1E8-895C-A04848CCA426}"/>
          </ac:picMkLst>
        </pc:picChg>
        <pc:picChg chg="add mod">
          <ac:chgData name="Philippe Baucour" userId="5102170ae7533958" providerId="LiveId" clId="{B2EE689F-2065-402A-8908-926DEA39FEF1}" dt="2024-08-20T16:21:44.463" v="1672" actId="1035"/>
          <ac:picMkLst>
            <pc:docMk/>
            <pc:sldMk cId="789373151" sldId="272"/>
            <ac:picMk id="12" creationId="{6C6E6F12-489C-3253-A37A-9B6FD93D3E8F}"/>
          </ac:picMkLst>
        </pc:picChg>
        <pc:picChg chg="add del mod">
          <ac:chgData name="Philippe Baucour" userId="5102170ae7533958" providerId="LiveId" clId="{B2EE689F-2065-402A-8908-926DEA39FEF1}" dt="2024-08-20T16:22:57.161" v="1676" actId="21"/>
          <ac:picMkLst>
            <pc:docMk/>
            <pc:sldMk cId="789373151" sldId="272"/>
            <ac:picMk id="14" creationId="{455A44FA-2E55-D0E2-7C71-EF34D9840450}"/>
          </ac:picMkLst>
        </pc:picChg>
      </pc:sldChg>
      <pc:sldChg chg="addSp modSp new mod">
        <pc:chgData name="Philippe Baucour" userId="5102170ae7533958" providerId="LiveId" clId="{B2EE689F-2065-402A-8908-926DEA39FEF1}" dt="2024-08-20T16:47:48.114" v="2492" actId="1035"/>
        <pc:sldMkLst>
          <pc:docMk/>
          <pc:sldMk cId="84679321" sldId="273"/>
        </pc:sldMkLst>
        <pc:spChg chg="mod">
          <ac:chgData name="Philippe Baucour" userId="5102170ae7533958" providerId="LiveId" clId="{B2EE689F-2065-402A-8908-926DEA39FEF1}" dt="2024-08-20T16:47:17.335" v="2452" actId="20577"/>
          <ac:spMkLst>
            <pc:docMk/>
            <pc:sldMk cId="84679321" sldId="273"/>
            <ac:spMk id="2" creationId="{F47D66FB-F952-F3DE-39F9-A324E4C81197}"/>
          </ac:spMkLst>
        </pc:spChg>
        <pc:spChg chg="add mod">
          <ac:chgData name="Philippe Baucour" userId="5102170ae7533958" providerId="LiveId" clId="{B2EE689F-2065-402A-8908-926DEA39FEF1}" dt="2024-08-20T16:47:48.114" v="2492" actId="1035"/>
          <ac:spMkLst>
            <pc:docMk/>
            <pc:sldMk cId="84679321" sldId="273"/>
            <ac:spMk id="3" creationId="{ACEFA5E8-4615-CF35-BF1F-8975A9512F6E}"/>
          </ac:spMkLst>
        </pc:spChg>
        <pc:spChg chg="add mod">
          <ac:chgData name="Philippe Baucour" userId="5102170ae7533958" providerId="LiveId" clId="{B2EE689F-2065-402A-8908-926DEA39FEF1}" dt="2024-08-20T15:06:12.656" v="905" actId="1038"/>
          <ac:spMkLst>
            <pc:docMk/>
            <pc:sldMk cId="84679321" sldId="273"/>
            <ac:spMk id="7" creationId="{0D310D5B-3A81-15B8-626B-C3D78A394855}"/>
          </ac:spMkLst>
        </pc:spChg>
        <pc:picChg chg="add mod">
          <ac:chgData name="Philippe Baucour" userId="5102170ae7533958" providerId="LiveId" clId="{B2EE689F-2065-402A-8908-926DEA39FEF1}" dt="2024-08-20T15:04:14.546" v="876" actId="108"/>
          <ac:picMkLst>
            <pc:docMk/>
            <pc:sldMk cId="84679321" sldId="273"/>
            <ac:picMk id="4" creationId="{6A8FC15C-BEC8-742C-5B3E-599CE46CCB38}"/>
          </ac:picMkLst>
        </pc:picChg>
        <pc:picChg chg="add mod">
          <ac:chgData name="Philippe Baucour" userId="5102170ae7533958" providerId="LiveId" clId="{B2EE689F-2065-402A-8908-926DEA39FEF1}" dt="2024-08-20T16:47:48.114" v="2492" actId="1035"/>
          <ac:picMkLst>
            <pc:docMk/>
            <pc:sldMk cId="84679321" sldId="273"/>
            <ac:picMk id="6" creationId="{E7C16856-9003-D06E-EA60-A6D3D91A7742}"/>
          </ac:picMkLst>
        </pc:picChg>
      </pc:sldChg>
      <pc:sldChg chg="addSp modSp new mod">
        <pc:chgData name="Philippe Baucour" userId="5102170ae7533958" providerId="LiveId" clId="{B2EE689F-2065-402A-8908-926DEA39FEF1}" dt="2024-08-20T15:46:11.395" v="1217" actId="20577"/>
        <pc:sldMkLst>
          <pc:docMk/>
          <pc:sldMk cId="3456324371" sldId="274"/>
        </pc:sldMkLst>
        <pc:spChg chg="mod">
          <ac:chgData name="Philippe Baucour" userId="5102170ae7533958" providerId="LiveId" clId="{B2EE689F-2065-402A-8908-926DEA39FEF1}" dt="2024-08-20T15:46:11.395" v="1217" actId="20577"/>
          <ac:spMkLst>
            <pc:docMk/>
            <pc:sldMk cId="3456324371" sldId="274"/>
            <ac:spMk id="2" creationId="{EE897911-A1A8-C7EC-C846-D8602369FD6D}"/>
          </ac:spMkLst>
        </pc:spChg>
        <pc:picChg chg="add mod">
          <ac:chgData name="Philippe Baucour" userId="5102170ae7533958" providerId="LiveId" clId="{B2EE689F-2065-402A-8908-926DEA39FEF1}" dt="2024-08-20T15:10:18.083" v="997" actId="108"/>
          <ac:picMkLst>
            <pc:docMk/>
            <pc:sldMk cId="3456324371" sldId="274"/>
            <ac:picMk id="4" creationId="{C7152C95-9652-9FC7-A242-E6747C0E94C2}"/>
          </ac:picMkLst>
        </pc:picChg>
        <pc:picChg chg="add mod">
          <ac:chgData name="Philippe Baucour" userId="5102170ae7533958" providerId="LiveId" clId="{B2EE689F-2065-402A-8908-926DEA39FEF1}" dt="2024-08-20T15:10:22.052" v="998" actId="108"/>
          <ac:picMkLst>
            <pc:docMk/>
            <pc:sldMk cId="3456324371" sldId="274"/>
            <ac:picMk id="6" creationId="{A28B1D92-C9F1-7726-F34E-9B2FE109FF22}"/>
          </ac:picMkLst>
        </pc:picChg>
        <pc:picChg chg="add mod">
          <ac:chgData name="Philippe Baucour" userId="5102170ae7533958" providerId="LiveId" clId="{B2EE689F-2065-402A-8908-926DEA39FEF1}" dt="2024-08-20T15:10:39.518" v="1001" actId="1076"/>
          <ac:picMkLst>
            <pc:docMk/>
            <pc:sldMk cId="3456324371" sldId="274"/>
            <ac:picMk id="8" creationId="{C636DE9E-F18F-E7CA-A309-F0D8C21230E5}"/>
          </ac:picMkLst>
        </pc:picChg>
      </pc:sldChg>
      <pc:sldChg chg="addSp delSp modSp new mod modClrScheme chgLayout">
        <pc:chgData name="Philippe Baucour" userId="5102170ae7533958" providerId="LiveId" clId="{B2EE689F-2065-402A-8908-926DEA39FEF1}" dt="2024-08-20T15:25:47.792" v="1206" actId="108"/>
        <pc:sldMkLst>
          <pc:docMk/>
          <pc:sldMk cId="2038859278" sldId="275"/>
        </pc:sldMkLst>
        <pc:spChg chg="mod ord">
          <ac:chgData name="Philippe Baucour" userId="5102170ae7533958" providerId="LiveId" clId="{B2EE689F-2065-402A-8908-926DEA39FEF1}" dt="2024-08-20T15:22:03.517" v="1173" actId="700"/>
          <ac:spMkLst>
            <pc:docMk/>
            <pc:sldMk cId="2038859278" sldId="275"/>
            <ac:spMk id="2" creationId="{24063984-B4C8-C813-6AC7-447967932092}"/>
          </ac:spMkLst>
        </pc:spChg>
        <pc:spChg chg="del mod">
          <ac:chgData name="Philippe Baucour" userId="5102170ae7533958" providerId="LiveId" clId="{B2EE689F-2065-402A-8908-926DEA39FEF1}" dt="2024-08-20T15:22:03.517" v="1173" actId="700"/>
          <ac:spMkLst>
            <pc:docMk/>
            <pc:sldMk cId="2038859278" sldId="275"/>
            <ac:spMk id="3" creationId="{2DDDCF1E-A3D7-A2E0-0D2B-DD9EDAD1B44F}"/>
          </ac:spMkLst>
        </pc:spChg>
        <pc:picChg chg="add mod">
          <ac:chgData name="Philippe Baucour" userId="5102170ae7533958" providerId="LiveId" clId="{B2EE689F-2065-402A-8908-926DEA39FEF1}" dt="2024-08-20T15:25:47.792" v="1206" actId="108"/>
          <ac:picMkLst>
            <pc:docMk/>
            <pc:sldMk cId="2038859278" sldId="275"/>
            <ac:picMk id="5" creationId="{E89C0C74-B586-E2D8-03D8-F80FA07F1D0F}"/>
          </ac:picMkLst>
        </pc:picChg>
        <pc:picChg chg="add mod">
          <ac:chgData name="Philippe Baucour" userId="5102170ae7533958" providerId="LiveId" clId="{B2EE689F-2065-402A-8908-926DEA39FEF1}" dt="2024-08-20T15:25:44.326" v="1205" actId="108"/>
          <ac:picMkLst>
            <pc:docMk/>
            <pc:sldMk cId="2038859278" sldId="275"/>
            <ac:picMk id="7" creationId="{78EDD125-9313-D2CF-AB87-9B31CAFDA206}"/>
          </ac:picMkLst>
        </pc:picChg>
      </pc:sldChg>
      <pc:sldChg chg="addSp delSp modSp new mod modClrScheme chgLayout">
        <pc:chgData name="Philippe Baucour" userId="5102170ae7533958" providerId="LiveId" clId="{B2EE689F-2065-402A-8908-926DEA39FEF1}" dt="2024-08-20T16:49:57.237" v="2645" actId="700"/>
        <pc:sldMkLst>
          <pc:docMk/>
          <pc:sldMk cId="983044138" sldId="276"/>
        </pc:sldMkLst>
        <pc:spChg chg="mod ord">
          <ac:chgData name="Philippe Baucour" userId="5102170ae7533958" providerId="LiveId" clId="{B2EE689F-2065-402A-8908-926DEA39FEF1}" dt="2024-08-20T16:49:57.237" v="2645" actId="700"/>
          <ac:spMkLst>
            <pc:docMk/>
            <pc:sldMk cId="983044138" sldId="276"/>
            <ac:spMk id="2" creationId="{CBDA0F96-82F3-5E7F-5D26-0A79DACAF23E}"/>
          </ac:spMkLst>
        </pc:spChg>
        <pc:spChg chg="del">
          <ac:chgData name="Philippe Baucour" userId="5102170ae7533958" providerId="LiveId" clId="{B2EE689F-2065-402A-8908-926DEA39FEF1}" dt="2024-08-20T16:49:57.237" v="2645" actId="700"/>
          <ac:spMkLst>
            <pc:docMk/>
            <pc:sldMk cId="983044138" sldId="276"/>
            <ac:spMk id="3" creationId="{505EB389-1F7B-DED3-F607-777B1138A771}"/>
          </ac:spMkLst>
        </pc:spChg>
        <pc:picChg chg="add mod">
          <ac:chgData name="Philippe Baucour" userId="5102170ae7533958" providerId="LiveId" clId="{B2EE689F-2065-402A-8908-926DEA39FEF1}" dt="2024-08-20T16:49:41.616" v="2630" actId="1036"/>
          <ac:picMkLst>
            <pc:docMk/>
            <pc:sldMk cId="983044138" sldId="276"/>
            <ac:picMk id="5" creationId="{7558FB0A-3EB6-8804-FECE-E5E55A994446}"/>
          </ac:picMkLst>
        </pc:picChg>
        <pc:picChg chg="add mod">
          <ac:chgData name="Philippe Baucour" userId="5102170ae7533958" providerId="LiveId" clId="{B2EE689F-2065-402A-8908-926DEA39FEF1}" dt="2024-08-20T16:49:41.616" v="2630" actId="1036"/>
          <ac:picMkLst>
            <pc:docMk/>
            <pc:sldMk cId="983044138" sldId="276"/>
            <ac:picMk id="7" creationId="{111E652D-977C-1EDF-9D3B-2B0E3F60299A}"/>
          </ac:picMkLst>
        </pc:picChg>
        <pc:picChg chg="add mod">
          <ac:chgData name="Philippe Baucour" userId="5102170ae7533958" providerId="LiveId" clId="{B2EE689F-2065-402A-8908-926DEA39FEF1}" dt="2024-08-20T16:49:51.439" v="2644" actId="1036"/>
          <ac:picMkLst>
            <pc:docMk/>
            <pc:sldMk cId="983044138" sldId="276"/>
            <ac:picMk id="9" creationId="{4EE75ED0-4F80-17F5-F694-5BCB820E09D1}"/>
          </ac:picMkLst>
        </pc:picChg>
        <pc:picChg chg="add mod">
          <ac:chgData name="Philippe Baucour" userId="5102170ae7533958" providerId="LiveId" clId="{B2EE689F-2065-402A-8908-926DEA39FEF1}" dt="2024-08-20T16:49:51.439" v="2644" actId="1036"/>
          <ac:picMkLst>
            <pc:docMk/>
            <pc:sldMk cId="983044138" sldId="276"/>
            <ac:picMk id="11" creationId="{993ED54A-8234-DCB6-40BD-7F4985C38D29}"/>
          </ac:picMkLst>
        </pc:picChg>
        <pc:picChg chg="add del mod">
          <ac:chgData name="Philippe Baucour" userId="5102170ae7533958" providerId="LiveId" clId="{B2EE689F-2065-402A-8908-926DEA39FEF1}" dt="2024-08-20T16:02:44.462" v="1418" actId="21"/>
          <ac:picMkLst>
            <pc:docMk/>
            <pc:sldMk cId="983044138" sldId="276"/>
            <ac:picMk id="13" creationId="{C41F733B-971D-EA0B-53C8-1E433C78820A}"/>
          </ac:picMkLst>
        </pc:picChg>
      </pc:sldChg>
      <pc:sldChg chg="addSp modSp new mod">
        <pc:chgData name="Philippe Baucour" userId="5102170ae7533958" providerId="LiveId" clId="{B2EE689F-2065-402A-8908-926DEA39FEF1}" dt="2024-08-20T16:18:41.695" v="1623" actId="108"/>
        <pc:sldMkLst>
          <pc:docMk/>
          <pc:sldMk cId="3225795604" sldId="277"/>
        </pc:sldMkLst>
        <pc:spChg chg="mod">
          <ac:chgData name="Philippe Baucour" userId="5102170ae7533958" providerId="LiveId" clId="{B2EE689F-2065-402A-8908-926DEA39FEF1}" dt="2024-08-20T16:04:01.501" v="1427"/>
          <ac:spMkLst>
            <pc:docMk/>
            <pc:sldMk cId="3225795604" sldId="277"/>
            <ac:spMk id="2" creationId="{B9ACD412-2D77-0354-544C-6A39D7D093BB}"/>
          </ac:spMkLst>
        </pc:spChg>
        <pc:spChg chg="add mod">
          <ac:chgData name="Philippe Baucour" userId="5102170ae7533958" providerId="LiveId" clId="{B2EE689F-2065-402A-8908-926DEA39FEF1}" dt="2024-08-20T16:05:30.731" v="1446" actId="1076"/>
          <ac:spMkLst>
            <pc:docMk/>
            <pc:sldMk cId="3225795604" sldId="277"/>
            <ac:spMk id="8" creationId="{EEAE76EB-0CEA-83B2-2E24-9662EF5DF29B}"/>
          </ac:spMkLst>
        </pc:spChg>
        <pc:spChg chg="add mod">
          <ac:chgData name="Philippe Baucour" userId="5102170ae7533958" providerId="LiveId" clId="{B2EE689F-2065-402A-8908-926DEA39FEF1}" dt="2024-08-20T16:05:48.988" v="1455" actId="1036"/>
          <ac:spMkLst>
            <pc:docMk/>
            <pc:sldMk cId="3225795604" sldId="277"/>
            <ac:spMk id="9" creationId="{B00D1002-10B3-6715-9CC0-DBF2017E9796}"/>
          </ac:spMkLst>
        </pc:spChg>
        <pc:spChg chg="add mod">
          <ac:chgData name="Philippe Baucour" userId="5102170ae7533958" providerId="LiveId" clId="{B2EE689F-2065-402A-8908-926DEA39FEF1}" dt="2024-08-20T16:06:24.362" v="1465" actId="1038"/>
          <ac:spMkLst>
            <pc:docMk/>
            <pc:sldMk cId="3225795604" sldId="277"/>
            <ac:spMk id="10" creationId="{51195D5F-B08D-2825-C185-84510E253ECE}"/>
          </ac:spMkLst>
        </pc:spChg>
        <pc:picChg chg="add mod">
          <ac:chgData name="Philippe Baucour" userId="5102170ae7533958" providerId="LiveId" clId="{B2EE689F-2065-402A-8908-926DEA39FEF1}" dt="2024-08-20T16:18:38.489" v="1622" actId="108"/>
          <ac:picMkLst>
            <pc:docMk/>
            <pc:sldMk cId="3225795604" sldId="277"/>
            <ac:picMk id="5" creationId="{BD25D348-E9D7-73E4-9EB5-0CE67344B52D}"/>
          </ac:picMkLst>
        </pc:picChg>
        <pc:picChg chg="add mod">
          <ac:chgData name="Philippe Baucour" userId="5102170ae7533958" providerId="LiveId" clId="{B2EE689F-2065-402A-8908-926DEA39FEF1}" dt="2024-08-20T16:18:41.695" v="1623" actId="108"/>
          <ac:picMkLst>
            <pc:docMk/>
            <pc:sldMk cId="3225795604" sldId="277"/>
            <ac:picMk id="7" creationId="{E1E05D12-043D-A579-4D51-EF6D7D766B3B}"/>
          </ac:picMkLst>
        </pc:picChg>
        <pc:picChg chg="add mod">
          <ac:chgData name="Philippe Baucour" userId="5102170ae7533958" providerId="LiveId" clId="{B2EE689F-2065-402A-8908-926DEA39FEF1}" dt="2024-08-20T16:18:35.196" v="1621" actId="108"/>
          <ac:picMkLst>
            <pc:docMk/>
            <pc:sldMk cId="3225795604" sldId="277"/>
            <ac:picMk id="13" creationId="{C41F733B-971D-EA0B-53C8-1E433C78820A}"/>
          </ac:picMkLst>
        </pc:picChg>
      </pc:sldChg>
      <pc:sldChg chg="addSp modSp new mod modNotesTx">
        <pc:chgData name="Philippe Baucour" userId="5102170ae7533958" providerId="LiveId" clId="{B2EE689F-2065-402A-8908-926DEA39FEF1}" dt="2024-08-20T16:37:26.001" v="2098" actId="20577"/>
        <pc:sldMkLst>
          <pc:docMk/>
          <pc:sldMk cId="694977292" sldId="278"/>
        </pc:sldMkLst>
        <pc:spChg chg="mod">
          <ac:chgData name="Philippe Baucour" userId="5102170ae7533958" providerId="LiveId" clId="{B2EE689F-2065-402A-8908-926DEA39FEF1}" dt="2024-08-20T16:23:21.771" v="1679"/>
          <ac:spMkLst>
            <pc:docMk/>
            <pc:sldMk cId="694977292" sldId="278"/>
            <ac:spMk id="2" creationId="{4A63942F-5901-B687-F2D0-D00052FF11E4}"/>
          </ac:spMkLst>
        </pc:spChg>
        <pc:spChg chg="add mod">
          <ac:chgData name="Philippe Baucour" userId="5102170ae7533958" providerId="LiveId" clId="{B2EE689F-2065-402A-8908-926DEA39FEF1}" dt="2024-08-20T16:23:43.943" v="1682" actId="1076"/>
          <ac:spMkLst>
            <pc:docMk/>
            <pc:sldMk cId="694977292" sldId="278"/>
            <ac:spMk id="6" creationId="{E8014D9F-DBDD-8379-35B0-0C745EC796D1}"/>
          </ac:spMkLst>
        </pc:spChg>
        <pc:spChg chg="add mod">
          <ac:chgData name="Philippe Baucour" userId="5102170ae7533958" providerId="LiveId" clId="{B2EE689F-2065-402A-8908-926DEA39FEF1}" dt="2024-08-20T16:24:13.264" v="1689" actId="1076"/>
          <ac:spMkLst>
            <pc:docMk/>
            <pc:sldMk cId="694977292" sldId="278"/>
            <ac:spMk id="7" creationId="{EEBBFFD1-AC19-E2F4-E0D7-95DF8447A9EC}"/>
          </ac:spMkLst>
        </pc:spChg>
        <pc:spChg chg="add mod">
          <ac:chgData name="Philippe Baucour" userId="5102170ae7533958" providerId="LiveId" clId="{B2EE689F-2065-402A-8908-926DEA39FEF1}" dt="2024-08-20T16:24:23.317" v="1691" actId="1076"/>
          <ac:spMkLst>
            <pc:docMk/>
            <pc:sldMk cId="694977292" sldId="278"/>
            <ac:spMk id="8" creationId="{BF4D1496-8280-3022-7707-EB989AB15866}"/>
          </ac:spMkLst>
        </pc:spChg>
        <pc:picChg chg="add mod">
          <ac:chgData name="Philippe Baucour" userId="5102170ae7533958" providerId="LiveId" clId="{B2EE689F-2065-402A-8908-926DEA39FEF1}" dt="2024-08-20T16:23:54.792" v="1685" actId="14100"/>
          <ac:picMkLst>
            <pc:docMk/>
            <pc:sldMk cId="694977292" sldId="278"/>
            <ac:picMk id="5" creationId="{75FD758C-AB12-8028-B371-F1291D10BEE9}"/>
          </ac:picMkLst>
        </pc:picChg>
        <pc:picChg chg="add mod">
          <ac:chgData name="Philippe Baucour" userId="5102170ae7533958" providerId="LiveId" clId="{B2EE689F-2065-402A-8908-926DEA39FEF1}" dt="2024-08-20T16:23:06.961" v="1678" actId="1076"/>
          <ac:picMkLst>
            <pc:docMk/>
            <pc:sldMk cId="694977292" sldId="278"/>
            <ac:picMk id="14" creationId="{455A44FA-2E55-D0E2-7C71-EF34D9840450}"/>
          </ac:picMkLst>
        </pc:picChg>
      </pc:sldChg>
      <pc:sldChg chg="addSp modSp new mod">
        <pc:chgData name="Philippe Baucour" userId="5102170ae7533958" providerId="LiveId" clId="{B2EE689F-2065-402A-8908-926DEA39FEF1}" dt="2024-08-20T16:34:41.208" v="1938" actId="1038"/>
        <pc:sldMkLst>
          <pc:docMk/>
          <pc:sldMk cId="1712493428" sldId="279"/>
        </pc:sldMkLst>
        <pc:spChg chg="mod">
          <ac:chgData name="Philippe Baucour" userId="5102170ae7533958" providerId="LiveId" clId="{B2EE689F-2065-402A-8908-926DEA39FEF1}" dt="2024-08-20T16:25:48.619" v="1694"/>
          <ac:spMkLst>
            <pc:docMk/>
            <pc:sldMk cId="1712493428" sldId="279"/>
            <ac:spMk id="2" creationId="{F2444DB5-00BD-BE2D-BA8E-A6F02FCDA4CE}"/>
          </ac:spMkLst>
        </pc:spChg>
        <pc:spChg chg="mod">
          <ac:chgData name="Philippe Baucour" userId="5102170ae7533958" providerId="LiveId" clId="{B2EE689F-2065-402A-8908-926DEA39FEF1}" dt="2024-08-20T16:33:30.757" v="1803" actId="14100"/>
          <ac:spMkLst>
            <pc:docMk/>
            <pc:sldMk cId="1712493428" sldId="279"/>
            <ac:spMk id="3" creationId="{CBF7662D-9599-0B73-65E8-2DC4745F45CB}"/>
          </ac:spMkLst>
        </pc:spChg>
        <pc:spChg chg="add mod">
          <ac:chgData name="Philippe Baucour" userId="5102170ae7533958" providerId="LiveId" clId="{B2EE689F-2065-402A-8908-926DEA39FEF1}" dt="2024-08-20T16:34:41.208" v="1938" actId="1038"/>
          <ac:spMkLst>
            <pc:docMk/>
            <pc:sldMk cId="1712493428" sldId="279"/>
            <ac:spMk id="8" creationId="{BC7BEC2F-AB35-E48E-9E8F-8E4A679DDBD7}"/>
          </ac:spMkLst>
        </pc:spChg>
        <pc:picChg chg="add mod">
          <ac:chgData name="Philippe Baucour" userId="5102170ae7533958" providerId="LiveId" clId="{B2EE689F-2065-402A-8908-926DEA39FEF1}" dt="2024-08-20T16:34:33.732" v="1931" actId="553"/>
          <ac:picMkLst>
            <pc:docMk/>
            <pc:sldMk cId="1712493428" sldId="279"/>
            <ac:picMk id="5" creationId="{080032C5-88D5-13AF-DEF6-7B93F837E61F}"/>
          </ac:picMkLst>
        </pc:picChg>
        <pc:picChg chg="add mod">
          <ac:chgData name="Philippe Baucour" userId="5102170ae7533958" providerId="LiveId" clId="{B2EE689F-2065-402A-8908-926DEA39FEF1}" dt="2024-08-20T16:34:33.732" v="1931" actId="553"/>
          <ac:picMkLst>
            <pc:docMk/>
            <pc:sldMk cId="1712493428" sldId="279"/>
            <ac:picMk id="7" creationId="{8A414230-0726-7835-7089-D4E99FE710F2}"/>
          </ac:picMkLst>
        </pc:picChg>
        <pc:picChg chg="add mod">
          <ac:chgData name="Philippe Baucour" userId="5102170ae7533958" providerId="LiveId" clId="{B2EE689F-2065-402A-8908-926DEA39FEF1}" dt="2024-08-20T16:34:33.732" v="1931" actId="553"/>
          <ac:picMkLst>
            <pc:docMk/>
            <pc:sldMk cId="1712493428" sldId="279"/>
            <ac:picMk id="10" creationId="{68CE1A1C-0091-541E-2EED-C7082BD79F0A}"/>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4:27.42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18,'115'-8,"-7"-1,157 14,-221-1,-1 2,0 1,-1 3,46 15,-59-16,2-1,42 5,-40-8,57 16,-72-15,0-2,1 0,-1-1,1 0,0-2,0 0,0-1,0-2,34-5,-16 2,0 2,1 2,-1 1,0 2,47 8,-23-4,0-2,72-6,-35 1,-77 0,36-7,-35 4,36-1,-23 3,-1-1,68-17,-97 19,214-47,-188 41,-14 3,-1 0,25-10,-32 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0:32.21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0,'149'15,"3"-8,34 0,-35-5,130-4,-209-5,30-1,-3 7,93 3,-141 4,50 3,-46-10,76-10,-79 6,0 3,60 4,-18 0,-51-2,-31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0:40.636"/>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90,'21'-9,"1"1,0 2,1 0,-1 2,35-4,-54 8,35-3,49 1,-52 3,66-7,-43 0,0 2,69 6,-29 0,-92-2,54 1,0-3,105-17,-120 13,0 2,1 1,63 6,-15-1,68-2,-148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0:53.535"/>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1,'4'1,"-1"-1,1 1,0 0,0 0,0 1,-1-1,8 5,18 6,7-6,0-1,66 1,23-6,-116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1:09.77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0,'38'2,"0"2,49 12,-17-3,7-6,-1-2,85-7,-42 0,-100 2,1-2,0 0,-1-1,25-7,-35 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1:27.88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18,'86'10,"170"-3,-10-7,17-2,-245 0,1-1,25-8,6-1,-27 9,0 2,0 0,-1 2,33 4,32 0,-61-5,-19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1:45.14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15,'89'14,"1"-4,0-3,1-5,-1-4,93-13,-8 0,0 7,231 20,42-8,-248-6,-182 1,1-1,28-6,26-2,-66 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7:59:26.5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0 149,'446'-15,"-318"10,-77 4,1-1,0-3,52-12,-72 11,41-4,-13 4,15-2,-56 8,1-2,-1 0,0-1,0-1,0-1,24-9,-21 6,0 1,0 2,1 0,0 1,40-1,-23 2,191-3,-212 6,-11 0,0 1,0 1,0-1,-1 1,13 5,-13-5,0 1,0-1,0-1,0 1,0-1,0 0,14-1,200-7,-148-2,45-1,1383 11,-1483 1,0 1,0 0,0 1,-1 1,0 1,27 13,-2-2,-13-5,0 1,48 32,-45-16,-29-26,2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5:36.72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1,'25'1,"0"2,0 1,-1 1,27 9,51 10,3-14,188-6,-154-6,-107 2,-16-1,0 0,0 2,-1 0,1 1,-1 0,23 7,-21-5,0-1,0 0,0-1,1-1,-1-1,30-3,7 1,156-8,-96 0,-5 6,9-1,-19 1,-64 4,41-5,45-2,-13 1,232-6,-318 12,-10 0,0 2,0-1,17 6,-16-4,0 0,22 2,131 6,-155-10,-1 0,1 0,0 1,-1 1,16 5,-16-4,0-1,1 0,-1-1,1 0,16 0,-4-1,0 1,-1 1,24 7,-24-5,1-1,-1-1,26 1,-31-5,0 2,0 0,0 1,0 0,0 1,28 10,-27-5,0-2,0 0,0-1,1-1,0 0,-1-1,1-2,0 0,1-1,22-2,-8-2,-23 3,-1 0,1-1,0 0,0 0,-1-1,14-6,-12 3,82-44,-86 45,-1 1,1 0,-1 1,1 0,0 0,1 0,-1 1,13-2,-21 4,1 0,0 1,-1-1,1-1,-1 1,1 0,0 0,-1 0,1 0,-1 0,1 0,0-1,-1 1,1 0,-1-1,1 1,-1 0,1-1,-1 1,1 0,-1-1,0 1,1-1,0 0,1-6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22.933"/>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30,'29'0,"-3"0,0 0,1-2,27-5,-27 3,44-2,-6 2,16-2,94 5,-79 3,-83-2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30.578"/>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1,'30'14,"2"0,-1-2,1-1,1-2,0-1,0-1,1-2,0-2,53 0,-49-4,0-1,-1-2,46-10,-54 8,-1 2,1 2,1 0,33 3,-36 1,0-2,0-1,1-1,-1-1,31-9,-18 4,-28 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45.60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0,'105'23,"-44"-8,0-3,1-3,104 3,6-24,55 8,-135 5,-41 5,-44-4,1 0,0-1,0-1,0 1,-1-1,1 0,13-3,60-19,24-5,-94 26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55.317"/>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0 15,'463'0,"-371"-8,4 1,-69 7,-15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9:16.877"/>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57,'129'8,"-83"-4,85-2,-107-5,0-2,30-8,-29 6,47-7,228-1,-249 8,-43 5,-1 1,1-1,0 1,-1 1,1 0,0 0,11 1,-9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9:24.56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1,'277'51,"-201"-41,129 0,466-11,-559-13,-80 14,-12 1,0-1,0-1,0-1,0-1,38-10,-50 11,0 0,1 0,-1 0,10 0,-7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9:34.13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62,'24'0,"7"1,1-1,0-2,-1-2,35-7,-37 5,0 2,-1 1,1 1,43 3,-45 1,1-2,-1-1,0-1,0-2,36-8,-38 7,0 1,0 1,0 1,0 1,40 4,5 0,0-3,-58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752CD-A7D2-4825-BC26-9DAEFBD0A5FF}" type="datetimeFigureOut">
              <a:rPr lang="fr-FR" smtClean="0"/>
              <a:t>31/10/2024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AEC00-4977-4C47-A11B-52155DC12F54}" type="slidenum">
              <a:rPr lang="fr-FR" smtClean="0"/>
              <a:t>‹N°›</a:t>
            </a:fld>
            <a:endParaRPr lang="fr-FR"/>
          </a:p>
        </p:txBody>
      </p:sp>
    </p:spTree>
    <p:extLst>
      <p:ext uri="{BB962C8B-B14F-4D97-AF65-F5344CB8AC3E}">
        <p14:creationId xmlns:p14="http://schemas.microsoft.com/office/powerpoint/2010/main" val="182986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pp.jedha.co/course/project-prep-lds/project-overview-ld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None/>
            </a:pPr>
            <a:r>
              <a:rPr lang="en-US" b="1" i="0" dirty="0">
                <a:solidFill>
                  <a:srgbClr val="1F2123"/>
                </a:solidFill>
                <a:effectLst/>
                <a:highlight>
                  <a:srgbClr val="FBFDFF"/>
                </a:highlight>
                <a:latin typeface="Inter"/>
              </a:rPr>
              <a:t>See also : </a:t>
            </a:r>
            <a:r>
              <a:rPr lang="fr-FR" sz="1200" dirty="0">
                <a:hlinkClick r:id="rId3"/>
              </a:rPr>
              <a:t>https://app.jedha.co/course/project-prep-lds/project-overview-lds</a:t>
            </a:r>
            <a:br>
              <a:rPr lang="en-US" b="1" i="0" dirty="0">
                <a:solidFill>
                  <a:srgbClr val="1F2123"/>
                </a:solidFill>
                <a:effectLst/>
                <a:highlight>
                  <a:srgbClr val="FBFDFF"/>
                </a:highlight>
                <a:latin typeface="Inter"/>
              </a:rPr>
            </a:br>
            <a:br>
              <a:rPr lang="en-US" b="1" i="0" dirty="0">
                <a:solidFill>
                  <a:srgbClr val="1F2123"/>
                </a:solidFill>
                <a:effectLst/>
                <a:highlight>
                  <a:srgbClr val="FBFDFF"/>
                </a:highlight>
                <a:latin typeface="Inter"/>
              </a:rPr>
            </a:br>
            <a:r>
              <a:rPr lang="en-US" b="1" i="0" dirty="0">
                <a:solidFill>
                  <a:srgbClr val="1F2123"/>
                </a:solidFill>
                <a:effectLst/>
                <a:highlight>
                  <a:srgbClr val="FBFDFF"/>
                </a:highlight>
                <a:latin typeface="Inter"/>
              </a:rPr>
              <a:t>Criteria :</a:t>
            </a:r>
          </a:p>
          <a:p>
            <a:pPr algn="l">
              <a:buFont typeface="Arial" panose="020B0604020202020204" pitchFamily="34" charset="0"/>
              <a:buNone/>
            </a:pPr>
            <a:endParaRPr lang="en-US" b="1" i="0" dirty="0">
              <a:solidFill>
                <a:srgbClr val="1F2123"/>
              </a:solidFill>
              <a:effectLst/>
              <a:highlight>
                <a:srgbClr val="FBFDFF"/>
              </a:highlight>
              <a:latin typeface="Inter"/>
            </a:endParaRPr>
          </a:p>
          <a:p>
            <a:pPr marL="0" indent="0" algn="l">
              <a:buFont typeface="Arial" panose="020B0604020202020204" pitchFamily="34" charset="0"/>
              <a:buNone/>
            </a:pPr>
            <a:r>
              <a:rPr lang="en-US" b="0" i="0" dirty="0">
                <a:solidFill>
                  <a:srgbClr val="1F2123"/>
                </a:solidFill>
                <a:effectLst/>
                <a:highlight>
                  <a:srgbClr val="FBFDFF"/>
                </a:highlight>
                <a:latin typeface="Inter"/>
              </a:rPr>
              <a:t>The use of machine learning algorithms is automated and accessible through a web interface :</a:t>
            </a:r>
          </a:p>
          <a:p>
            <a:pPr marL="0" indent="0" algn="l">
              <a:buFont typeface="Arial" panose="020B0604020202020204" pitchFamily="34" charset="0"/>
              <a:buNone/>
            </a:pPr>
            <a:endParaRPr lang="en-US" b="0" i="0" dirty="0">
              <a:solidFill>
                <a:srgbClr val="1F2123"/>
              </a:solidFill>
              <a:effectLst/>
              <a:highlight>
                <a:srgbClr val="FBFDFF"/>
              </a:highlight>
              <a:latin typeface="Inter"/>
            </a:endParaRP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machine learning algorithm construction process in an environment (Containerization via Docker and normalization via </a:t>
            </a:r>
            <a:r>
              <a:rPr lang="en-US" b="0" i="0" dirty="0" err="1">
                <a:solidFill>
                  <a:srgbClr val="1F2123"/>
                </a:solidFill>
                <a:effectLst/>
                <a:highlight>
                  <a:srgbClr val="FBFDFF"/>
                </a:highlight>
                <a:latin typeface="Inter"/>
              </a:rPr>
              <a:t>MLFlow</a:t>
            </a:r>
            <a:r>
              <a:rPr lang="en-US" b="0" i="0" dirty="0">
                <a:solidFill>
                  <a:srgbClr val="1F2123"/>
                </a:solidFill>
                <a:effectLst/>
                <a:highlight>
                  <a:srgbClr val="FBFDFF"/>
                </a:highlight>
                <a:latin typeface="Inter"/>
              </a:rPr>
              <a:t>)</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Quality of the data returned by the application programming interface (API) incorporating the predictions of the algorithm implemented</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Cleanliness of the code (compliance with PEP8 standards in Python)</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Practicality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Usefulness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web interface including the use of the application programming interface</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1</a:t>
            </a:fld>
            <a:endParaRPr lang="fr-FR"/>
          </a:p>
        </p:txBody>
      </p:sp>
    </p:spTree>
    <p:extLst>
      <p:ext uri="{BB962C8B-B14F-4D97-AF65-F5344CB8AC3E}">
        <p14:creationId xmlns:p14="http://schemas.microsoft.com/office/powerpoint/2010/main" val="2337437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1" i="0" dirty="0">
                <a:effectLst/>
                <a:latin typeface="Inter"/>
              </a:rPr>
              <a:t>Key Evaluation Criteria</a:t>
            </a:r>
          </a:p>
          <a:p>
            <a:pPr algn="l">
              <a:buFont typeface="+mj-lt"/>
              <a:buAutoNum type="arabicPeriod"/>
            </a:pPr>
            <a:r>
              <a:rPr lang="en-US" b="1" i="0" dirty="0">
                <a:solidFill>
                  <a:srgbClr val="1F2123"/>
                </a:solidFill>
                <a:effectLst/>
                <a:latin typeface="Inter"/>
              </a:rPr>
              <a:t>Data Preparation and Model Performance</a:t>
            </a:r>
            <a:r>
              <a:rPr lang="en-US" b="0" i="0" dirty="0">
                <a:solidFill>
                  <a:srgbClr val="1F2123"/>
                </a:solidFill>
                <a:effectLst/>
                <a:latin typeface="Inter"/>
              </a:rPr>
              <a:t>: Did you select a meaningful dataset, preprocess it properly, and train a high-performance model?</a:t>
            </a:r>
          </a:p>
          <a:p>
            <a:pPr algn="l">
              <a:buFont typeface="+mj-lt"/>
              <a:buAutoNum type="arabicPeriod"/>
            </a:pPr>
            <a:r>
              <a:rPr lang="en-US" b="1" i="0" dirty="0">
                <a:solidFill>
                  <a:srgbClr val="1F2123"/>
                </a:solidFill>
                <a:effectLst/>
                <a:latin typeface="Inter"/>
              </a:rPr>
              <a:t>Pipeline Completeness</a:t>
            </a:r>
            <a:r>
              <a:rPr lang="en-US" b="0" i="0" dirty="0">
                <a:solidFill>
                  <a:srgbClr val="1F2123"/>
                </a:solidFill>
                <a:effectLst/>
                <a:latin typeface="Inter"/>
              </a:rPr>
              <a:t>: Does your MLOps pipeline handle the entire lifecycle from deployment to monitoring and retraining?</a:t>
            </a:r>
          </a:p>
          <a:p>
            <a:pPr algn="l">
              <a:buFont typeface="+mj-lt"/>
              <a:buAutoNum type="arabicPeriod"/>
            </a:pPr>
            <a:r>
              <a:rPr lang="en-US" b="1" i="0" dirty="0">
                <a:solidFill>
                  <a:srgbClr val="1F2123"/>
                </a:solidFill>
                <a:effectLst/>
                <a:latin typeface="Inter"/>
              </a:rPr>
              <a:t>Automation</a:t>
            </a:r>
            <a:r>
              <a:rPr lang="en-US" b="0" i="0" dirty="0">
                <a:solidFill>
                  <a:srgbClr val="1F2123"/>
                </a:solidFill>
                <a:effectLst/>
                <a:latin typeface="Inter"/>
              </a:rPr>
              <a:t>: How well have you automated the processes for deployment and retraining? Is the system robust enough to handle changes in data or performance?</a:t>
            </a:r>
          </a:p>
          <a:p>
            <a:pPr algn="l">
              <a:buFont typeface="+mj-lt"/>
              <a:buAutoNum type="arabicPeriod"/>
            </a:pPr>
            <a:r>
              <a:rPr lang="en-US" b="1" i="0" dirty="0">
                <a:solidFill>
                  <a:srgbClr val="1F2123"/>
                </a:solidFill>
                <a:effectLst/>
                <a:latin typeface="Inter"/>
              </a:rPr>
              <a:t>Scalability and Monitoring</a:t>
            </a:r>
            <a:r>
              <a:rPr lang="en-US" b="0" i="0" dirty="0">
                <a:solidFill>
                  <a:srgbClr val="1F2123"/>
                </a:solidFill>
                <a:effectLst/>
                <a:latin typeface="Inter"/>
              </a:rPr>
              <a:t>: Can your pipeline scale to handle larger data volumes and heavier user loads? Is the monitoring system proactive and effective?</a:t>
            </a:r>
          </a:p>
          <a:p>
            <a:pPr algn="l">
              <a:buFont typeface="+mj-lt"/>
              <a:buAutoNum type="arabicPeriod"/>
            </a:pPr>
            <a:r>
              <a:rPr lang="en-US" b="1" i="0" dirty="0">
                <a:solidFill>
                  <a:srgbClr val="1F2123"/>
                </a:solidFill>
                <a:effectLst/>
                <a:latin typeface="Inter"/>
              </a:rPr>
              <a:t>Documentation and Usability</a:t>
            </a:r>
            <a:r>
              <a:rPr lang="en-US" b="0" i="0" dirty="0">
                <a:solidFill>
                  <a:srgbClr val="1F2123"/>
                </a:solidFill>
                <a:effectLst/>
                <a:latin typeface="Inter"/>
              </a:rPr>
              <a:t>: Is the pipeline clearly documented and accessible for future developers or stakeholders?</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5</a:t>
            </a:fld>
            <a:endParaRPr lang="fr-FR"/>
          </a:p>
        </p:txBody>
      </p:sp>
    </p:spTree>
    <p:extLst>
      <p:ext uri="{BB962C8B-B14F-4D97-AF65-F5344CB8AC3E}">
        <p14:creationId xmlns:p14="http://schemas.microsoft.com/office/powerpoint/2010/main" val="2921956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When 2 bookings are consecutive with a Time $</a:t>
            </a:r>
            <a:r>
              <a:rPr lang="en-US" b="0" dirty="0">
                <a:solidFill>
                  <a:srgbClr val="569CD6"/>
                </a:solidFill>
                <a:effectLst/>
                <a:latin typeface="JetBrains Mono" panose="02000009000000000000" pitchFamily="49" charset="0"/>
              </a:rPr>
              <a:t>\Delta</a:t>
            </a:r>
            <a:r>
              <a:rPr lang="en-US" b="0" dirty="0">
                <a:solidFill>
                  <a:srgbClr val="CCCCCC"/>
                </a:solidFill>
                <a:effectLst/>
                <a:latin typeface="JetBrains Mono" panose="02000009000000000000" pitchFamily="49" charset="0"/>
              </a:rPr>
              <a:t>$ between them most of the rentals are on time (returns happen before </a:t>
            </a:r>
            <a:r>
              <a:rPr lang="en-US" b="0" dirty="0">
                <a:solidFill>
                  <a:srgbClr val="CE9178"/>
                </a:solidFill>
                <a:effectLst/>
                <a:latin typeface="JetBrains Mono" panose="02000009000000000000" pitchFamily="49" charset="0"/>
              </a:rPr>
              <a:t>`</a:t>
            </a:r>
            <a:r>
              <a:rPr lang="en-US" b="0" dirty="0" err="1">
                <a:solidFill>
                  <a:srgbClr val="CE9178"/>
                </a:solidFill>
                <a:effectLst/>
                <a:latin typeface="JetBrains Mono" panose="02000009000000000000" pitchFamily="49" charset="0"/>
              </a:rPr>
              <a:t>time_delta_with_previous_rental_in_minutes</a:t>
            </a:r>
            <a:r>
              <a:rPr lang="en-US" b="0" dirty="0">
                <a:solidFill>
                  <a:srgbClr val="CE9178"/>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a:t>
            </a:r>
          </a:p>
          <a:p>
            <a:r>
              <a:rPr lang="en-US" b="0" dirty="0">
                <a:solidFill>
                  <a:srgbClr val="CCCCCC"/>
                </a:solidFill>
                <a:effectLst/>
                <a:latin typeface="JetBrains Mono" panose="02000009000000000000" pitchFamily="49" charset="0"/>
              </a:rPr>
              <a:t>    </a:t>
            </a:r>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See 270 vs 1245</a:t>
            </a:r>
          </a:p>
          <a:p>
            <a:endParaRPr lang="en-US" b="0" dirty="0">
              <a:solidFill>
                <a:srgbClr val="6796E6"/>
              </a:solidFill>
              <a:effectLst/>
              <a:latin typeface="JetBrains Mono" panose="02000009000000000000" pitchFamily="49" charset="0"/>
            </a:endParaRPr>
          </a:p>
          <a:p>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When there is no Time $</a:t>
            </a:r>
            <a:r>
              <a:rPr lang="en-US" b="0" dirty="0">
                <a:solidFill>
                  <a:srgbClr val="569CD6"/>
                </a:solidFill>
                <a:effectLst/>
                <a:latin typeface="JetBrains Mono" panose="02000009000000000000" pitchFamily="49" charset="0"/>
              </a:rPr>
              <a:t>\Delta</a:t>
            </a:r>
            <a:r>
              <a:rPr lang="en-US" b="0" dirty="0">
                <a:solidFill>
                  <a:srgbClr val="CCCCCC"/>
                </a:solidFill>
                <a:effectLst/>
                <a:latin typeface="JetBrains Mono" panose="02000009000000000000" pitchFamily="49" charset="0"/>
              </a:rPr>
              <a:t>$ (no previous driver) most of the returns are late</a:t>
            </a:r>
          </a:p>
          <a:p>
            <a:r>
              <a:rPr lang="en-US" b="0" dirty="0">
                <a:solidFill>
                  <a:srgbClr val="CCCCCC"/>
                </a:solidFill>
                <a:effectLst/>
                <a:latin typeface="JetBrains Mono" panose="02000009000000000000" pitchFamily="49" charset="0"/>
              </a:rPr>
              <a:t>    </a:t>
            </a:r>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See 8602 vs 6228</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6</a:t>
            </a:fld>
            <a:endParaRPr lang="fr-FR"/>
          </a:p>
        </p:txBody>
      </p:sp>
    </p:spTree>
    <p:extLst>
      <p:ext uri="{BB962C8B-B14F-4D97-AF65-F5344CB8AC3E}">
        <p14:creationId xmlns:p14="http://schemas.microsoft.com/office/powerpoint/2010/main" val="2268223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2E32E5-0E32-21BA-7B33-4E84FCE765F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FBD7FAC-BB3B-23EA-9DCA-FDE2BCD127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AA99329-0D08-F208-031F-DEF48D78752E}"/>
              </a:ext>
            </a:extLst>
          </p:cNvPr>
          <p:cNvSpPr>
            <a:spLocks noGrp="1"/>
          </p:cNvSpPr>
          <p:nvPr>
            <p:ph type="dt" sz="half" idx="10"/>
          </p:nvPr>
        </p:nvSpPr>
        <p:spPr/>
        <p:txBody>
          <a:bodyPr/>
          <a:lstStyle/>
          <a:p>
            <a:fld id="{7ECB9D5A-E5E4-41FE-AF39-634902D6D5D2}" type="datetimeFigureOut">
              <a:rPr lang="fr-FR" smtClean="0"/>
              <a:t>31/10/2024</a:t>
            </a:fld>
            <a:endParaRPr lang="fr-FR"/>
          </a:p>
        </p:txBody>
      </p:sp>
      <p:sp>
        <p:nvSpPr>
          <p:cNvPr id="5" name="Espace réservé du pied de page 4">
            <a:extLst>
              <a:ext uri="{FF2B5EF4-FFF2-40B4-BE49-F238E27FC236}">
                <a16:creationId xmlns:a16="http://schemas.microsoft.com/office/drawing/2014/main" id="{7B342EDF-8D45-AC0D-6E19-A6A4EF3C3B4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13D4AF-DEE6-8DD5-B765-24AE23D120D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6211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992431-887A-42A2-F0D6-035FF2E1079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824D626-1967-394F-7202-187C9B46016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F9BBAD-5AEA-D507-ED47-8366B8930AF9}"/>
              </a:ext>
            </a:extLst>
          </p:cNvPr>
          <p:cNvSpPr>
            <a:spLocks noGrp="1"/>
          </p:cNvSpPr>
          <p:nvPr>
            <p:ph type="dt" sz="half" idx="10"/>
          </p:nvPr>
        </p:nvSpPr>
        <p:spPr/>
        <p:txBody>
          <a:bodyPr/>
          <a:lstStyle/>
          <a:p>
            <a:fld id="{7ECB9D5A-E5E4-41FE-AF39-634902D6D5D2}" type="datetimeFigureOut">
              <a:rPr lang="fr-FR" smtClean="0"/>
              <a:t>31/10/2024</a:t>
            </a:fld>
            <a:endParaRPr lang="fr-FR"/>
          </a:p>
        </p:txBody>
      </p:sp>
      <p:sp>
        <p:nvSpPr>
          <p:cNvPr id="5" name="Espace réservé du pied de page 4">
            <a:extLst>
              <a:ext uri="{FF2B5EF4-FFF2-40B4-BE49-F238E27FC236}">
                <a16:creationId xmlns:a16="http://schemas.microsoft.com/office/drawing/2014/main" id="{D5AED1F4-5541-9CA6-1F75-070FDB547D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4956F1-6D3B-07B2-62D8-B15CA8B49E1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6897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1A4FCC2-DF80-4ABE-1016-2E3CABDBF74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67A9DEB-9A40-84E7-F564-90C9501677D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B9AE88-E141-604C-E8AF-26F45F495CB8}"/>
              </a:ext>
            </a:extLst>
          </p:cNvPr>
          <p:cNvSpPr>
            <a:spLocks noGrp="1"/>
          </p:cNvSpPr>
          <p:nvPr>
            <p:ph type="dt" sz="half" idx="10"/>
          </p:nvPr>
        </p:nvSpPr>
        <p:spPr/>
        <p:txBody>
          <a:bodyPr/>
          <a:lstStyle/>
          <a:p>
            <a:fld id="{7ECB9D5A-E5E4-41FE-AF39-634902D6D5D2}" type="datetimeFigureOut">
              <a:rPr lang="fr-FR" smtClean="0"/>
              <a:t>31/10/2024</a:t>
            </a:fld>
            <a:endParaRPr lang="fr-FR"/>
          </a:p>
        </p:txBody>
      </p:sp>
      <p:sp>
        <p:nvSpPr>
          <p:cNvPr id="5" name="Espace réservé du pied de page 4">
            <a:extLst>
              <a:ext uri="{FF2B5EF4-FFF2-40B4-BE49-F238E27FC236}">
                <a16:creationId xmlns:a16="http://schemas.microsoft.com/office/drawing/2014/main" id="{B2F2E2E7-6ADF-D886-C29B-F3A498A593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3C4F5E-12FB-E4BE-0188-2A09E8FDA59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1056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AA457-D715-902A-8022-19B233A9202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E68595C-2546-C479-6C1A-F6870F70EE6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61E16D-AC4D-321B-D85F-24E4322273DE}"/>
              </a:ext>
            </a:extLst>
          </p:cNvPr>
          <p:cNvSpPr>
            <a:spLocks noGrp="1"/>
          </p:cNvSpPr>
          <p:nvPr>
            <p:ph type="dt" sz="half" idx="10"/>
          </p:nvPr>
        </p:nvSpPr>
        <p:spPr/>
        <p:txBody>
          <a:bodyPr/>
          <a:lstStyle/>
          <a:p>
            <a:fld id="{7ECB9D5A-E5E4-41FE-AF39-634902D6D5D2}" type="datetimeFigureOut">
              <a:rPr lang="fr-FR" smtClean="0"/>
              <a:t>31/10/2024</a:t>
            </a:fld>
            <a:endParaRPr lang="fr-FR"/>
          </a:p>
        </p:txBody>
      </p:sp>
      <p:sp>
        <p:nvSpPr>
          <p:cNvPr id="5" name="Espace réservé du pied de page 4">
            <a:extLst>
              <a:ext uri="{FF2B5EF4-FFF2-40B4-BE49-F238E27FC236}">
                <a16:creationId xmlns:a16="http://schemas.microsoft.com/office/drawing/2014/main" id="{7B0E9905-B105-3D84-8023-4E4B5E61EA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833BA0-16E0-2959-7F41-DE6E63225AD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54436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3AD5C4-7662-3C33-749A-835A03D5085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2D68AA6-121B-EA82-5BBC-BB5F0B3FC1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5827D68-8003-E662-5E08-8D974E7B3736}"/>
              </a:ext>
            </a:extLst>
          </p:cNvPr>
          <p:cNvSpPr>
            <a:spLocks noGrp="1"/>
          </p:cNvSpPr>
          <p:nvPr>
            <p:ph type="dt" sz="half" idx="10"/>
          </p:nvPr>
        </p:nvSpPr>
        <p:spPr/>
        <p:txBody>
          <a:bodyPr/>
          <a:lstStyle/>
          <a:p>
            <a:fld id="{7ECB9D5A-E5E4-41FE-AF39-634902D6D5D2}" type="datetimeFigureOut">
              <a:rPr lang="fr-FR" smtClean="0"/>
              <a:t>31/10/2024</a:t>
            </a:fld>
            <a:endParaRPr lang="fr-FR"/>
          </a:p>
        </p:txBody>
      </p:sp>
      <p:sp>
        <p:nvSpPr>
          <p:cNvPr id="5" name="Espace réservé du pied de page 4">
            <a:extLst>
              <a:ext uri="{FF2B5EF4-FFF2-40B4-BE49-F238E27FC236}">
                <a16:creationId xmlns:a16="http://schemas.microsoft.com/office/drawing/2014/main" id="{1FDAD31B-54BC-D012-D333-D4B81E75AC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3A2F7A-9018-D14E-C480-3D5C3B85CF4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24346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89948-B46C-0C47-D808-4E9C52EF282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8F6A89F-013B-B944-3E28-ADE725E6D07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12AF6CB-C120-49AD-394E-7A2C8046BE2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50391BE-BB8F-55D3-8C8D-FF731253DA85}"/>
              </a:ext>
            </a:extLst>
          </p:cNvPr>
          <p:cNvSpPr>
            <a:spLocks noGrp="1"/>
          </p:cNvSpPr>
          <p:nvPr>
            <p:ph type="dt" sz="half" idx="10"/>
          </p:nvPr>
        </p:nvSpPr>
        <p:spPr/>
        <p:txBody>
          <a:bodyPr/>
          <a:lstStyle/>
          <a:p>
            <a:fld id="{7ECB9D5A-E5E4-41FE-AF39-634902D6D5D2}" type="datetimeFigureOut">
              <a:rPr lang="fr-FR" smtClean="0"/>
              <a:t>31/10/2024</a:t>
            </a:fld>
            <a:endParaRPr lang="fr-FR"/>
          </a:p>
        </p:txBody>
      </p:sp>
      <p:sp>
        <p:nvSpPr>
          <p:cNvPr id="6" name="Espace réservé du pied de page 5">
            <a:extLst>
              <a:ext uri="{FF2B5EF4-FFF2-40B4-BE49-F238E27FC236}">
                <a16:creationId xmlns:a16="http://schemas.microsoft.com/office/drawing/2014/main" id="{F1EC92AD-3B4C-6B83-5236-02C9695E0B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75454A0-AEB1-CEF4-38D7-23229D7532B1}"/>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32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E31C28-DDFF-E7C0-C681-A1FDFA05CB6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F223A1E-8CBB-445D-5595-1C0A466A6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687C315-4355-1178-CE98-6521D44E0A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096C1CD-D3B7-36B0-E7C0-4B5F36587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64A8461-FC21-6251-30CA-171A860F8E5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F22BA07-48E4-B0F6-D73E-BCE7A5F136CC}"/>
              </a:ext>
            </a:extLst>
          </p:cNvPr>
          <p:cNvSpPr>
            <a:spLocks noGrp="1"/>
          </p:cNvSpPr>
          <p:nvPr>
            <p:ph type="dt" sz="half" idx="10"/>
          </p:nvPr>
        </p:nvSpPr>
        <p:spPr/>
        <p:txBody>
          <a:bodyPr/>
          <a:lstStyle/>
          <a:p>
            <a:fld id="{7ECB9D5A-E5E4-41FE-AF39-634902D6D5D2}" type="datetimeFigureOut">
              <a:rPr lang="fr-FR" smtClean="0"/>
              <a:t>31/10/2024</a:t>
            </a:fld>
            <a:endParaRPr lang="fr-FR"/>
          </a:p>
        </p:txBody>
      </p:sp>
      <p:sp>
        <p:nvSpPr>
          <p:cNvPr id="8" name="Espace réservé du pied de page 7">
            <a:extLst>
              <a:ext uri="{FF2B5EF4-FFF2-40B4-BE49-F238E27FC236}">
                <a16:creationId xmlns:a16="http://schemas.microsoft.com/office/drawing/2014/main" id="{A90A414A-FEAA-4D59-82D7-7544B0EB76A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ECF0D7E-BA83-BA43-6663-42AAD4F77E0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29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7B553A-B5AF-69E8-EF7D-44D72EDA1FB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9C6FD63-B6C6-CA87-2D42-CE1DD3962873}"/>
              </a:ext>
            </a:extLst>
          </p:cNvPr>
          <p:cNvSpPr>
            <a:spLocks noGrp="1"/>
          </p:cNvSpPr>
          <p:nvPr>
            <p:ph type="dt" sz="half" idx="10"/>
          </p:nvPr>
        </p:nvSpPr>
        <p:spPr/>
        <p:txBody>
          <a:bodyPr/>
          <a:lstStyle/>
          <a:p>
            <a:fld id="{7ECB9D5A-E5E4-41FE-AF39-634902D6D5D2}" type="datetimeFigureOut">
              <a:rPr lang="fr-FR" smtClean="0"/>
              <a:t>31/10/2024</a:t>
            </a:fld>
            <a:endParaRPr lang="fr-FR"/>
          </a:p>
        </p:txBody>
      </p:sp>
      <p:sp>
        <p:nvSpPr>
          <p:cNvPr id="4" name="Espace réservé du pied de page 3">
            <a:extLst>
              <a:ext uri="{FF2B5EF4-FFF2-40B4-BE49-F238E27FC236}">
                <a16:creationId xmlns:a16="http://schemas.microsoft.com/office/drawing/2014/main" id="{0DFE31A8-2E9E-2EE1-0B65-CD612EF9F7D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B92A002-D0C5-1785-9613-E21F5C7A097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2695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D8CDF41-3BAA-6E63-BE65-EF0DA30980F2}"/>
              </a:ext>
            </a:extLst>
          </p:cNvPr>
          <p:cNvSpPr>
            <a:spLocks noGrp="1"/>
          </p:cNvSpPr>
          <p:nvPr>
            <p:ph type="dt" sz="half" idx="10"/>
          </p:nvPr>
        </p:nvSpPr>
        <p:spPr/>
        <p:txBody>
          <a:bodyPr/>
          <a:lstStyle/>
          <a:p>
            <a:fld id="{7ECB9D5A-E5E4-41FE-AF39-634902D6D5D2}" type="datetimeFigureOut">
              <a:rPr lang="fr-FR" smtClean="0"/>
              <a:t>31/10/2024</a:t>
            </a:fld>
            <a:endParaRPr lang="fr-FR"/>
          </a:p>
        </p:txBody>
      </p:sp>
      <p:sp>
        <p:nvSpPr>
          <p:cNvPr id="3" name="Espace réservé du pied de page 2">
            <a:extLst>
              <a:ext uri="{FF2B5EF4-FFF2-40B4-BE49-F238E27FC236}">
                <a16:creationId xmlns:a16="http://schemas.microsoft.com/office/drawing/2014/main" id="{5A3F9B48-44F1-076B-BBCC-367415C85C0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8DAEEE3-188D-B8F5-4D1A-A61618618A4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41106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CDBC42-0539-2ACD-1B55-0AB76F19F40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1A16142-FC29-A51F-AA37-05AA4DE91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B372C61-604A-D8C7-8EA8-60F6B9ECA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2FDD401-A606-D7F7-F885-31B4C44E2531}"/>
              </a:ext>
            </a:extLst>
          </p:cNvPr>
          <p:cNvSpPr>
            <a:spLocks noGrp="1"/>
          </p:cNvSpPr>
          <p:nvPr>
            <p:ph type="dt" sz="half" idx="10"/>
          </p:nvPr>
        </p:nvSpPr>
        <p:spPr/>
        <p:txBody>
          <a:bodyPr/>
          <a:lstStyle/>
          <a:p>
            <a:fld id="{7ECB9D5A-E5E4-41FE-AF39-634902D6D5D2}" type="datetimeFigureOut">
              <a:rPr lang="fr-FR" smtClean="0"/>
              <a:t>31/10/2024</a:t>
            </a:fld>
            <a:endParaRPr lang="fr-FR"/>
          </a:p>
        </p:txBody>
      </p:sp>
      <p:sp>
        <p:nvSpPr>
          <p:cNvPr id="6" name="Espace réservé du pied de page 5">
            <a:extLst>
              <a:ext uri="{FF2B5EF4-FFF2-40B4-BE49-F238E27FC236}">
                <a16:creationId xmlns:a16="http://schemas.microsoft.com/office/drawing/2014/main" id="{AD894DFA-51DC-3F56-2721-D6B2BD3A02A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C0A7F5F-8510-20E3-B00C-70E722C8B1D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82958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1DE8F-1E91-2DBE-0EAE-676D32663D1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5EC1E0D-D738-25ED-72DF-FCAB91A19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F0237CA8-10A3-2F58-A40E-2FD6DE488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D0797A5-0516-BCA8-8BC8-676AFC8E80CD}"/>
              </a:ext>
            </a:extLst>
          </p:cNvPr>
          <p:cNvSpPr>
            <a:spLocks noGrp="1"/>
          </p:cNvSpPr>
          <p:nvPr>
            <p:ph type="dt" sz="half" idx="10"/>
          </p:nvPr>
        </p:nvSpPr>
        <p:spPr/>
        <p:txBody>
          <a:bodyPr/>
          <a:lstStyle/>
          <a:p>
            <a:fld id="{7ECB9D5A-E5E4-41FE-AF39-634902D6D5D2}" type="datetimeFigureOut">
              <a:rPr lang="fr-FR" smtClean="0"/>
              <a:t>31/10/2024</a:t>
            </a:fld>
            <a:endParaRPr lang="fr-FR"/>
          </a:p>
        </p:txBody>
      </p:sp>
      <p:sp>
        <p:nvSpPr>
          <p:cNvPr id="6" name="Espace réservé du pied de page 5">
            <a:extLst>
              <a:ext uri="{FF2B5EF4-FFF2-40B4-BE49-F238E27FC236}">
                <a16:creationId xmlns:a16="http://schemas.microsoft.com/office/drawing/2014/main" id="{9BD4B060-FE88-63D9-46A1-C978734594A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94F1AD-C7CB-BC1B-ED74-474F82D092A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57789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86DFC44-42A8-2BFC-28F3-7F6E6B2A2650}"/>
              </a:ext>
            </a:extLst>
          </p:cNvPr>
          <p:cNvSpPr>
            <a:spLocks noGrp="1"/>
          </p:cNvSpPr>
          <p:nvPr>
            <p:ph type="title"/>
          </p:nvPr>
        </p:nvSpPr>
        <p:spPr>
          <a:xfrm>
            <a:off x="213360" y="136525"/>
            <a:ext cx="11765280" cy="998855"/>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C4539119-6287-B133-CEB0-416B3F43FBB5}"/>
              </a:ext>
            </a:extLst>
          </p:cNvPr>
          <p:cNvSpPr>
            <a:spLocks noGrp="1"/>
          </p:cNvSpPr>
          <p:nvPr>
            <p:ph type="body" idx="1"/>
          </p:nvPr>
        </p:nvSpPr>
        <p:spPr>
          <a:xfrm>
            <a:off x="213360" y="1249680"/>
            <a:ext cx="11765280" cy="4927283"/>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1C1367E4-B888-67CD-1F58-76EA915F01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B9D5A-E5E4-41FE-AF39-634902D6D5D2}" type="datetimeFigureOut">
              <a:rPr lang="fr-FR" smtClean="0"/>
              <a:t>31/10/2024</a:t>
            </a:fld>
            <a:endParaRPr lang="fr-FR"/>
          </a:p>
        </p:txBody>
      </p:sp>
      <p:sp>
        <p:nvSpPr>
          <p:cNvPr id="5" name="Espace réservé du pied de page 4">
            <a:extLst>
              <a:ext uri="{FF2B5EF4-FFF2-40B4-BE49-F238E27FC236}">
                <a16:creationId xmlns:a16="http://schemas.microsoft.com/office/drawing/2014/main" id="{66E924FB-8853-7ADD-5044-7B81C15F9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2BA40FF-EDF1-54D9-336A-B755D355F4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87C53-F3DD-493A-BD0E-6AA202F748FC}" type="slidenum">
              <a:rPr lang="fr-FR" smtClean="0"/>
              <a:t>‹N°›</a:t>
            </a:fld>
            <a:endParaRPr lang="fr-FR"/>
          </a:p>
        </p:txBody>
      </p:sp>
    </p:spTree>
    <p:extLst>
      <p:ext uri="{BB962C8B-B14F-4D97-AF65-F5344CB8AC3E}">
        <p14:creationId xmlns:p14="http://schemas.microsoft.com/office/powerpoint/2010/main" val="4125817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Courier New" panose="02070309020205020404" pitchFamily="49" charset="0"/>
          <a:ea typeface="+mj-ea"/>
          <a:cs typeface="Courier New" panose="02070309020205020404" pitchFamily="49"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hyperlink" Target="mailto:philippe.baucour@gmail.com" TargetMode="External"/><Relationship Id="rId7" Type="http://schemas.openxmlformats.org/officeDocument/2006/relationships/image" Target="../media/image2.sv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hyperlink" Target="https://github.com/40tude/fraud_detection_2" TargetMode="External"/><Relationship Id="rId1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hyperlink" Target="https://app.jedha.co/course/become-certified-ai-architect-lds/data-analyst-certificate-lds" TargetMode="External"/><Relationship Id="rId9" Type="http://schemas.openxmlformats.org/officeDocument/2006/relationships/image" Target="../media/image4.svg"/><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pp.jedha.co/course/become-certified-ai-architect-lds/data-analyst-certificate-l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hyperlink" Target="https://app.jedha.co/course/project-prep-lds/project-overview-lds" TargetMode="Externa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18.png"/><Relationship Id="rId21" Type="http://schemas.openxmlformats.org/officeDocument/2006/relationships/image" Target="../media/image27.png"/><Relationship Id="rId7" Type="http://schemas.openxmlformats.org/officeDocument/2006/relationships/image" Target="../media/image20.png"/><Relationship Id="rId12" Type="http://schemas.openxmlformats.org/officeDocument/2006/relationships/customXml" Target="../ink/ink5.xml"/><Relationship Id="rId17" Type="http://schemas.openxmlformats.org/officeDocument/2006/relationships/image" Target="../media/image25.png"/><Relationship Id="rId25" Type="http://schemas.openxmlformats.org/officeDocument/2006/relationships/image" Target="../media/image29.png"/><Relationship Id="rId33" Type="http://schemas.openxmlformats.org/officeDocument/2006/relationships/image" Target="../media/image33.png"/><Relationship Id="rId2" Type="http://schemas.openxmlformats.org/officeDocument/2006/relationships/hyperlink" Target="https://app.jedha.co/course/project-prep-lds/project-overview-lds" TargetMode="Externa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2.png"/><Relationship Id="rId24" Type="http://schemas.openxmlformats.org/officeDocument/2006/relationships/customXml" Target="../ink/ink11.xml"/><Relationship Id="rId32" Type="http://schemas.openxmlformats.org/officeDocument/2006/relationships/customXml" Target="../ink/ink15.xml"/><Relationship Id="rId5" Type="http://schemas.openxmlformats.org/officeDocument/2006/relationships/image" Target="../media/image19.png"/><Relationship Id="rId15" Type="http://schemas.openxmlformats.org/officeDocument/2006/relationships/image" Target="../media/image24.png"/><Relationship Id="rId23" Type="http://schemas.openxmlformats.org/officeDocument/2006/relationships/image" Target="../media/image28.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26.png"/><Relationship Id="rId31" Type="http://schemas.openxmlformats.org/officeDocument/2006/relationships/image" Target="../media/image32.png"/><Relationship Id="rId4" Type="http://schemas.openxmlformats.org/officeDocument/2006/relationships/customXml" Target="../ink/ink1.xml"/><Relationship Id="rId9" Type="http://schemas.openxmlformats.org/officeDocument/2006/relationships/image" Target="../media/image21.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30.png"/><Relationship Id="rId30" Type="http://schemas.openxmlformats.org/officeDocument/2006/relationships/customXml" Target="../ink/ink14.xml"/><Relationship Id="rId8" Type="http://schemas.openxmlformats.org/officeDocument/2006/relationships/customXml" Target="../ink/ink3.xml"/></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hyperlink" Target="https://app.jedha.co/course/project-prep-lds/project-overview-lds" TargetMode="External"/><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customXml" Target="../ink/ink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403E06-B2E3-4008-35B5-576464278A6D}"/>
              </a:ext>
            </a:extLst>
          </p:cNvPr>
          <p:cNvSpPr>
            <a:spLocks noGrp="1"/>
          </p:cNvSpPr>
          <p:nvPr>
            <p:ph type="ctrTitle"/>
          </p:nvPr>
        </p:nvSpPr>
        <p:spPr/>
        <p:txBody>
          <a:bodyPr>
            <a:normAutofit/>
          </a:bodyPr>
          <a:lstStyle/>
          <a:p>
            <a:r>
              <a:rPr lang="fr-FR" dirty="0" err="1"/>
              <a:t>fraud</a:t>
            </a:r>
            <a:r>
              <a:rPr lang="fr-FR" dirty="0"/>
              <a:t> </a:t>
            </a:r>
            <a:r>
              <a:rPr lang="fr-FR" dirty="0" err="1"/>
              <a:t>detection</a:t>
            </a:r>
            <a:r>
              <a:rPr lang="fr-FR" dirty="0"/>
              <a:t> 2 Project</a:t>
            </a:r>
          </a:p>
        </p:txBody>
      </p:sp>
      <p:sp>
        <p:nvSpPr>
          <p:cNvPr id="3" name="Sous-titre 2">
            <a:extLst>
              <a:ext uri="{FF2B5EF4-FFF2-40B4-BE49-F238E27FC236}">
                <a16:creationId xmlns:a16="http://schemas.microsoft.com/office/drawing/2014/main" id="{08069205-150B-B4B1-565B-156D78F5E9E8}"/>
              </a:ext>
            </a:extLst>
          </p:cNvPr>
          <p:cNvSpPr>
            <a:spLocks noGrp="1"/>
          </p:cNvSpPr>
          <p:nvPr>
            <p:ph type="subTitle" idx="1"/>
          </p:nvPr>
        </p:nvSpPr>
        <p:spPr>
          <a:xfrm>
            <a:off x="61993" y="3602037"/>
            <a:ext cx="12049932" cy="2628282"/>
          </a:xfrm>
        </p:spPr>
        <p:txBody>
          <a:bodyPr>
            <a:normAutofit/>
          </a:bodyPr>
          <a:lstStyle/>
          <a:p>
            <a:pPr algn="l">
              <a:tabLst>
                <a:tab pos="982663" algn="l"/>
              </a:tabLst>
            </a:pPr>
            <a:r>
              <a:rPr lang="fr-FR" sz="1400" dirty="0" err="1"/>
              <a:t>author</a:t>
            </a:r>
            <a:r>
              <a:rPr lang="fr-FR" sz="1400" dirty="0"/>
              <a:t> :	</a:t>
            </a:r>
            <a:r>
              <a:rPr lang="fr-FR" sz="1400" dirty="0">
                <a:hlinkClick r:id="rId3"/>
              </a:rPr>
              <a:t>philippe.baucour@gmail.com</a:t>
            </a:r>
            <a:endParaRPr lang="fr-FR" sz="1400" dirty="0"/>
          </a:p>
          <a:p>
            <a:pPr algn="l">
              <a:tabLst>
                <a:tab pos="982663" algn="l"/>
              </a:tabLst>
            </a:pPr>
            <a:r>
              <a:rPr lang="fr-FR" sz="1400" dirty="0" err="1"/>
              <a:t>specs</a:t>
            </a:r>
            <a:r>
              <a:rPr lang="fr-FR" sz="1400" dirty="0"/>
              <a:t>  :	</a:t>
            </a:r>
            <a:r>
              <a:rPr lang="fr-FR" sz="1400" dirty="0">
                <a:hlinkClick r:id="rId4"/>
              </a:rPr>
              <a:t>https://app.jedha.co/course/become-certified-ai-architect-lds/data-analyst-certificate-lds</a:t>
            </a:r>
            <a:endParaRPr lang="fr-FR" sz="1400" dirty="0"/>
          </a:p>
          <a:p>
            <a:pPr algn="l">
              <a:tabLst>
                <a:tab pos="982663" algn="l"/>
              </a:tabLst>
            </a:pPr>
            <a:r>
              <a:rPr lang="fr-FR" sz="1400" dirty="0"/>
              <a:t>URLs   :	</a:t>
            </a:r>
            <a:r>
              <a:rPr lang="fr-FR" sz="1400" dirty="0" err="1"/>
              <a:t>project</a:t>
            </a:r>
            <a:r>
              <a:rPr lang="fr-FR" sz="1400" dirty="0"/>
              <a:t>	</a:t>
            </a:r>
            <a:r>
              <a:rPr lang="fr-FR" sz="1400" dirty="0">
                <a:hlinkClick r:id="rId5"/>
              </a:rPr>
              <a:t>https://github.com/40tude/fraud_detection_2</a:t>
            </a:r>
            <a:endParaRPr lang="fr-FR" sz="1400" dirty="0"/>
          </a:p>
          <a:p>
            <a:pPr algn="l">
              <a:tabLst>
                <a:tab pos="982663" algn="l"/>
                <a:tab pos="2060575" algn="l"/>
              </a:tabLst>
            </a:pPr>
            <a:endParaRPr lang="fr-FR" sz="1400" dirty="0"/>
          </a:p>
          <a:p>
            <a:pPr algn="l">
              <a:tabLst>
                <a:tab pos="982663" algn="l"/>
              </a:tabLst>
            </a:pPr>
            <a:endParaRPr lang="fr-FR" sz="1400" dirty="0"/>
          </a:p>
          <a:p>
            <a:pPr algn="l"/>
            <a:r>
              <a:rPr lang="en-US" sz="1400" dirty="0"/>
              <a:t>The content of the following slides is mainly a cut-and-paste of what's already available in the project notebook(s) or screen captures of running applications. The idea is that the slides can be used to guide and frame the presentation and discussion.</a:t>
            </a:r>
            <a:endParaRPr lang="fr-FR" sz="1400" dirty="0"/>
          </a:p>
          <a:p>
            <a:pPr algn="l"/>
            <a:endParaRPr lang="fr-FR" sz="1400" dirty="0"/>
          </a:p>
          <a:p>
            <a:pPr algn="l"/>
            <a:endParaRPr lang="fr-FR" sz="1400" dirty="0"/>
          </a:p>
        </p:txBody>
      </p:sp>
      <p:pic>
        <p:nvPicPr>
          <p:cNvPr id="4" name="Graphique 3" descr="Badge 3 avec un remplissage uni">
            <a:extLst>
              <a:ext uri="{FF2B5EF4-FFF2-40B4-BE49-F238E27FC236}">
                <a16:creationId xmlns:a16="http://schemas.microsoft.com/office/drawing/2014/main" id="{44B1A1B4-D0CD-EA8E-DBA4-56385D79DD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98095" y="1485900"/>
            <a:ext cx="914400" cy="914400"/>
          </a:xfrm>
          <a:prstGeom prst="rect">
            <a:avLst/>
          </a:prstGeom>
        </p:spPr>
      </p:pic>
      <p:pic>
        <p:nvPicPr>
          <p:cNvPr id="5" name="Espace réservé du contenu 13" descr="Badge avec un remplissage uni">
            <a:extLst>
              <a:ext uri="{FF2B5EF4-FFF2-40B4-BE49-F238E27FC236}">
                <a16:creationId xmlns:a16="http://schemas.microsoft.com/office/drawing/2014/main" id="{D2F66180-A270-694C-7A84-CB5F721DFF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98095" y="2971800"/>
            <a:ext cx="914400" cy="914400"/>
          </a:xfrm>
          <a:prstGeom prst="rect">
            <a:avLst/>
          </a:prstGeom>
        </p:spPr>
      </p:pic>
      <p:pic>
        <p:nvPicPr>
          <p:cNvPr id="6" name="Graphique 5" descr="Badge 5 avec un remplissage uni">
            <a:extLst>
              <a:ext uri="{FF2B5EF4-FFF2-40B4-BE49-F238E27FC236}">
                <a16:creationId xmlns:a16="http://schemas.microsoft.com/office/drawing/2014/main" id="{D06A6A00-B0E4-3AD8-2638-F8C5CEE40E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98095" y="5943600"/>
            <a:ext cx="914400" cy="914400"/>
          </a:xfrm>
          <a:prstGeom prst="rect">
            <a:avLst/>
          </a:prstGeom>
        </p:spPr>
      </p:pic>
      <p:pic>
        <p:nvPicPr>
          <p:cNvPr id="7" name="Graphique 6" descr="Badge 4 avec un remplissage uni">
            <a:extLst>
              <a:ext uri="{FF2B5EF4-FFF2-40B4-BE49-F238E27FC236}">
                <a16:creationId xmlns:a16="http://schemas.microsoft.com/office/drawing/2014/main" id="{E65DC5B8-20AD-8E73-ECE0-7144F19A2BE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98095" y="4457700"/>
            <a:ext cx="914400" cy="914400"/>
          </a:xfrm>
          <a:prstGeom prst="rect">
            <a:avLst/>
          </a:prstGeom>
        </p:spPr>
      </p:pic>
      <p:pic>
        <p:nvPicPr>
          <p:cNvPr id="8" name="Graphique 7" descr="Badge 1 avec un remplissage uni">
            <a:extLst>
              <a:ext uri="{FF2B5EF4-FFF2-40B4-BE49-F238E27FC236}">
                <a16:creationId xmlns:a16="http://schemas.microsoft.com/office/drawing/2014/main" id="{ED5FF6AF-92FE-7A8C-FE6B-0B4E12DF7FF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98095" y="0"/>
            <a:ext cx="914400" cy="914400"/>
          </a:xfrm>
          <a:prstGeom prst="rect">
            <a:avLst/>
          </a:prstGeom>
        </p:spPr>
      </p:pic>
      <p:sp>
        <p:nvSpPr>
          <p:cNvPr id="9" name="Flèche : haut 8">
            <a:extLst>
              <a:ext uri="{FF2B5EF4-FFF2-40B4-BE49-F238E27FC236}">
                <a16:creationId xmlns:a16="http://schemas.microsoft.com/office/drawing/2014/main" id="{A0CDF9F3-4C89-322A-8854-59C64DD36E6C}"/>
              </a:ext>
            </a:extLst>
          </p:cNvPr>
          <p:cNvSpPr/>
          <p:nvPr/>
        </p:nvSpPr>
        <p:spPr>
          <a:xfrm rot="16200000">
            <a:off x="-170070" y="-884069"/>
            <a:ext cx="464127" cy="644236"/>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9260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2112D-17B8-F6CB-B64A-8B6BAF002A15}"/>
              </a:ext>
            </a:extLst>
          </p:cNvPr>
          <p:cNvSpPr>
            <a:spLocks noGrp="1"/>
          </p:cNvSpPr>
          <p:nvPr>
            <p:ph type="title"/>
          </p:nvPr>
        </p:nvSpPr>
        <p:spPr/>
        <p:txBody>
          <a:bodyPr>
            <a:normAutofit/>
          </a:bodyPr>
          <a:lstStyle/>
          <a:p>
            <a:r>
              <a:rPr lang="fr-FR" sz="1600" dirty="0">
                <a:hlinkClick r:id="rId2"/>
              </a:rPr>
              <a:t>https://app.jedha.co/course/become-certified-ai-architect-lds/data-analyst-certificate-lds</a:t>
            </a:r>
            <a:endParaRPr lang="fr-FR" sz="1600" dirty="0"/>
          </a:p>
        </p:txBody>
      </p:sp>
      <p:sp>
        <p:nvSpPr>
          <p:cNvPr id="3" name="Espace réservé du contenu 2">
            <a:extLst>
              <a:ext uri="{FF2B5EF4-FFF2-40B4-BE49-F238E27FC236}">
                <a16:creationId xmlns:a16="http://schemas.microsoft.com/office/drawing/2014/main" id="{E32D60E8-28ED-31CC-9BB2-1AC66FA5729B}"/>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E80FA47E-9A62-8F0F-2949-D64899E3234C}"/>
              </a:ext>
            </a:extLst>
          </p:cNvPr>
          <p:cNvPicPr>
            <a:picLocks noChangeAspect="1"/>
          </p:cNvPicPr>
          <p:nvPr/>
        </p:nvPicPr>
        <p:blipFill>
          <a:blip r:embed="rId3"/>
          <a:stretch>
            <a:fillRect/>
          </a:stretch>
        </p:blipFill>
        <p:spPr>
          <a:xfrm>
            <a:off x="213360" y="1287087"/>
            <a:ext cx="9412013" cy="4448796"/>
          </a:xfrm>
          <a:prstGeom prst="rect">
            <a:avLst/>
          </a:prstGeom>
        </p:spPr>
      </p:pic>
      <p:sp>
        <p:nvSpPr>
          <p:cNvPr id="6" name="ZoneTexte 5">
            <a:extLst>
              <a:ext uri="{FF2B5EF4-FFF2-40B4-BE49-F238E27FC236}">
                <a16:creationId xmlns:a16="http://schemas.microsoft.com/office/drawing/2014/main" id="{96E76975-11B5-4A49-09C3-5DC74615CDC9}"/>
              </a:ext>
            </a:extLst>
          </p:cNvPr>
          <p:cNvSpPr txBox="1"/>
          <p:nvPr/>
        </p:nvSpPr>
        <p:spPr>
          <a:xfrm rot="20682324">
            <a:off x="660798" y="3438480"/>
            <a:ext cx="2339102" cy="707886"/>
          </a:xfrm>
          <a:prstGeom prst="rect">
            <a:avLst/>
          </a:prstGeom>
          <a:solidFill>
            <a:schemeClr val="bg1">
              <a:lumMod val="95000"/>
            </a:schemeClr>
          </a:solidFill>
          <a:effectLst>
            <a:outerShdw blurRad="50800" dist="38100" dir="2700000" algn="tl" rotWithShape="0">
              <a:prstClr val="black">
                <a:alpha val="40000"/>
              </a:prstClr>
            </a:outerShdw>
          </a:effectLst>
        </p:spPr>
        <p:txBody>
          <a:bodyPr wrap="none" rtlCol="0">
            <a:spAutoFit/>
          </a:bodyPr>
          <a:lstStyle/>
          <a:p>
            <a:r>
              <a:rPr lang="fr-FR" sz="4000" dirty="0">
                <a:latin typeface="Courier New" panose="02070309020205020404" pitchFamily="49" charset="0"/>
                <a:cs typeface="Courier New" panose="02070309020205020404" pitchFamily="49" charset="0"/>
              </a:rPr>
              <a:t>Block 4</a:t>
            </a:r>
          </a:p>
        </p:txBody>
      </p:sp>
    </p:spTree>
    <p:extLst>
      <p:ext uri="{BB962C8B-B14F-4D97-AF65-F5344CB8AC3E}">
        <p14:creationId xmlns:p14="http://schemas.microsoft.com/office/powerpoint/2010/main" val="3680579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F33606-F303-A4A7-F7BE-A1B05C59B840}"/>
              </a:ext>
            </a:extLst>
          </p:cNvPr>
          <p:cNvSpPr>
            <a:spLocks noGrp="1"/>
          </p:cNvSpPr>
          <p:nvPr>
            <p:ph type="title"/>
          </p:nvPr>
        </p:nvSpPr>
        <p:spPr/>
        <p:txBody>
          <a:bodyPr>
            <a:normAutofit/>
          </a:bodyPr>
          <a:lstStyle/>
          <a:p>
            <a:r>
              <a:rPr lang="fr-FR" sz="2000" dirty="0">
                <a:hlinkClick r:id="rId2"/>
              </a:rPr>
              <a:t>https://app.jedha.co/course/project-prep-lds/project-overview-lds</a:t>
            </a:r>
            <a:endParaRPr lang="fr-FR" sz="2000" dirty="0"/>
          </a:p>
        </p:txBody>
      </p:sp>
      <p:pic>
        <p:nvPicPr>
          <p:cNvPr id="5" name="Image 4">
            <a:extLst>
              <a:ext uri="{FF2B5EF4-FFF2-40B4-BE49-F238E27FC236}">
                <a16:creationId xmlns:a16="http://schemas.microsoft.com/office/drawing/2014/main" id="{C493802C-8097-A885-2C2B-94C0DB8E3CE7}"/>
              </a:ext>
            </a:extLst>
          </p:cNvPr>
          <p:cNvPicPr>
            <a:picLocks noChangeAspect="1"/>
          </p:cNvPicPr>
          <p:nvPr/>
        </p:nvPicPr>
        <p:blipFill>
          <a:blip r:embed="rId3"/>
          <a:stretch>
            <a:fillRect/>
          </a:stretch>
        </p:blipFill>
        <p:spPr>
          <a:xfrm>
            <a:off x="136049" y="1249680"/>
            <a:ext cx="5757676" cy="2244847"/>
          </a:xfrm>
          <a:prstGeom prst="rect">
            <a:avLst/>
          </a:prstGeom>
          <a:effectLst>
            <a:outerShdw blurRad="50800" dist="38100" dir="2700000" algn="tl" rotWithShape="0">
              <a:prstClr val="black">
                <a:alpha val="40000"/>
              </a:prstClr>
            </a:outerShdw>
          </a:effectLst>
        </p:spPr>
      </p:pic>
      <p:pic>
        <p:nvPicPr>
          <p:cNvPr id="7" name="Image 6">
            <a:extLst>
              <a:ext uri="{FF2B5EF4-FFF2-40B4-BE49-F238E27FC236}">
                <a16:creationId xmlns:a16="http://schemas.microsoft.com/office/drawing/2014/main" id="{534756B4-73AC-89F1-D8A6-B9FB04C1DFA4}"/>
              </a:ext>
            </a:extLst>
          </p:cNvPr>
          <p:cNvPicPr>
            <a:picLocks noChangeAspect="1"/>
          </p:cNvPicPr>
          <p:nvPr/>
        </p:nvPicPr>
        <p:blipFill>
          <a:blip r:embed="rId4"/>
          <a:stretch>
            <a:fillRect/>
          </a:stretch>
        </p:blipFill>
        <p:spPr>
          <a:xfrm>
            <a:off x="3262566" y="3848793"/>
            <a:ext cx="5395322" cy="2616460"/>
          </a:xfrm>
          <a:prstGeom prst="rect">
            <a:avLst/>
          </a:prstGeom>
          <a:effectLst>
            <a:outerShdw blurRad="50800" dist="38100" dir="2700000" algn="tl" rotWithShape="0">
              <a:prstClr val="black">
                <a:alpha val="40000"/>
              </a:prstClr>
            </a:outerShdw>
          </a:effectLst>
        </p:spPr>
      </p:pic>
      <p:pic>
        <p:nvPicPr>
          <p:cNvPr id="8" name="Graphique 7" descr="Badge Tick1 avec un remplissage uni">
            <a:extLst>
              <a:ext uri="{FF2B5EF4-FFF2-40B4-BE49-F238E27FC236}">
                <a16:creationId xmlns:a16="http://schemas.microsoft.com/office/drawing/2014/main" id="{98FC7BC9-A789-2D7E-610F-E83199694E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55360" y="1075677"/>
            <a:ext cx="616064" cy="616064"/>
          </a:xfrm>
          <a:prstGeom prst="rect">
            <a:avLst/>
          </a:prstGeom>
        </p:spPr>
      </p:pic>
      <p:pic>
        <p:nvPicPr>
          <p:cNvPr id="9" name="Graphique 8" descr="Badge croix avec un remplissage uni">
            <a:extLst>
              <a:ext uri="{FF2B5EF4-FFF2-40B4-BE49-F238E27FC236}">
                <a16:creationId xmlns:a16="http://schemas.microsoft.com/office/drawing/2014/main" id="{8B2CDBE1-F924-D62D-C601-5E4F2618A0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8708" y="3687418"/>
            <a:ext cx="616064" cy="616064"/>
          </a:xfrm>
          <a:prstGeom prst="rect">
            <a:avLst/>
          </a:prstGeom>
        </p:spPr>
      </p:pic>
      <p:pic>
        <p:nvPicPr>
          <p:cNvPr id="10" name="Graphique 9" descr="Badge Tick1 avec un remplissage uni">
            <a:extLst>
              <a:ext uri="{FF2B5EF4-FFF2-40B4-BE49-F238E27FC236}">
                <a16:creationId xmlns:a16="http://schemas.microsoft.com/office/drawing/2014/main" id="{41483EE4-9620-7DDD-FA8B-F1942E521D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48803" y="3809795"/>
            <a:ext cx="616064" cy="616064"/>
          </a:xfrm>
          <a:prstGeom prst="rect">
            <a:avLst/>
          </a:prstGeom>
        </p:spPr>
      </p:pic>
    </p:spTree>
    <p:extLst>
      <p:ext uri="{BB962C8B-B14F-4D97-AF65-F5344CB8AC3E}">
        <p14:creationId xmlns:p14="http://schemas.microsoft.com/office/powerpoint/2010/main" val="4048940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A937ADD-5EFD-9B19-35DD-F955D965CDC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BDBDCB6-09DA-C669-56DA-89F930EBD44A}"/>
              </a:ext>
            </a:extLst>
          </p:cNvPr>
          <p:cNvSpPr>
            <a:spLocks noGrp="1"/>
          </p:cNvSpPr>
          <p:nvPr>
            <p:ph type="title"/>
          </p:nvPr>
        </p:nvSpPr>
        <p:spPr/>
        <p:txBody>
          <a:bodyPr>
            <a:normAutofit/>
          </a:bodyPr>
          <a:lstStyle/>
          <a:p>
            <a:r>
              <a:rPr lang="fr-FR" sz="2000" dirty="0">
                <a:hlinkClick r:id="rId2"/>
              </a:rPr>
              <a:t>https://app.jedha.co/course/project-prep-lds/project-overview-lds</a:t>
            </a:r>
            <a:endParaRPr lang="fr-FR" sz="2000" dirty="0"/>
          </a:p>
        </p:txBody>
      </p:sp>
      <p:pic>
        <p:nvPicPr>
          <p:cNvPr id="4" name="Image 3">
            <a:extLst>
              <a:ext uri="{FF2B5EF4-FFF2-40B4-BE49-F238E27FC236}">
                <a16:creationId xmlns:a16="http://schemas.microsoft.com/office/drawing/2014/main" id="{F10FDF8A-8F87-2B31-C56B-74B9FBACEE54}"/>
              </a:ext>
            </a:extLst>
          </p:cNvPr>
          <p:cNvPicPr>
            <a:picLocks noChangeAspect="1"/>
          </p:cNvPicPr>
          <p:nvPr/>
        </p:nvPicPr>
        <p:blipFill>
          <a:blip r:embed="rId3"/>
          <a:stretch>
            <a:fillRect/>
          </a:stretch>
        </p:blipFill>
        <p:spPr>
          <a:xfrm>
            <a:off x="213360" y="897774"/>
            <a:ext cx="4425142" cy="5716832"/>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4">
            <p14:nvContentPartPr>
              <p14:cNvPr id="10" name="Encre 9">
                <a:extLst>
                  <a:ext uri="{FF2B5EF4-FFF2-40B4-BE49-F238E27FC236}">
                    <a16:creationId xmlns:a16="http://schemas.microsoft.com/office/drawing/2014/main" id="{FDCD1870-AFCA-07C6-2D21-9A868939C3A3}"/>
                  </a:ext>
                </a:extLst>
              </p14:cNvPr>
              <p14:cNvContentPartPr/>
              <p14:nvPr/>
            </p14:nvContentPartPr>
            <p14:xfrm>
              <a:off x="1383624" y="1950288"/>
              <a:ext cx="905760" cy="50400"/>
            </p14:xfrm>
          </p:contentPart>
        </mc:Choice>
        <mc:Fallback xmlns="">
          <p:pic>
            <p:nvPicPr>
              <p:cNvPr id="10" name="Encre 9">
                <a:extLst>
                  <a:ext uri="{FF2B5EF4-FFF2-40B4-BE49-F238E27FC236}">
                    <a16:creationId xmlns:a16="http://schemas.microsoft.com/office/drawing/2014/main" id="{FDCD1870-AFCA-07C6-2D21-9A868939C3A3}"/>
                  </a:ext>
                </a:extLst>
              </p:cNvPr>
              <p:cNvPicPr/>
              <p:nvPr/>
            </p:nvPicPr>
            <p:blipFill>
              <a:blip r:embed="rId5"/>
              <a:stretch>
                <a:fillRect/>
              </a:stretch>
            </p:blipFill>
            <p:spPr>
              <a:xfrm>
                <a:off x="1347624" y="1878648"/>
                <a:ext cx="97740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Encre 15">
                <a:extLst>
                  <a:ext uri="{FF2B5EF4-FFF2-40B4-BE49-F238E27FC236}">
                    <a16:creationId xmlns:a16="http://schemas.microsoft.com/office/drawing/2014/main" id="{DF93502D-ACE7-252E-E960-5F3F60D807DD}"/>
                  </a:ext>
                </a:extLst>
              </p14:cNvPr>
              <p14:cNvContentPartPr/>
              <p14:nvPr/>
            </p14:nvContentPartPr>
            <p14:xfrm>
              <a:off x="320040" y="2838270"/>
              <a:ext cx="1401120" cy="64080"/>
            </p14:xfrm>
          </p:contentPart>
        </mc:Choice>
        <mc:Fallback xmlns="">
          <p:pic>
            <p:nvPicPr>
              <p:cNvPr id="16" name="Encre 15">
                <a:extLst>
                  <a:ext uri="{FF2B5EF4-FFF2-40B4-BE49-F238E27FC236}">
                    <a16:creationId xmlns:a16="http://schemas.microsoft.com/office/drawing/2014/main" id="{DF93502D-ACE7-252E-E960-5F3F60D807DD}"/>
                  </a:ext>
                </a:extLst>
              </p:cNvPr>
              <p:cNvPicPr/>
              <p:nvPr/>
            </p:nvPicPr>
            <p:blipFill>
              <a:blip r:embed="rId7"/>
              <a:stretch>
                <a:fillRect/>
              </a:stretch>
            </p:blipFill>
            <p:spPr>
              <a:xfrm>
                <a:off x="284040" y="2766630"/>
                <a:ext cx="14727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Encre 16">
                <a:extLst>
                  <a:ext uri="{FF2B5EF4-FFF2-40B4-BE49-F238E27FC236}">
                    <a16:creationId xmlns:a16="http://schemas.microsoft.com/office/drawing/2014/main" id="{FB849EAB-E9C3-B507-2FC0-0A67EB0D2CD9}"/>
                  </a:ext>
                </a:extLst>
              </p14:cNvPr>
              <p14:cNvContentPartPr/>
              <p14:nvPr/>
            </p14:nvContentPartPr>
            <p14:xfrm>
              <a:off x="1503360" y="3022080"/>
              <a:ext cx="248760" cy="11160"/>
            </p14:xfrm>
          </p:contentPart>
        </mc:Choice>
        <mc:Fallback xmlns="">
          <p:pic>
            <p:nvPicPr>
              <p:cNvPr id="17" name="Encre 16">
                <a:extLst>
                  <a:ext uri="{FF2B5EF4-FFF2-40B4-BE49-F238E27FC236}">
                    <a16:creationId xmlns:a16="http://schemas.microsoft.com/office/drawing/2014/main" id="{FB849EAB-E9C3-B507-2FC0-0A67EB0D2CD9}"/>
                  </a:ext>
                </a:extLst>
              </p:cNvPr>
              <p:cNvPicPr/>
              <p:nvPr/>
            </p:nvPicPr>
            <p:blipFill>
              <a:blip r:embed="rId9"/>
              <a:stretch>
                <a:fillRect/>
              </a:stretch>
            </p:blipFill>
            <p:spPr>
              <a:xfrm>
                <a:off x="1467720" y="2950080"/>
                <a:ext cx="32040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Encre 17">
                <a:extLst>
                  <a:ext uri="{FF2B5EF4-FFF2-40B4-BE49-F238E27FC236}">
                    <a16:creationId xmlns:a16="http://schemas.microsoft.com/office/drawing/2014/main" id="{872F6E13-35B2-B8E8-FE74-BC96CF146921}"/>
                  </a:ext>
                </a:extLst>
              </p14:cNvPr>
              <p14:cNvContentPartPr/>
              <p14:nvPr/>
            </p14:nvContentPartPr>
            <p14:xfrm>
              <a:off x="1859040" y="3017400"/>
              <a:ext cx="360360" cy="31320"/>
            </p14:xfrm>
          </p:contentPart>
        </mc:Choice>
        <mc:Fallback xmlns="">
          <p:pic>
            <p:nvPicPr>
              <p:cNvPr id="18" name="Encre 17">
                <a:extLst>
                  <a:ext uri="{FF2B5EF4-FFF2-40B4-BE49-F238E27FC236}">
                    <a16:creationId xmlns:a16="http://schemas.microsoft.com/office/drawing/2014/main" id="{872F6E13-35B2-B8E8-FE74-BC96CF146921}"/>
                  </a:ext>
                </a:extLst>
              </p:cNvPr>
              <p:cNvPicPr/>
              <p:nvPr/>
            </p:nvPicPr>
            <p:blipFill>
              <a:blip r:embed="rId11"/>
              <a:stretch>
                <a:fillRect/>
              </a:stretch>
            </p:blipFill>
            <p:spPr>
              <a:xfrm>
                <a:off x="1823400" y="2945760"/>
                <a:ext cx="43200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Encre 18">
                <a:extLst>
                  <a:ext uri="{FF2B5EF4-FFF2-40B4-BE49-F238E27FC236}">
                    <a16:creationId xmlns:a16="http://schemas.microsoft.com/office/drawing/2014/main" id="{2F749AF7-6E98-4E5B-5BBC-001CC14C2C45}"/>
                  </a:ext>
                </a:extLst>
              </p14:cNvPr>
              <p14:cNvContentPartPr/>
              <p14:nvPr/>
            </p14:nvContentPartPr>
            <p14:xfrm>
              <a:off x="2499120" y="3042960"/>
              <a:ext cx="457200" cy="25920"/>
            </p14:xfrm>
          </p:contentPart>
        </mc:Choice>
        <mc:Fallback xmlns="">
          <p:pic>
            <p:nvPicPr>
              <p:cNvPr id="19" name="Encre 18">
                <a:extLst>
                  <a:ext uri="{FF2B5EF4-FFF2-40B4-BE49-F238E27FC236}">
                    <a16:creationId xmlns:a16="http://schemas.microsoft.com/office/drawing/2014/main" id="{2F749AF7-6E98-4E5B-5BBC-001CC14C2C45}"/>
                  </a:ext>
                </a:extLst>
              </p:cNvPr>
              <p:cNvPicPr/>
              <p:nvPr/>
            </p:nvPicPr>
            <p:blipFill>
              <a:blip r:embed="rId13"/>
              <a:stretch>
                <a:fillRect/>
              </a:stretch>
            </p:blipFill>
            <p:spPr>
              <a:xfrm>
                <a:off x="2463480" y="2970960"/>
                <a:ext cx="52884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Encre 19">
                <a:extLst>
                  <a:ext uri="{FF2B5EF4-FFF2-40B4-BE49-F238E27FC236}">
                    <a16:creationId xmlns:a16="http://schemas.microsoft.com/office/drawing/2014/main" id="{48C3FD1D-2B78-BED1-6F21-D35F624AA82F}"/>
                  </a:ext>
                </a:extLst>
              </p14:cNvPr>
              <p14:cNvContentPartPr/>
              <p14:nvPr/>
            </p14:nvContentPartPr>
            <p14:xfrm>
              <a:off x="3662640" y="3017400"/>
              <a:ext cx="248760" cy="5760"/>
            </p14:xfrm>
          </p:contentPart>
        </mc:Choice>
        <mc:Fallback xmlns="">
          <p:pic>
            <p:nvPicPr>
              <p:cNvPr id="20" name="Encre 19">
                <a:extLst>
                  <a:ext uri="{FF2B5EF4-FFF2-40B4-BE49-F238E27FC236}">
                    <a16:creationId xmlns:a16="http://schemas.microsoft.com/office/drawing/2014/main" id="{48C3FD1D-2B78-BED1-6F21-D35F624AA82F}"/>
                  </a:ext>
                </a:extLst>
              </p:cNvPr>
              <p:cNvPicPr/>
              <p:nvPr/>
            </p:nvPicPr>
            <p:blipFill>
              <a:blip r:embed="rId15"/>
              <a:stretch>
                <a:fillRect/>
              </a:stretch>
            </p:blipFill>
            <p:spPr>
              <a:xfrm>
                <a:off x="3626640" y="2945400"/>
                <a:ext cx="32040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Encre 20">
                <a:extLst>
                  <a:ext uri="{FF2B5EF4-FFF2-40B4-BE49-F238E27FC236}">
                    <a16:creationId xmlns:a16="http://schemas.microsoft.com/office/drawing/2014/main" id="{1B906FF5-B173-EE28-919E-F027BB8C78FE}"/>
                  </a:ext>
                </a:extLst>
              </p14:cNvPr>
              <p14:cNvContentPartPr/>
              <p14:nvPr/>
            </p14:nvContentPartPr>
            <p14:xfrm>
              <a:off x="3545640" y="1965840"/>
              <a:ext cx="338400" cy="25560"/>
            </p14:xfrm>
          </p:contentPart>
        </mc:Choice>
        <mc:Fallback xmlns="">
          <p:pic>
            <p:nvPicPr>
              <p:cNvPr id="21" name="Encre 20">
                <a:extLst>
                  <a:ext uri="{FF2B5EF4-FFF2-40B4-BE49-F238E27FC236}">
                    <a16:creationId xmlns:a16="http://schemas.microsoft.com/office/drawing/2014/main" id="{1B906FF5-B173-EE28-919E-F027BB8C78FE}"/>
                  </a:ext>
                </a:extLst>
              </p:cNvPr>
              <p:cNvPicPr/>
              <p:nvPr/>
            </p:nvPicPr>
            <p:blipFill>
              <a:blip r:embed="rId17"/>
              <a:stretch>
                <a:fillRect/>
              </a:stretch>
            </p:blipFill>
            <p:spPr>
              <a:xfrm>
                <a:off x="3510000" y="1894200"/>
                <a:ext cx="4100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Encre 21">
                <a:extLst>
                  <a:ext uri="{FF2B5EF4-FFF2-40B4-BE49-F238E27FC236}">
                    <a16:creationId xmlns:a16="http://schemas.microsoft.com/office/drawing/2014/main" id="{33FBC2E9-2292-7EC4-1660-AA4C846EA67B}"/>
                  </a:ext>
                </a:extLst>
              </p14:cNvPr>
              <p14:cNvContentPartPr/>
              <p14:nvPr/>
            </p14:nvContentPartPr>
            <p14:xfrm>
              <a:off x="2615760" y="2178960"/>
              <a:ext cx="573840" cy="25920"/>
            </p14:xfrm>
          </p:contentPart>
        </mc:Choice>
        <mc:Fallback xmlns="">
          <p:pic>
            <p:nvPicPr>
              <p:cNvPr id="22" name="Encre 21">
                <a:extLst>
                  <a:ext uri="{FF2B5EF4-FFF2-40B4-BE49-F238E27FC236}">
                    <a16:creationId xmlns:a16="http://schemas.microsoft.com/office/drawing/2014/main" id="{33FBC2E9-2292-7EC4-1660-AA4C846EA67B}"/>
                  </a:ext>
                </a:extLst>
              </p:cNvPr>
              <p:cNvPicPr/>
              <p:nvPr/>
            </p:nvPicPr>
            <p:blipFill>
              <a:blip r:embed="rId19"/>
              <a:stretch>
                <a:fillRect/>
              </a:stretch>
            </p:blipFill>
            <p:spPr>
              <a:xfrm>
                <a:off x="2580120" y="2107320"/>
                <a:ext cx="64548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Encre 22">
                <a:extLst>
                  <a:ext uri="{FF2B5EF4-FFF2-40B4-BE49-F238E27FC236}">
                    <a16:creationId xmlns:a16="http://schemas.microsoft.com/office/drawing/2014/main" id="{E83A353F-7AFD-8442-B535-D76C5CA2AB93}"/>
                  </a:ext>
                </a:extLst>
              </p14:cNvPr>
              <p14:cNvContentPartPr/>
              <p14:nvPr/>
            </p14:nvContentPartPr>
            <p14:xfrm>
              <a:off x="1681200" y="3680880"/>
              <a:ext cx="340200" cy="23040"/>
            </p14:xfrm>
          </p:contentPart>
        </mc:Choice>
        <mc:Fallback xmlns="">
          <p:pic>
            <p:nvPicPr>
              <p:cNvPr id="23" name="Encre 22">
                <a:extLst>
                  <a:ext uri="{FF2B5EF4-FFF2-40B4-BE49-F238E27FC236}">
                    <a16:creationId xmlns:a16="http://schemas.microsoft.com/office/drawing/2014/main" id="{E83A353F-7AFD-8442-B535-D76C5CA2AB93}"/>
                  </a:ext>
                </a:extLst>
              </p:cNvPr>
              <p:cNvPicPr/>
              <p:nvPr/>
            </p:nvPicPr>
            <p:blipFill>
              <a:blip r:embed="rId21"/>
              <a:stretch>
                <a:fillRect/>
              </a:stretch>
            </p:blipFill>
            <p:spPr>
              <a:xfrm>
                <a:off x="1645560" y="3608880"/>
                <a:ext cx="4118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Encre 24">
                <a:extLst>
                  <a:ext uri="{FF2B5EF4-FFF2-40B4-BE49-F238E27FC236}">
                    <a16:creationId xmlns:a16="http://schemas.microsoft.com/office/drawing/2014/main" id="{2CFC522A-E5BA-9BDB-6943-EE6455937AC6}"/>
                  </a:ext>
                </a:extLst>
              </p14:cNvPr>
              <p14:cNvContentPartPr/>
              <p14:nvPr/>
            </p14:nvContentPartPr>
            <p14:xfrm>
              <a:off x="700920" y="4719120"/>
              <a:ext cx="751680" cy="11160"/>
            </p14:xfrm>
          </p:contentPart>
        </mc:Choice>
        <mc:Fallback xmlns="">
          <p:pic>
            <p:nvPicPr>
              <p:cNvPr id="25" name="Encre 24">
                <a:extLst>
                  <a:ext uri="{FF2B5EF4-FFF2-40B4-BE49-F238E27FC236}">
                    <a16:creationId xmlns:a16="http://schemas.microsoft.com/office/drawing/2014/main" id="{2CFC522A-E5BA-9BDB-6943-EE6455937AC6}"/>
                  </a:ext>
                </a:extLst>
              </p:cNvPr>
              <p:cNvPicPr/>
              <p:nvPr/>
            </p:nvPicPr>
            <p:blipFill>
              <a:blip r:embed="rId23"/>
              <a:stretch>
                <a:fillRect/>
              </a:stretch>
            </p:blipFill>
            <p:spPr>
              <a:xfrm>
                <a:off x="665280" y="4647120"/>
                <a:ext cx="8233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Encre 25">
                <a:extLst>
                  <a:ext uri="{FF2B5EF4-FFF2-40B4-BE49-F238E27FC236}">
                    <a16:creationId xmlns:a16="http://schemas.microsoft.com/office/drawing/2014/main" id="{491DA2BD-4556-2559-EE73-1D16536C20C4}"/>
                  </a:ext>
                </a:extLst>
              </p14:cNvPr>
              <p14:cNvContentPartPr/>
              <p14:nvPr/>
            </p14:nvContentPartPr>
            <p14:xfrm>
              <a:off x="1726920" y="4722720"/>
              <a:ext cx="568800" cy="32400"/>
            </p14:xfrm>
          </p:contentPart>
        </mc:Choice>
        <mc:Fallback xmlns="">
          <p:pic>
            <p:nvPicPr>
              <p:cNvPr id="26" name="Encre 25">
                <a:extLst>
                  <a:ext uri="{FF2B5EF4-FFF2-40B4-BE49-F238E27FC236}">
                    <a16:creationId xmlns:a16="http://schemas.microsoft.com/office/drawing/2014/main" id="{491DA2BD-4556-2559-EE73-1D16536C20C4}"/>
                  </a:ext>
                </a:extLst>
              </p:cNvPr>
              <p:cNvPicPr/>
              <p:nvPr/>
            </p:nvPicPr>
            <p:blipFill>
              <a:blip r:embed="rId25"/>
              <a:stretch>
                <a:fillRect/>
              </a:stretch>
            </p:blipFill>
            <p:spPr>
              <a:xfrm>
                <a:off x="1691280" y="4650720"/>
                <a:ext cx="64044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7" name="Encre 26">
                <a:extLst>
                  <a:ext uri="{FF2B5EF4-FFF2-40B4-BE49-F238E27FC236}">
                    <a16:creationId xmlns:a16="http://schemas.microsoft.com/office/drawing/2014/main" id="{710C0DFB-60F7-03CA-68BE-FEB403DDE719}"/>
                  </a:ext>
                </a:extLst>
              </p14:cNvPr>
              <p14:cNvContentPartPr/>
              <p14:nvPr/>
            </p14:nvContentPartPr>
            <p14:xfrm>
              <a:off x="629640" y="4907040"/>
              <a:ext cx="135360" cy="15480"/>
            </p14:xfrm>
          </p:contentPart>
        </mc:Choice>
        <mc:Fallback xmlns="">
          <p:pic>
            <p:nvPicPr>
              <p:cNvPr id="27" name="Encre 26">
                <a:extLst>
                  <a:ext uri="{FF2B5EF4-FFF2-40B4-BE49-F238E27FC236}">
                    <a16:creationId xmlns:a16="http://schemas.microsoft.com/office/drawing/2014/main" id="{710C0DFB-60F7-03CA-68BE-FEB403DDE719}"/>
                  </a:ext>
                </a:extLst>
              </p:cNvPr>
              <p:cNvPicPr/>
              <p:nvPr/>
            </p:nvPicPr>
            <p:blipFill>
              <a:blip r:embed="rId27"/>
              <a:stretch>
                <a:fillRect/>
              </a:stretch>
            </p:blipFill>
            <p:spPr>
              <a:xfrm>
                <a:off x="594000" y="4835400"/>
                <a:ext cx="20700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Encre 27">
                <a:extLst>
                  <a:ext uri="{FF2B5EF4-FFF2-40B4-BE49-F238E27FC236}">
                    <a16:creationId xmlns:a16="http://schemas.microsoft.com/office/drawing/2014/main" id="{E0E206FE-82FE-73CB-451F-55411798ADE3}"/>
                  </a:ext>
                </a:extLst>
              </p14:cNvPr>
              <p14:cNvContentPartPr/>
              <p14:nvPr/>
            </p14:nvContentPartPr>
            <p14:xfrm>
              <a:off x="3433680" y="4902000"/>
              <a:ext cx="287280" cy="16920"/>
            </p14:xfrm>
          </p:contentPart>
        </mc:Choice>
        <mc:Fallback xmlns="">
          <p:pic>
            <p:nvPicPr>
              <p:cNvPr id="28" name="Encre 27">
                <a:extLst>
                  <a:ext uri="{FF2B5EF4-FFF2-40B4-BE49-F238E27FC236}">
                    <a16:creationId xmlns:a16="http://schemas.microsoft.com/office/drawing/2014/main" id="{E0E206FE-82FE-73CB-451F-55411798ADE3}"/>
                  </a:ext>
                </a:extLst>
              </p:cNvPr>
              <p:cNvPicPr/>
              <p:nvPr/>
            </p:nvPicPr>
            <p:blipFill>
              <a:blip r:embed="rId29"/>
              <a:stretch>
                <a:fillRect/>
              </a:stretch>
            </p:blipFill>
            <p:spPr>
              <a:xfrm>
                <a:off x="3398040" y="4830000"/>
                <a:ext cx="35892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Encre 28">
                <a:extLst>
                  <a:ext uri="{FF2B5EF4-FFF2-40B4-BE49-F238E27FC236}">
                    <a16:creationId xmlns:a16="http://schemas.microsoft.com/office/drawing/2014/main" id="{D183F796-F208-BFAF-0AFB-FA657CFA4A51}"/>
                  </a:ext>
                </a:extLst>
              </p14:cNvPr>
              <p14:cNvContentPartPr/>
              <p14:nvPr/>
            </p14:nvContentPartPr>
            <p14:xfrm>
              <a:off x="1158000" y="5383480"/>
              <a:ext cx="449640" cy="12960"/>
            </p14:xfrm>
          </p:contentPart>
        </mc:Choice>
        <mc:Fallback xmlns="">
          <p:pic>
            <p:nvPicPr>
              <p:cNvPr id="29" name="Encre 28">
                <a:extLst>
                  <a:ext uri="{FF2B5EF4-FFF2-40B4-BE49-F238E27FC236}">
                    <a16:creationId xmlns:a16="http://schemas.microsoft.com/office/drawing/2014/main" id="{D183F796-F208-BFAF-0AFB-FA657CFA4A51}"/>
                  </a:ext>
                </a:extLst>
              </p:cNvPr>
              <p:cNvPicPr/>
              <p:nvPr/>
            </p:nvPicPr>
            <p:blipFill>
              <a:blip r:embed="rId31"/>
              <a:stretch>
                <a:fillRect/>
              </a:stretch>
            </p:blipFill>
            <p:spPr>
              <a:xfrm>
                <a:off x="1122360" y="5311480"/>
                <a:ext cx="5212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Encre 29">
                <a:extLst>
                  <a:ext uri="{FF2B5EF4-FFF2-40B4-BE49-F238E27FC236}">
                    <a16:creationId xmlns:a16="http://schemas.microsoft.com/office/drawing/2014/main" id="{04BB7243-CE51-8F4D-5083-AB7E121C4124}"/>
                  </a:ext>
                </a:extLst>
              </p14:cNvPr>
              <p14:cNvContentPartPr/>
              <p14:nvPr/>
            </p14:nvContentPartPr>
            <p14:xfrm>
              <a:off x="390840" y="6080440"/>
              <a:ext cx="792720" cy="17640"/>
            </p14:xfrm>
          </p:contentPart>
        </mc:Choice>
        <mc:Fallback xmlns="">
          <p:pic>
            <p:nvPicPr>
              <p:cNvPr id="30" name="Encre 29">
                <a:extLst>
                  <a:ext uri="{FF2B5EF4-FFF2-40B4-BE49-F238E27FC236}">
                    <a16:creationId xmlns:a16="http://schemas.microsoft.com/office/drawing/2014/main" id="{04BB7243-CE51-8F4D-5083-AB7E121C4124}"/>
                  </a:ext>
                </a:extLst>
              </p:cNvPr>
              <p:cNvPicPr/>
              <p:nvPr/>
            </p:nvPicPr>
            <p:blipFill>
              <a:blip r:embed="rId33"/>
              <a:stretch>
                <a:fillRect/>
              </a:stretch>
            </p:blipFill>
            <p:spPr>
              <a:xfrm>
                <a:off x="355200" y="6008440"/>
                <a:ext cx="864360" cy="161280"/>
              </a:xfrm>
              <a:prstGeom prst="rect">
                <a:avLst/>
              </a:prstGeom>
            </p:spPr>
          </p:pic>
        </mc:Fallback>
      </mc:AlternateContent>
    </p:spTree>
    <p:extLst>
      <p:ext uri="{BB962C8B-B14F-4D97-AF65-F5344CB8AC3E}">
        <p14:creationId xmlns:p14="http://schemas.microsoft.com/office/powerpoint/2010/main" val="180401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B855757-306E-5EC2-7F29-C2CD1DC4CDD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F8D8AA4-EACC-4150-FC0E-D950AA69DEBA}"/>
              </a:ext>
            </a:extLst>
          </p:cNvPr>
          <p:cNvSpPr>
            <a:spLocks noGrp="1"/>
          </p:cNvSpPr>
          <p:nvPr>
            <p:ph type="title"/>
          </p:nvPr>
        </p:nvSpPr>
        <p:spPr/>
        <p:txBody>
          <a:bodyPr>
            <a:normAutofit/>
          </a:bodyPr>
          <a:lstStyle/>
          <a:p>
            <a:r>
              <a:rPr lang="fr-FR" sz="2000" dirty="0">
                <a:hlinkClick r:id="rId3"/>
              </a:rPr>
              <a:t>https://app.jedha.co/course/project-prep-lds/project-overview-lds</a:t>
            </a:r>
            <a:endParaRPr lang="fr-FR" sz="2000" dirty="0"/>
          </a:p>
        </p:txBody>
      </p:sp>
      <p:pic>
        <p:nvPicPr>
          <p:cNvPr id="8" name="Image 7">
            <a:extLst>
              <a:ext uri="{FF2B5EF4-FFF2-40B4-BE49-F238E27FC236}">
                <a16:creationId xmlns:a16="http://schemas.microsoft.com/office/drawing/2014/main" id="{6077FBBC-3560-C9B1-2435-FCFE10BFA035}"/>
              </a:ext>
            </a:extLst>
          </p:cNvPr>
          <p:cNvPicPr>
            <a:picLocks noChangeAspect="1"/>
          </p:cNvPicPr>
          <p:nvPr/>
        </p:nvPicPr>
        <p:blipFill>
          <a:blip r:embed="rId4"/>
          <a:stretch>
            <a:fillRect/>
          </a:stretch>
        </p:blipFill>
        <p:spPr>
          <a:xfrm>
            <a:off x="213360" y="1135379"/>
            <a:ext cx="7233498" cy="4914237"/>
          </a:xfrm>
          <a:prstGeom prst="rect">
            <a:avLst/>
          </a:prstGeom>
          <a:effectLst>
            <a:outerShdw blurRad="50800" dist="38100" dir="2700000" algn="tl" rotWithShape="0">
              <a:prstClr val="black">
                <a:alpha val="40000"/>
              </a:prstClr>
            </a:outerShdw>
          </a:effectLst>
        </p:spPr>
      </p:pic>
      <p:pic>
        <p:nvPicPr>
          <p:cNvPr id="5" name="Graphique 4" descr="Badge croix avec un remplissage uni">
            <a:extLst>
              <a:ext uri="{FF2B5EF4-FFF2-40B4-BE49-F238E27FC236}">
                <a16:creationId xmlns:a16="http://schemas.microsoft.com/office/drawing/2014/main" id="{C56D7E67-B32F-4784-77AE-6E7E65926A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8214" y="4211354"/>
            <a:ext cx="416583" cy="416583"/>
          </a:xfrm>
          <a:prstGeom prst="rect">
            <a:avLst/>
          </a:prstGeom>
        </p:spPr>
      </p:pic>
      <p:pic>
        <p:nvPicPr>
          <p:cNvPr id="7" name="Graphique 6" descr="Badge Tick1 avec un remplissage uni">
            <a:extLst>
              <a:ext uri="{FF2B5EF4-FFF2-40B4-BE49-F238E27FC236}">
                <a16:creationId xmlns:a16="http://schemas.microsoft.com/office/drawing/2014/main" id="{C399EA08-C3EF-79E0-B2C6-8AD42285E2A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430" y="1784668"/>
            <a:ext cx="416583" cy="416583"/>
          </a:xfrm>
          <a:prstGeom prst="rect">
            <a:avLst/>
          </a:prstGeom>
        </p:spPr>
      </p:pic>
      <mc:AlternateContent xmlns:mc="http://schemas.openxmlformats.org/markup-compatibility/2006" xmlns:p14="http://schemas.microsoft.com/office/powerpoint/2010/main">
        <mc:Choice Requires="p14">
          <p:contentPart p14:bwMode="auto" r:id="rId9">
            <p14:nvContentPartPr>
              <p14:cNvPr id="12" name="Encre 11">
                <a:extLst>
                  <a:ext uri="{FF2B5EF4-FFF2-40B4-BE49-F238E27FC236}">
                    <a16:creationId xmlns:a16="http://schemas.microsoft.com/office/drawing/2014/main" id="{9815D4A5-A626-4301-A66D-A42474AB7AEC}"/>
                  </a:ext>
                </a:extLst>
              </p14:cNvPr>
              <p14:cNvContentPartPr/>
              <p14:nvPr/>
            </p14:nvContentPartPr>
            <p14:xfrm>
              <a:off x="1020245" y="4366117"/>
              <a:ext cx="1478160" cy="60840"/>
            </p14:xfrm>
          </p:contentPart>
        </mc:Choice>
        <mc:Fallback xmlns="">
          <p:pic>
            <p:nvPicPr>
              <p:cNvPr id="12" name="Encre 11">
                <a:extLst>
                  <a:ext uri="{FF2B5EF4-FFF2-40B4-BE49-F238E27FC236}">
                    <a16:creationId xmlns:a16="http://schemas.microsoft.com/office/drawing/2014/main" id="{9815D4A5-A626-4301-A66D-A42474AB7AEC}"/>
                  </a:ext>
                </a:extLst>
              </p:cNvPr>
              <p:cNvPicPr/>
              <p:nvPr/>
            </p:nvPicPr>
            <p:blipFill>
              <a:blip r:embed="rId10"/>
              <a:stretch>
                <a:fillRect/>
              </a:stretch>
            </p:blipFill>
            <p:spPr>
              <a:xfrm>
                <a:off x="966245" y="4258117"/>
                <a:ext cx="1585800" cy="276480"/>
              </a:xfrm>
              <a:prstGeom prst="rect">
                <a:avLst/>
              </a:prstGeom>
            </p:spPr>
          </p:pic>
        </mc:Fallback>
      </mc:AlternateContent>
      <p:pic>
        <p:nvPicPr>
          <p:cNvPr id="13" name="Graphique 12" descr="Badge Tick1 avec un remplissage uni">
            <a:extLst>
              <a:ext uri="{FF2B5EF4-FFF2-40B4-BE49-F238E27FC236}">
                <a16:creationId xmlns:a16="http://schemas.microsoft.com/office/drawing/2014/main" id="{CD2A1505-4AC0-36A1-67E4-32C0A54583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430" y="2441968"/>
            <a:ext cx="416583" cy="416583"/>
          </a:xfrm>
          <a:prstGeom prst="rect">
            <a:avLst/>
          </a:prstGeom>
        </p:spPr>
      </p:pic>
      <p:pic>
        <p:nvPicPr>
          <p:cNvPr id="14" name="Graphique 13" descr="Badge croix avec un remplissage uni">
            <a:extLst>
              <a:ext uri="{FF2B5EF4-FFF2-40B4-BE49-F238E27FC236}">
                <a16:creationId xmlns:a16="http://schemas.microsoft.com/office/drawing/2014/main" id="{F3AD1652-8D4C-88A2-3544-B6F9A02502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8214" y="3482008"/>
            <a:ext cx="416583" cy="416583"/>
          </a:xfrm>
          <a:prstGeom prst="rect">
            <a:avLst/>
          </a:prstGeom>
        </p:spPr>
      </p:pic>
      <p:pic>
        <p:nvPicPr>
          <p:cNvPr id="15" name="Graphique 14" descr="Badge croix avec un remplissage uni">
            <a:extLst>
              <a:ext uri="{FF2B5EF4-FFF2-40B4-BE49-F238E27FC236}">
                <a16:creationId xmlns:a16="http://schemas.microsoft.com/office/drawing/2014/main" id="{56404FB9-75BC-A7D6-201A-C4E272EC1E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3951" y="3845583"/>
            <a:ext cx="416583" cy="416583"/>
          </a:xfrm>
          <a:prstGeom prst="rect">
            <a:avLst/>
          </a:prstGeom>
        </p:spPr>
      </p:pic>
      <p:pic>
        <p:nvPicPr>
          <p:cNvPr id="16" name="Graphique 15" descr="Badge Tick1 avec un remplissage uni">
            <a:extLst>
              <a:ext uri="{FF2B5EF4-FFF2-40B4-BE49-F238E27FC236}">
                <a16:creationId xmlns:a16="http://schemas.microsoft.com/office/drawing/2014/main" id="{C3EAC842-BEA3-DD57-3128-A6F56225CB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2477" y="4615243"/>
            <a:ext cx="416583" cy="416583"/>
          </a:xfrm>
          <a:prstGeom prst="rect">
            <a:avLst/>
          </a:prstGeom>
        </p:spPr>
      </p:pic>
      <p:pic>
        <p:nvPicPr>
          <p:cNvPr id="17" name="Graphique 16" descr="Badge croix avec un remplissage uni">
            <a:extLst>
              <a:ext uri="{FF2B5EF4-FFF2-40B4-BE49-F238E27FC236}">
                <a16:creationId xmlns:a16="http://schemas.microsoft.com/office/drawing/2014/main" id="{ACB72ECE-5BB9-C98D-1089-5F4F2E3B4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2476" y="5275941"/>
            <a:ext cx="416583" cy="416583"/>
          </a:xfrm>
          <a:prstGeom prst="rect">
            <a:avLst/>
          </a:prstGeom>
        </p:spPr>
      </p:pic>
      <p:sp>
        <p:nvSpPr>
          <p:cNvPr id="18" name="Ellipse 17">
            <a:extLst>
              <a:ext uri="{FF2B5EF4-FFF2-40B4-BE49-F238E27FC236}">
                <a16:creationId xmlns:a16="http://schemas.microsoft.com/office/drawing/2014/main" id="{5787A334-D3EF-4A29-AE53-E7B49D4B6066}"/>
              </a:ext>
            </a:extLst>
          </p:cNvPr>
          <p:cNvSpPr/>
          <p:nvPr/>
        </p:nvSpPr>
        <p:spPr>
          <a:xfrm>
            <a:off x="363841" y="5709369"/>
            <a:ext cx="322172" cy="321458"/>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5268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746BB8-0AD8-17AF-FDFF-D5E39420DCC3}"/>
              </a:ext>
            </a:extLst>
          </p:cNvPr>
          <p:cNvSpPr>
            <a:spLocks noGrp="1"/>
          </p:cNvSpPr>
          <p:nvPr>
            <p:ph type="title"/>
          </p:nvPr>
        </p:nvSpPr>
        <p:spPr/>
        <p:txBody>
          <a:bodyPr/>
          <a:lstStyle/>
          <a:p>
            <a:r>
              <a:rPr lang="fr-FR" dirty="0"/>
              <a:t>EDA</a:t>
            </a:r>
          </a:p>
        </p:txBody>
      </p:sp>
    </p:spTree>
    <p:extLst>
      <p:ext uri="{BB962C8B-B14F-4D97-AF65-F5344CB8AC3E}">
        <p14:creationId xmlns:p14="http://schemas.microsoft.com/office/powerpoint/2010/main" val="706215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257E28-05BA-9ACE-4EF3-4D1FB62A30F6}"/>
              </a:ext>
            </a:extLst>
          </p:cNvPr>
          <p:cNvSpPr>
            <a:spLocks noGrp="1"/>
          </p:cNvSpPr>
          <p:nvPr>
            <p:ph type="title"/>
          </p:nvPr>
        </p:nvSpPr>
        <p:spPr/>
        <p:txBody>
          <a:bodyPr/>
          <a:lstStyle/>
          <a:p>
            <a:r>
              <a:rPr lang="fr-FR" dirty="0" err="1"/>
              <a:t>Take</a:t>
            </a:r>
            <a:r>
              <a:rPr lang="fr-FR" dirty="0"/>
              <a:t> </a:t>
            </a:r>
            <a:r>
              <a:rPr lang="fr-FR" dirty="0" err="1"/>
              <a:t>away</a:t>
            </a:r>
            <a:endParaRPr lang="fr-FR" dirty="0"/>
          </a:p>
        </p:txBody>
      </p:sp>
      <p:sp>
        <p:nvSpPr>
          <p:cNvPr id="3" name="Espace réservé du contenu 2">
            <a:extLst>
              <a:ext uri="{FF2B5EF4-FFF2-40B4-BE49-F238E27FC236}">
                <a16:creationId xmlns:a16="http://schemas.microsoft.com/office/drawing/2014/main" id="{2B72B868-3A60-FEDF-3E4A-861340D9622C}"/>
              </a:ext>
            </a:extLst>
          </p:cNvPr>
          <p:cNvSpPr>
            <a:spLocks noGrp="1"/>
          </p:cNvSpPr>
          <p:nvPr>
            <p:ph idx="1"/>
          </p:nvPr>
        </p:nvSpPr>
        <p:spPr/>
        <p:txBody>
          <a:bodyPr/>
          <a:lstStyle/>
          <a:p>
            <a:endParaRPr lang="fr-FR"/>
          </a:p>
        </p:txBody>
      </p:sp>
      <p:grpSp>
        <p:nvGrpSpPr>
          <p:cNvPr id="4" name="Groupe 3">
            <a:extLst>
              <a:ext uri="{FF2B5EF4-FFF2-40B4-BE49-F238E27FC236}">
                <a16:creationId xmlns:a16="http://schemas.microsoft.com/office/drawing/2014/main" id="{D1B096AC-71AA-73EE-A8CB-8A4DCE69EA04}"/>
              </a:ext>
            </a:extLst>
          </p:cNvPr>
          <p:cNvGrpSpPr/>
          <p:nvPr/>
        </p:nvGrpSpPr>
        <p:grpSpPr>
          <a:xfrm>
            <a:off x="6158008" y="146966"/>
            <a:ext cx="5820632" cy="1754326"/>
            <a:chOff x="6158008" y="146966"/>
            <a:chExt cx="5820632" cy="1754326"/>
          </a:xfrm>
        </p:grpSpPr>
        <p:sp>
          <p:nvSpPr>
            <p:cNvPr id="5" name="ZoneTexte 4">
              <a:extLst>
                <a:ext uri="{FF2B5EF4-FFF2-40B4-BE49-F238E27FC236}">
                  <a16:creationId xmlns:a16="http://schemas.microsoft.com/office/drawing/2014/main" id="{A8E16F1F-20B5-EF5E-4DB3-8C4A87BABC24}"/>
                </a:ext>
              </a:extLst>
            </p:cNvPr>
            <p:cNvSpPr txBox="1"/>
            <p:nvPr/>
          </p:nvSpPr>
          <p:spPr>
            <a:xfrm>
              <a:off x="6396964" y="146966"/>
              <a:ext cx="5581676" cy="1754326"/>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txBody>
            <a:bodyPr wrap="square" rtlCol="0">
              <a:spAutoFit/>
            </a:bodyPr>
            <a:lstStyle/>
            <a:p>
              <a:pPr>
                <a:tabLst>
                  <a:tab pos="2333625" algn="l"/>
                </a:tabLst>
              </a:pPr>
              <a:r>
                <a:rPr lang="en-US" dirty="0">
                  <a:latin typeface="Times New Roman" panose="02020603050405020304" pitchFamily="18" charset="0"/>
                  <a:cs typeface="Times New Roman" panose="02020603050405020304" pitchFamily="18" charset="0"/>
                </a:rPr>
                <a:t>EDA	: The recipe</a:t>
              </a:r>
            </a:p>
            <a:p>
              <a:pPr>
                <a:tabLst>
                  <a:tab pos="2333625" algn="l"/>
                </a:tabLst>
              </a:pPr>
              <a:r>
                <a:rPr lang="en-US" dirty="0">
                  <a:latin typeface="Times New Roman" panose="02020603050405020304" pitchFamily="18" charset="0"/>
                  <a:cs typeface="Times New Roman" panose="02020603050405020304" pitchFamily="18" charset="0"/>
                </a:rPr>
                <a:t>Features Engineering	: The secret sauce</a:t>
              </a:r>
            </a:p>
            <a:p>
              <a:pPr>
                <a:tabLst>
                  <a:tab pos="2333625" algn="l"/>
                </a:tabLst>
              </a:pPr>
              <a:r>
                <a:rPr lang="en-US" dirty="0">
                  <a:latin typeface="Times New Roman" panose="02020603050405020304" pitchFamily="18" charset="0"/>
                  <a:cs typeface="Times New Roman" panose="02020603050405020304" pitchFamily="18" charset="0"/>
                </a:rPr>
                <a:t>Baseline model	: The first taste</a:t>
              </a:r>
            </a:p>
            <a:p>
              <a:pPr>
                <a:tabLst>
                  <a:tab pos="2333625" algn="l"/>
                </a:tabLst>
              </a:pPr>
              <a:r>
                <a:rPr lang="en-US" dirty="0">
                  <a:latin typeface="Times New Roman" panose="02020603050405020304" pitchFamily="18" charset="0"/>
                  <a:cs typeface="Times New Roman" panose="02020603050405020304" pitchFamily="18" charset="0"/>
                </a:rPr>
                <a:t>Metrics Analysis	: The critics' score</a:t>
              </a:r>
            </a:p>
            <a:p>
              <a:pPr>
                <a:tabLst>
                  <a:tab pos="2333625" algn="l"/>
                </a:tabLst>
              </a:pPr>
              <a:r>
                <a:rPr lang="en-US" dirty="0">
                  <a:latin typeface="Times New Roman" panose="02020603050405020304" pitchFamily="18" charset="0"/>
                  <a:cs typeface="Times New Roman" panose="02020603050405020304" pitchFamily="18" charset="0"/>
                </a:rPr>
                <a:t>API &amp; App	: Sharing with friends</a:t>
              </a:r>
            </a:p>
            <a:p>
              <a:pPr>
                <a:tabLst>
                  <a:tab pos="2333625" algn="l"/>
                </a:tabLst>
              </a:pPr>
              <a:r>
                <a:rPr lang="en-US" dirty="0">
                  <a:latin typeface="Times New Roman" panose="02020603050405020304" pitchFamily="18" charset="0"/>
                  <a:cs typeface="Times New Roman" panose="02020603050405020304" pitchFamily="18" charset="0"/>
                </a:rPr>
                <a:t>Deployment Monitoring	: Serve the dish, maintain quality</a:t>
              </a:r>
            </a:p>
          </p:txBody>
        </p:sp>
        <p:grpSp>
          <p:nvGrpSpPr>
            <p:cNvPr id="6" name="Groupe 5">
              <a:extLst>
                <a:ext uri="{FF2B5EF4-FFF2-40B4-BE49-F238E27FC236}">
                  <a16:creationId xmlns:a16="http://schemas.microsoft.com/office/drawing/2014/main" id="{4B2C5C5F-DB0E-D153-A57D-CA4892DB18C7}"/>
                </a:ext>
              </a:extLst>
            </p:cNvPr>
            <p:cNvGrpSpPr/>
            <p:nvPr/>
          </p:nvGrpSpPr>
          <p:grpSpPr>
            <a:xfrm>
              <a:off x="6158008" y="258948"/>
              <a:ext cx="180000" cy="1547663"/>
              <a:chOff x="7462232" y="258948"/>
              <a:chExt cx="180000" cy="1547663"/>
            </a:xfrm>
          </p:grpSpPr>
          <p:sp>
            <p:nvSpPr>
              <p:cNvPr id="7" name="Ellipse 6">
                <a:extLst>
                  <a:ext uri="{FF2B5EF4-FFF2-40B4-BE49-F238E27FC236}">
                    <a16:creationId xmlns:a16="http://schemas.microsoft.com/office/drawing/2014/main" id="{BBF82FE4-3ABD-A08E-1E4F-412647BAA0E6}"/>
                  </a:ext>
                </a:extLst>
              </p:cNvPr>
              <p:cNvSpPr/>
              <p:nvPr/>
            </p:nvSpPr>
            <p:spPr>
              <a:xfrm>
                <a:off x="7462232" y="258948"/>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8AE9D43A-D4A6-8714-4A5D-ECA58526DE83}"/>
                  </a:ext>
                </a:extLst>
              </p:cNvPr>
              <p:cNvSpPr/>
              <p:nvPr/>
            </p:nvSpPr>
            <p:spPr>
              <a:xfrm>
                <a:off x="7462232" y="527289"/>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099B2D79-0059-37A5-88B7-AD1CB067A7C9}"/>
                  </a:ext>
                </a:extLst>
              </p:cNvPr>
              <p:cNvSpPr/>
              <p:nvPr/>
            </p:nvSpPr>
            <p:spPr>
              <a:xfrm>
                <a:off x="7462232" y="795630"/>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E85F8C96-6023-FF04-B3FE-D401F415DC04}"/>
                  </a:ext>
                </a:extLst>
              </p:cNvPr>
              <p:cNvSpPr/>
              <p:nvPr/>
            </p:nvSpPr>
            <p:spPr>
              <a:xfrm>
                <a:off x="7462232" y="1063971"/>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58EACB9F-A3C6-F4F7-51A1-766C0E13D7E4}"/>
                  </a:ext>
                </a:extLst>
              </p:cNvPr>
              <p:cNvSpPr/>
              <p:nvPr/>
            </p:nvSpPr>
            <p:spPr>
              <a:xfrm>
                <a:off x="7462232" y="1332311"/>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C79B4534-4254-E360-623D-2BAA565B66C9}"/>
                  </a:ext>
                </a:extLst>
              </p:cNvPr>
              <p:cNvSpPr/>
              <p:nvPr/>
            </p:nvSpPr>
            <p:spPr>
              <a:xfrm>
                <a:off x="7462232" y="1626611"/>
                <a:ext cx="180000" cy="180000"/>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pic>
        <p:nvPicPr>
          <p:cNvPr id="13" name="Image 12">
            <a:extLst>
              <a:ext uri="{FF2B5EF4-FFF2-40B4-BE49-F238E27FC236}">
                <a16:creationId xmlns:a16="http://schemas.microsoft.com/office/drawing/2014/main" id="{928B1538-7E36-F646-9D1A-D493F92DDC93}"/>
              </a:ext>
            </a:extLst>
          </p:cNvPr>
          <p:cNvPicPr>
            <a:picLocks noChangeAspect="1"/>
          </p:cNvPicPr>
          <p:nvPr/>
        </p:nvPicPr>
        <p:blipFill>
          <a:blip r:embed="rId2"/>
          <a:srcRect l="25506" t="5814" r="18520"/>
          <a:stretch/>
        </p:blipFill>
        <p:spPr>
          <a:xfrm>
            <a:off x="12772826" y="1153971"/>
            <a:ext cx="1435722" cy="160813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5493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0E590DF-0A88-7056-85D1-A8E809E2318F}"/>
              </a:ext>
            </a:extLst>
          </p:cNvPr>
          <p:cNvSpPr>
            <a:spLocks noGrp="1"/>
          </p:cNvSpPr>
          <p:nvPr>
            <p:ph type="title"/>
          </p:nvPr>
        </p:nvSpPr>
        <p:spPr>
          <a:xfrm>
            <a:off x="831850" y="1709738"/>
            <a:ext cx="10515600" cy="1837859"/>
          </a:xfrm>
        </p:spPr>
        <p:txBody>
          <a:bodyPr/>
          <a:lstStyle/>
          <a:p>
            <a:pPr algn="ctr"/>
            <a:r>
              <a:rPr lang="fr-FR" dirty="0"/>
              <a:t>Code </a:t>
            </a:r>
            <a:r>
              <a:rPr lang="fr-FR" dirty="0" err="1"/>
              <a:t>Review</a:t>
            </a:r>
            <a:endParaRPr lang="fr-FR" dirty="0"/>
          </a:p>
        </p:txBody>
      </p:sp>
      <p:sp>
        <p:nvSpPr>
          <p:cNvPr id="5" name="Espace réservé du texte 4">
            <a:extLst>
              <a:ext uri="{FF2B5EF4-FFF2-40B4-BE49-F238E27FC236}">
                <a16:creationId xmlns:a16="http://schemas.microsoft.com/office/drawing/2014/main" id="{64E8BF61-007C-0740-1AA1-06B9449B33C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12535264"/>
      </p:ext>
    </p:extLst>
  </p:cSld>
  <p:clrMapOvr>
    <a:masterClrMapping/>
  </p:clrMapOvr>
</p:sld>
</file>

<file path=ppt/theme/theme1.xml><?xml version="1.0" encoding="utf-8"?>
<a:theme xmlns:a="http://schemas.openxmlformats.org/drawingml/2006/main" name="00_notes_de_st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course_review_fullstack</Template>
  <TotalTime>1339</TotalTime>
  <Words>513</Words>
  <Application>Microsoft Office PowerPoint</Application>
  <PresentationFormat>Grand écran</PresentationFormat>
  <Paragraphs>45</Paragraphs>
  <Slides>8</Slides>
  <Notes>3</Notes>
  <HiddenSlides>5</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8</vt:i4>
      </vt:variant>
    </vt:vector>
  </HeadingPairs>
  <TitlesOfParts>
    <vt:vector size="16" baseType="lpstr">
      <vt:lpstr>Aptos</vt:lpstr>
      <vt:lpstr>Arial</vt:lpstr>
      <vt:lpstr>Calibri</vt:lpstr>
      <vt:lpstr>Courier New</vt:lpstr>
      <vt:lpstr>Inter</vt:lpstr>
      <vt:lpstr>JetBrains Mono</vt:lpstr>
      <vt:lpstr>Times New Roman</vt:lpstr>
      <vt:lpstr>00_notes_de_stage</vt:lpstr>
      <vt:lpstr>fraud detection 2 Project</vt:lpstr>
      <vt:lpstr>https://app.jedha.co/course/become-certified-ai-architect-lds/data-analyst-certificate-lds</vt:lpstr>
      <vt:lpstr>https://app.jedha.co/course/project-prep-lds/project-overview-lds</vt:lpstr>
      <vt:lpstr>https://app.jedha.co/course/project-prep-lds/project-overview-lds</vt:lpstr>
      <vt:lpstr>https://app.jedha.co/course/project-prep-lds/project-overview-lds</vt:lpstr>
      <vt:lpstr>EDA</vt:lpstr>
      <vt:lpstr>Take away</vt:lpstr>
      <vt:lpstr>Code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Philippe Baucour</dc:creator>
  <cp:lastModifiedBy>Philippe Baucour</cp:lastModifiedBy>
  <cp:revision>1</cp:revision>
  <dcterms:created xsi:type="dcterms:W3CDTF">2024-08-20T08:09:24Z</dcterms:created>
  <dcterms:modified xsi:type="dcterms:W3CDTF">2024-10-31T08:26:21Z</dcterms:modified>
</cp:coreProperties>
</file>