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ink/ink16.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3" r:id="rId3"/>
    <p:sldId id="274" r:id="rId4"/>
    <p:sldId id="275" r:id="rId5"/>
    <p:sldId id="276" r:id="rId6"/>
    <p:sldId id="272" r:id="rId7"/>
    <p:sldId id="278" r:id="rId8"/>
    <p:sldId id="263" r:id="rId9"/>
    <p:sldId id="259" r:id="rId10"/>
    <p:sldId id="258" r:id="rId11"/>
    <p:sldId id="279" r:id="rId12"/>
    <p:sldId id="28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851"/>
    <a:srgbClr val="1C191A"/>
    <a:srgbClr val="FC9E43"/>
    <a:srgbClr val="FA7146"/>
    <a:srgbClr val="FE3D6E"/>
    <a:srgbClr val="67DDB7"/>
    <a:srgbClr val="FDC871"/>
    <a:srgbClr val="4B339D"/>
    <a:srgbClr val="48329B"/>
    <a:srgbClr val="FDA1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F8116-C764-4979-A376-3E7AF7BA8383}" v="333" dt="2024-11-03T18:43:28.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8" autoAdjust="0"/>
    <p:restoredTop sz="88482" autoAdjust="0"/>
  </p:normalViewPr>
  <p:slideViewPr>
    <p:cSldViewPr snapToGrid="0">
      <p:cViewPr varScale="1">
        <p:scale>
          <a:sx n="119" d="100"/>
          <a:sy n="119" d="100"/>
        </p:scale>
        <p:origin x="974" y="10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pChg chg="mod">
          <ac:chgData name="Philippe Baucour" userId="5102170ae7533958" providerId="LiveId" clId="{FB309223-E9E0-44D1-8A29-32821B1882E7}" dt="2024-08-21T06:23:02.488" v="14" actId="6549"/>
          <ac:spMkLst>
            <pc:docMk/>
            <pc:sldMk cId="1392602265" sldId="256"/>
            <ac:spMk id="2" creationId="{27403E06-B2E3-4008-35B5-576464278A6D}"/>
          </ac:spMkLst>
        </pc:spChg>
        <pc:spChg chg="mod">
          <ac:chgData name="Philippe Baucour" userId="5102170ae7533958" providerId="LiveId" clId="{FB309223-E9E0-44D1-8A29-32821B1882E7}" dt="2024-08-21T06:25:23.044" v="23" actId="20577"/>
          <ac:spMkLst>
            <pc:docMk/>
            <pc:sldMk cId="1392602265" sldId="256"/>
            <ac:spMk id="3" creationId="{08069205-150B-B4B1-565B-156D78F5E9E8}"/>
          </ac:spMkLst>
        </pc:spChg>
      </pc:sldChg>
      <pc:sldChg chg="modSp mod">
        <pc:chgData name="Philippe Baucour" userId="5102170ae7533958" providerId="LiveId" clId="{FB309223-E9E0-44D1-8A29-32821B1882E7}" dt="2024-08-21T12:31:04.125" v="986" actId="20577"/>
        <pc:sldMkLst>
          <pc:docMk/>
          <pc:sldMk cId="3201622378" sldId="257"/>
        </pc:sldMkLst>
        <pc:spChg chg="mod">
          <ac:chgData name="Philippe Baucour" userId="5102170ae7533958" providerId="LiveId" clId="{FB309223-E9E0-44D1-8A29-32821B1882E7}" dt="2024-08-21T12:31:04.125" v="986" actId="20577"/>
          <ac:spMkLst>
            <pc:docMk/>
            <pc:sldMk cId="3201622378" sldId="257"/>
            <ac:spMk id="3" creationId="{1A803C62-BD0B-D0AC-2B41-C4F420891B06}"/>
          </ac:spMkLst>
        </pc:spChg>
      </pc:sldChg>
      <pc:sldChg chg="modSp mod">
        <pc:chgData name="Philippe Baucour" userId="5102170ae7533958" providerId="LiveId" clId="{FB309223-E9E0-44D1-8A29-32821B1882E7}" dt="2024-08-21T09:33:23.752" v="122" actId="113"/>
        <pc:sldMkLst>
          <pc:docMk/>
          <pc:sldMk cId="246086491" sldId="258"/>
        </pc:sldMkLst>
        <pc:spChg chg="mod">
          <ac:chgData name="Philippe Baucour" userId="5102170ae7533958" providerId="LiveId" clId="{FB309223-E9E0-44D1-8A29-32821B1882E7}" dt="2024-08-21T09:33:23.752" v="122" actId="113"/>
          <ac:spMkLst>
            <pc:docMk/>
            <pc:sldMk cId="246086491" sldId="258"/>
            <ac:spMk id="3" creationId="{A88399CA-BBD6-ECCC-534E-0335C54116C3}"/>
          </ac:spMkLst>
        </pc:spChg>
      </pc:sldChg>
      <pc:sldChg chg="addSp delSp modSp new mod">
        <pc:chgData name="Philippe Baucour" userId="5102170ae7533958" providerId="LiveId" clId="{FB309223-E9E0-44D1-8A29-32821B1882E7}" dt="2024-08-21T09:38:10.829" v="184" actId="20577"/>
        <pc:sldMkLst>
          <pc:docMk/>
          <pc:sldMk cId="892752956" sldId="259"/>
        </pc:sldMkLst>
        <pc:spChg chg="mod">
          <ac:chgData name="Philippe Baucour" userId="5102170ae7533958" providerId="LiveId" clId="{FB309223-E9E0-44D1-8A29-32821B1882E7}" dt="2024-08-21T09:38:10.829" v="184" actId="20577"/>
          <ac:spMkLst>
            <pc:docMk/>
            <pc:sldMk cId="892752956" sldId="259"/>
            <ac:spMk id="2" creationId="{A024FC35-53CD-88DD-EF44-F283E03E345D}"/>
          </ac:spMkLst>
        </pc:spChg>
        <pc:spChg chg="del">
          <ac:chgData name="Philippe Baucour" userId="5102170ae7533958" providerId="LiveId" clId="{FB309223-E9E0-44D1-8A29-32821B1882E7}" dt="2024-08-21T07:54:03.478" v="60" actId="22"/>
          <ac:spMkLst>
            <pc:docMk/>
            <pc:sldMk cId="892752956" sldId="259"/>
            <ac:spMk id="3" creationId="{30646F99-932C-FBA7-BB1E-0F4196096025}"/>
          </ac:spMkLst>
        </pc:spChg>
        <pc:picChg chg="add mod">
          <ac:chgData name="Philippe Baucour" userId="5102170ae7533958" providerId="LiveId" clId="{FB309223-E9E0-44D1-8A29-32821B1882E7}" dt="2024-08-21T07:57:20.160" v="91" actId="1076"/>
          <ac:picMkLst>
            <pc:docMk/>
            <pc:sldMk cId="892752956" sldId="259"/>
            <ac:picMk id="5" creationId="{5ABBF3DD-A119-B54D-5723-943BC572AD06}"/>
          </ac:picMkLst>
        </pc:picChg>
        <pc:picChg chg="add mod ord">
          <ac:chgData name="Philippe Baucour" userId="5102170ae7533958" providerId="LiveId" clId="{FB309223-E9E0-44D1-8A29-32821B1882E7}" dt="2024-08-21T07:57:24.875" v="92" actId="1076"/>
          <ac:picMkLst>
            <pc:docMk/>
            <pc:sldMk cId="892752956" sldId="259"/>
            <ac:picMk id="7" creationId="{D3600613-DF05-C919-931A-D6FF20B36C7C}"/>
          </ac:picMkLst>
        </pc:picChg>
        <pc:picChg chg="add mod">
          <ac:chgData name="Philippe Baucour" userId="5102170ae7533958" providerId="LiveId" clId="{FB309223-E9E0-44D1-8A29-32821B1882E7}" dt="2024-08-21T07:57:05.575" v="89" actId="1076"/>
          <ac:picMkLst>
            <pc:docMk/>
            <pc:sldMk cId="892752956" sldId="259"/>
            <ac:picMk id="9" creationId="{5893ECF7-2F64-1068-FA39-5C705A8BDF9C}"/>
          </ac:picMkLst>
        </pc:picChg>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picChg chg="add">
          <ac:chgData name="Philippe Baucour" userId="5102170ae7533958" providerId="LiveId" clId="{FB309223-E9E0-44D1-8A29-32821B1882E7}" dt="2024-08-21T08:14:44.970" v="94" actId="22"/>
          <ac:picMkLst>
            <pc:docMk/>
            <pc:sldMk cId="3990801946" sldId="260"/>
            <ac:picMk id="5" creationId="{8B75FBC1-EA90-D2FE-23A0-F3731B5A3809}"/>
          </ac:picMkLst>
        </pc:picChg>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pChg chg="mod">
          <ac:chgData name="Philippe Baucour" userId="5102170ae7533958" providerId="LiveId" clId="{FB309223-E9E0-44D1-8A29-32821B1882E7}" dt="2024-08-21T09:38:50.907" v="219" actId="20577"/>
          <ac:spMkLst>
            <pc:docMk/>
            <pc:sldMk cId="3454558438" sldId="261"/>
            <ac:spMk id="2" creationId="{935C78F2-E436-8ADF-CE5B-66BF45E9E568}"/>
          </ac:spMkLst>
        </pc:spChg>
        <pc:spChg chg="mod">
          <ac:chgData name="Philippe Baucour" userId="5102170ae7533958" providerId="LiveId" clId="{FB309223-E9E0-44D1-8A29-32821B1882E7}" dt="2024-08-21T09:41:22.792" v="363" actId="20577"/>
          <ac:spMkLst>
            <pc:docMk/>
            <pc:sldMk cId="3454558438" sldId="261"/>
            <ac:spMk id="3" creationId="{E734364D-B34D-5F15-6CEE-9DA8E3E22AF4}"/>
          </ac:spMkLst>
        </pc:spChg>
        <pc:spChg chg="add mod">
          <ac:chgData name="Philippe Baucour" userId="5102170ae7533958" providerId="LiveId" clId="{FB309223-E9E0-44D1-8A29-32821B1882E7}" dt="2024-08-21T09:43:16.703" v="370" actId="1076"/>
          <ac:spMkLst>
            <pc:docMk/>
            <pc:sldMk cId="3454558438" sldId="261"/>
            <ac:spMk id="6" creationId="{C766939B-CC16-7C21-D857-130CDCE09F8D}"/>
          </ac:spMkLst>
        </pc:spChg>
        <pc:spChg chg="add mod">
          <ac:chgData name="Philippe Baucour" userId="5102170ae7533958" providerId="LiveId" clId="{FB309223-E9E0-44D1-8A29-32821B1882E7}" dt="2024-08-21T09:43:32.664" v="374" actId="1076"/>
          <ac:spMkLst>
            <pc:docMk/>
            <pc:sldMk cId="3454558438" sldId="261"/>
            <ac:spMk id="7" creationId="{18BC7FE4-5F78-D634-4263-6FA6A93BA047}"/>
          </ac:spMkLst>
        </pc:spChg>
        <pc:picChg chg="add mod">
          <ac:chgData name="Philippe Baucour" userId="5102170ae7533958" providerId="LiveId" clId="{FB309223-E9E0-44D1-8A29-32821B1882E7}" dt="2024-08-21T09:36:25.164" v="128" actId="14100"/>
          <ac:picMkLst>
            <pc:docMk/>
            <pc:sldMk cId="3454558438" sldId="261"/>
            <ac:picMk id="5" creationId="{2795080A-F80C-CE36-490B-9B7C1D2E065F}"/>
          </ac:picMkLst>
        </pc:picChg>
      </pc:sldChg>
      <pc:sldChg chg="addSp modSp new mod">
        <pc:chgData name="Philippe Baucour" userId="5102170ae7533958" providerId="LiveId" clId="{FB309223-E9E0-44D1-8A29-32821B1882E7}" dt="2024-08-21T09:50:30.265" v="615" actId="1076"/>
        <pc:sldMkLst>
          <pc:docMk/>
          <pc:sldMk cId="2740920124" sldId="262"/>
        </pc:sldMkLst>
        <pc:spChg chg="mod">
          <ac:chgData name="Philippe Baucour" userId="5102170ae7533958" providerId="LiveId" clId="{FB309223-E9E0-44D1-8A29-32821B1882E7}" dt="2024-08-21T09:43:57.239" v="376"/>
          <ac:spMkLst>
            <pc:docMk/>
            <pc:sldMk cId="2740920124" sldId="262"/>
            <ac:spMk id="2" creationId="{54A1E88B-4A50-17FA-A85B-9497818A7071}"/>
          </ac:spMkLst>
        </pc:spChg>
        <pc:spChg chg="mod">
          <ac:chgData name="Philippe Baucour" userId="5102170ae7533958" providerId="LiveId" clId="{FB309223-E9E0-44D1-8A29-32821B1882E7}" dt="2024-08-21T09:50:20.789" v="614" actId="20577"/>
          <ac:spMkLst>
            <pc:docMk/>
            <pc:sldMk cId="2740920124" sldId="262"/>
            <ac:spMk id="3" creationId="{0006FB1E-E832-F506-45C7-50EE301D0B05}"/>
          </ac:spMkLst>
        </pc:spChg>
        <pc:spChg chg="add mod">
          <ac:chgData name="Philippe Baucour" userId="5102170ae7533958" providerId="LiveId" clId="{FB309223-E9E0-44D1-8A29-32821B1882E7}" dt="2024-08-21T09:50:30.265" v="615" actId="1076"/>
          <ac:spMkLst>
            <pc:docMk/>
            <pc:sldMk cId="2740920124" sldId="262"/>
            <ac:spMk id="6" creationId="{319E57BF-83E8-D8F8-033F-120C2C1D92A1}"/>
          </ac:spMkLst>
        </pc:spChg>
        <pc:spChg chg="add mod">
          <ac:chgData name="Philippe Baucour" userId="5102170ae7533958" providerId="LiveId" clId="{FB309223-E9E0-44D1-8A29-32821B1882E7}" dt="2024-08-21T09:47:45.925" v="448" actId="1076"/>
          <ac:spMkLst>
            <pc:docMk/>
            <pc:sldMk cId="2740920124" sldId="262"/>
            <ac:spMk id="7" creationId="{ADDDD8F1-8EC5-0A67-E1C4-FDF4AD008E81}"/>
          </ac:spMkLst>
        </pc:spChg>
        <pc:picChg chg="add mod">
          <ac:chgData name="Philippe Baucour" userId="5102170ae7533958" providerId="LiveId" clId="{FB309223-E9E0-44D1-8A29-32821B1882E7}" dt="2024-08-21T09:46:32.437" v="396" actId="14100"/>
          <ac:picMkLst>
            <pc:docMk/>
            <pc:sldMk cId="2740920124" sldId="262"/>
            <ac:picMk id="5" creationId="{81520DF2-72B8-6F56-80CE-7A098C984E5F}"/>
          </ac:picMkLst>
        </pc:picChg>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pChg chg="del mod ord">
          <ac:chgData name="Philippe Baucour" userId="5102170ae7533958" providerId="LiveId" clId="{FB309223-E9E0-44D1-8A29-32821B1882E7}" dt="2024-08-21T12:23:17.064" v="810" actId="700"/>
          <ac:spMkLst>
            <pc:docMk/>
            <pc:sldMk cId="312535264" sldId="263"/>
            <ac:spMk id="2" creationId="{F4044EF5-9ECC-76E9-63AF-0F02E108A35A}"/>
          </ac:spMkLst>
        </pc:spChg>
        <pc:spChg chg="del mod ord">
          <ac:chgData name="Philippe Baucour" userId="5102170ae7533958" providerId="LiveId" clId="{FB309223-E9E0-44D1-8A29-32821B1882E7}" dt="2024-08-21T12:23:17.064" v="810" actId="700"/>
          <ac:spMkLst>
            <pc:docMk/>
            <pc:sldMk cId="312535264" sldId="263"/>
            <ac:spMk id="3" creationId="{B776B5C4-87EF-3C6D-B666-D729B83914A9}"/>
          </ac:spMkLst>
        </pc:spChg>
        <pc:spChg chg="add mod ord">
          <ac:chgData name="Philippe Baucour" userId="5102170ae7533958" providerId="LiveId" clId="{FB309223-E9E0-44D1-8A29-32821B1882E7}" dt="2024-08-21T12:23:40.864" v="827" actId="14100"/>
          <ac:spMkLst>
            <pc:docMk/>
            <pc:sldMk cId="312535264" sldId="263"/>
            <ac:spMk id="4" creationId="{80E590DF-0A88-7056-85D1-A8E809E2318F}"/>
          </ac:spMkLst>
        </pc:spChg>
        <pc:spChg chg="add mod ord">
          <ac:chgData name="Philippe Baucour" userId="5102170ae7533958" providerId="LiveId" clId="{FB309223-E9E0-44D1-8A29-32821B1882E7}" dt="2024-08-21T12:23:17.064" v="810" actId="700"/>
          <ac:spMkLst>
            <pc:docMk/>
            <pc:sldMk cId="312535264" sldId="263"/>
            <ac:spMk id="5" creationId="{64E8BF61-007C-0740-1AA1-06B9449B33C7}"/>
          </ac:spMkLst>
        </pc:spChg>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pChg chg="mod">
          <ac:chgData name="Philippe Baucour" userId="5102170ae7533958" providerId="LiveId" clId="{1527D352-431F-46B2-B7FF-4AE38ADEBEBC}" dt="2024-08-20T12:40:19.249" v="3" actId="6549"/>
          <ac:spMkLst>
            <pc:docMk/>
            <pc:sldMk cId="3201622378" sldId="257"/>
            <ac:spMk id="3" creationId="{1A803C62-BD0B-D0AC-2B41-C4F420891B06}"/>
          </ac:spMkLst>
        </pc:spChg>
      </pc:sldChg>
      <pc:sldChg chg="addSp modSp mod">
        <pc:chgData name="Philippe Baucour" userId="5102170ae7533958" providerId="LiveId" clId="{1527D352-431F-46B2-B7FF-4AE38ADEBEBC}" dt="2024-08-20T13:32:14.809" v="75" actId="1036"/>
        <pc:sldMkLst>
          <pc:docMk/>
          <pc:sldMk cId="1044313820" sldId="260"/>
        </pc:sldMkLst>
        <pc:picChg chg="add mod">
          <ac:chgData name="Philippe Baucour" userId="5102170ae7533958" providerId="LiveId" clId="{1527D352-431F-46B2-B7FF-4AE38ADEBEBC}" dt="2024-08-20T13:32:14.809" v="75" actId="1036"/>
          <ac:picMkLst>
            <pc:docMk/>
            <pc:sldMk cId="1044313820" sldId="260"/>
            <ac:picMk id="4" creationId="{E906F45C-A660-60F1-2D7A-0B3ED35EA650}"/>
          </ac:picMkLst>
        </pc:picChg>
        <pc:picChg chg="mod">
          <ac:chgData name="Philippe Baucour" userId="5102170ae7533958" providerId="LiveId" clId="{1527D352-431F-46B2-B7FF-4AE38ADEBEBC}" dt="2024-08-20T13:32:08.882" v="62" actId="1035"/>
          <ac:picMkLst>
            <pc:docMk/>
            <pc:sldMk cId="1044313820" sldId="260"/>
            <ac:picMk id="7" creationId="{48F92ED8-DED1-30B5-FAA4-DE1ED14EDA20}"/>
          </ac:picMkLst>
        </pc:picChg>
      </pc:sldChg>
    </pc:docChg>
  </pc:docChgLst>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pChg chg="mod">
          <ac:chgData name="Philippe Baucour" userId="5102170ae7533958" providerId="LiveId" clId="{E03E74EA-EF3B-43B4-9B17-52CA29A38D90}" dt="2024-08-21T12:35:19.854" v="11" actId="6549"/>
          <ac:spMkLst>
            <pc:docMk/>
            <pc:sldMk cId="1392602265" sldId="256"/>
            <ac:spMk id="2" creationId="{27403E06-B2E3-4008-35B5-576464278A6D}"/>
          </ac:spMkLst>
        </pc:spChg>
      </pc:sldChg>
      <pc:sldChg chg="modSp mod">
        <pc:chgData name="Philippe Baucour" userId="5102170ae7533958" providerId="LiveId" clId="{E03E74EA-EF3B-43B4-9B17-52CA29A38D90}" dt="2024-08-21T12:35:07.155" v="3" actId="6549"/>
        <pc:sldMkLst>
          <pc:docMk/>
          <pc:sldMk cId="3201622378" sldId="257"/>
        </pc:sldMkLst>
        <pc:spChg chg="mod">
          <ac:chgData name="Philippe Baucour" userId="5102170ae7533958" providerId="LiveId" clId="{E03E74EA-EF3B-43B4-9B17-52CA29A38D90}" dt="2024-08-21T12:35:07.155" v="3" actId="6549"/>
          <ac:spMkLst>
            <pc:docMk/>
            <pc:sldMk cId="3201622378" sldId="257"/>
            <ac:spMk id="3" creationId="{1A803C62-BD0B-D0AC-2B41-C4F420891B06}"/>
          </ac:spMkLst>
        </pc:spChg>
      </pc:sldChg>
      <pc:sldChg chg="modSp mod">
        <pc:chgData name="Philippe Baucour" userId="5102170ae7533958" providerId="LiveId" clId="{E03E74EA-EF3B-43B4-9B17-52CA29A38D90}" dt="2024-08-21T12:34:52.029" v="1" actId="27636"/>
        <pc:sldMkLst>
          <pc:docMk/>
          <pc:sldMk cId="246086491" sldId="258"/>
        </pc:sldMkLst>
        <pc:spChg chg="mod">
          <ac:chgData name="Philippe Baucour" userId="5102170ae7533958" providerId="LiveId" clId="{E03E74EA-EF3B-43B4-9B17-52CA29A38D90}" dt="2024-08-21T12:34:52.029" v="1" actId="27636"/>
          <ac:spMkLst>
            <pc:docMk/>
            <pc:sldMk cId="246086491" sldId="258"/>
            <ac:spMk id="3" creationId="{A88399CA-BBD6-ECCC-534E-0335C54116C3}"/>
          </ac:spMkLst>
        </pc:spChg>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336F8116-C764-4979-A376-3E7AF7BA8383}"/>
    <pc:docChg chg="undo custSel addSld delSld modSld">
      <pc:chgData name="Philippe Baucour" userId="5102170ae7533958" providerId="LiveId" clId="{336F8116-C764-4979-A376-3E7AF7BA8383}" dt="2024-11-03T18:48:44.977" v="4878" actId="1035"/>
      <pc:docMkLst>
        <pc:docMk/>
      </pc:docMkLst>
      <pc:sldChg chg="addSp delSp modSp mod modNotesTx">
        <pc:chgData name="Philippe Baucour" userId="5102170ae7533958" providerId="LiveId" clId="{336F8116-C764-4979-A376-3E7AF7BA8383}" dt="2024-10-31T08:14:14.019" v="356" actId="20577"/>
        <pc:sldMkLst>
          <pc:docMk/>
          <pc:sldMk cId="1392602265" sldId="256"/>
        </pc:sldMkLst>
        <pc:spChg chg="mod">
          <ac:chgData name="Philippe Baucour" userId="5102170ae7533958" providerId="LiveId" clId="{336F8116-C764-4979-A376-3E7AF7BA8383}" dt="2024-10-31T07:39:59.566" v="19" actId="6549"/>
          <ac:spMkLst>
            <pc:docMk/>
            <pc:sldMk cId="1392602265" sldId="256"/>
            <ac:spMk id="2" creationId="{27403E06-B2E3-4008-35B5-576464278A6D}"/>
          </ac:spMkLst>
        </pc:spChg>
        <pc:spChg chg="mod">
          <ac:chgData name="Philippe Baucour" userId="5102170ae7533958" providerId="LiveId" clId="{336F8116-C764-4979-A376-3E7AF7BA8383}" dt="2024-10-31T08:14:14.019" v="356" actId="20577"/>
          <ac:spMkLst>
            <pc:docMk/>
            <pc:sldMk cId="1392602265" sldId="256"/>
            <ac:spMk id="3" creationId="{08069205-150B-B4B1-565B-156D78F5E9E8}"/>
          </ac:spMkLst>
        </pc:spChg>
        <pc:spChg chg="add mod">
          <ac:chgData name="Philippe Baucour" userId="5102170ae7533958" providerId="LiveId" clId="{336F8116-C764-4979-A376-3E7AF7BA8383}" dt="2024-10-31T07:57:41.799" v="165" actId="1036"/>
          <ac:spMkLst>
            <pc:docMk/>
            <pc:sldMk cId="1392602265" sldId="256"/>
            <ac:spMk id="9" creationId="{A0CDF9F3-4C89-322A-8854-59C64DD36E6C}"/>
          </ac:spMkLst>
        </pc:spChg>
        <pc:spChg chg="add del">
          <ac:chgData name="Philippe Baucour" userId="5102170ae7533958" providerId="LiveId" clId="{336F8116-C764-4979-A376-3E7AF7BA8383}" dt="2024-10-31T08:12:34.805" v="279" actId="478"/>
          <ac:spMkLst>
            <pc:docMk/>
            <pc:sldMk cId="1392602265" sldId="256"/>
            <ac:spMk id="11" creationId="{2B59309B-5863-859D-6149-D053139EC9DB}"/>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sldChg>
      <pc:sldChg chg="addSp modSp del mod modAnim modNotesTx">
        <pc:chgData name="Philippe Baucour" userId="5102170ae7533958" providerId="LiveId" clId="{336F8116-C764-4979-A376-3E7AF7BA8383}" dt="2024-10-31T08:26:17.477" v="397" actId="47"/>
        <pc:sldMkLst>
          <pc:docMk/>
          <pc:sldMk cId="3201622378" sldId="257"/>
        </pc:sldMkLst>
        <pc:spChg chg="mod">
          <ac:chgData name="Philippe Baucour" userId="5102170ae7533958" providerId="LiveId" clId="{336F8116-C764-4979-A376-3E7AF7BA8383}" dt="2024-10-31T08:25:43.847" v="385" actId="14100"/>
          <ac:spMkLst>
            <pc:docMk/>
            <pc:sldMk cId="3201622378" sldId="257"/>
            <ac:spMk id="3" creationId="{1A803C62-BD0B-D0AC-2B41-C4F420891B06}"/>
          </ac:spMkLst>
        </pc:spChg>
        <pc:picChg chg="add mod">
          <ac:chgData name="Philippe Baucour" userId="5102170ae7533958" providerId="LiveId" clId="{336F8116-C764-4979-A376-3E7AF7BA8383}" dt="2024-10-31T07:57:55.088" v="167" actId="1076"/>
          <ac:picMkLst>
            <pc:docMk/>
            <pc:sldMk cId="3201622378" sldId="257"/>
            <ac:picMk id="4" creationId="{3CED2230-0550-C74D-27AF-7F25427C7A3A}"/>
          </ac:picMkLst>
        </pc:picChg>
      </pc:sldChg>
      <pc:sldChg chg="del">
        <pc:chgData name="Philippe Baucour" userId="5102170ae7533958" providerId="LiveId" clId="{336F8116-C764-4979-A376-3E7AF7BA8383}" dt="2024-10-31T07:40:45.328" v="31" actId="47"/>
        <pc:sldMkLst>
          <pc:docMk/>
          <pc:sldMk cId="246086491" sldId="258"/>
        </pc:sldMkLst>
      </pc:sldChg>
      <pc:sldChg chg="add mod modShow">
        <pc:chgData name="Philippe Baucour" userId="5102170ae7533958" providerId="LiveId" clId="{336F8116-C764-4979-A376-3E7AF7BA8383}" dt="2024-11-03T15:58:01.498" v="400" actId="729"/>
        <pc:sldMkLst>
          <pc:docMk/>
          <pc:sldMk cId="655326077" sldId="258"/>
        </pc:sldMkLst>
      </pc:sldChg>
      <pc:sldChg chg="add mod modShow">
        <pc:chgData name="Philippe Baucour" userId="5102170ae7533958" providerId="LiveId" clId="{336F8116-C764-4979-A376-3E7AF7BA8383}" dt="2024-11-03T15:58:01.498" v="400" actId="729"/>
        <pc:sldMkLst>
          <pc:docMk/>
          <pc:sldMk cId="4209746022" sldId="259"/>
        </pc:sldMkLst>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delSp modSp mod">
        <pc:chgData name="Philippe Baucour" userId="5102170ae7533958" providerId="LiveId" clId="{336F8116-C764-4979-A376-3E7AF7BA8383}" dt="2024-10-31T08:02:22.068" v="240" actId="6549"/>
        <pc:sldMkLst>
          <pc:docMk/>
          <pc:sldMk cId="706215125" sldId="272"/>
        </pc:sldMkLst>
        <pc:spChg chg="mod">
          <ac:chgData name="Philippe Baucour" userId="5102170ae7533958" providerId="LiveId" clId="{336F8116-C764-4979-A376-3E7AF7BA8383}" dt="2024-10-31T08:02:22.068" v="240" actId="6549"/>
          <ac:spMkLst>
            <pc:docMk/>
            <pc:sldMk cId="706215125" sldId="272"/>
            <ac:spMk id="2" creationId="{E4746BB8-0AD8-17AF-FDFF-D5E39420DCC3}"/>
          </ac:spMkLst>
        </pc:spChg>
        <pc:spChg chg="del">
          <ac:chgData name="Philippe Baucour" userId="5102170ae7533958" providerId="LiveId" clId="{336F8116-C764-4979-A376-3E7AF7BA8383}" dt="2024-10-31T07:40:20.501" v="24" actId="478"/>
          <ac:spMkLst>
            <pc:docMk/>
            <pc:sldMk cId="706215125" sldId="272"/>
            <ac:spMk id="3" creationId="{D0441E55-F454-E977-01A1-C7E220A4E54E}"/>
          </ac:spMkLst>
        </pc:spChg>
        <pc:spChg chg="del">
          <ac:chgData name="Philippe Baucour" userId="5102170ae7533958" providerId="LiveId" clId="{336F8116-C764-4979-A376-3E7AF7BA8383}" dt="2024-10-31T07:40:20.501" v="24" actId="478"/>
          <ac:spMkLst>
            <pc:docMk/>
            <pc:sldMk cId="706215125" sldId="272"/>
            <ac:spMk id="5" creationId="{4D68CB3E-E165-636B-44F0-AF23B659B4AB}"/>
          </ac:spMkLst>
        </pc:spChg>
        <pc:spChg chg="del">
          <ac:chgData name="Philippe Baucour" userId="5102170ae7533958" providerId="LiveId" clId="{336F8116-C764-4979-A376-3E7AF7BA8383}" dt="2024-10-31T07:40:20.501" v="24" actId="478"/>
          <ac:spMkLst>
            <pc:docMk/>
            <pc:sldMk cId="706215125" sldId="272"/>
            <ac:spMk id="7" creationId="{6060BC2E-5019-C04F-D81E-2789ECAE25E0}"/>
          </ac:spMkLst>
        </pc:spChg>
        <pc:spChg chg="del">
          <ac:chgData name="Philippe Baucour" userId="5102170ae7533958" providerId="LiveId" clId="{336F8116-C764-4979-A376-3E7AF7BA8383}" dt="2024-10-31T07:40:20.501" v="24" actId="478"/>
          <ac:spMkLst>
            <pc:docMk/>
            <pc:sldMk cId="706215125" sldId="272"/>
            <ac:spMk id="8" creationId="{F9727D45-6A67-A4D5-645D-DC8717284C4E}"/>
          </ac:spMkLst>
        </pc:spChg>
        <pc:picChg chg="del">
          <ac:chgData name="Philippe Baucour" userId="5102170ae7533958" providerId="LiveId" clId="{336F8116-C764-4979-A376-3E7AF7BA8383}" dt="2024-10-31T07:40:12.949" v="20" actId="478"/>
          <ac:picMkLst>
            <pc:docMk/>
            <pc:sldMk cId="706215125" sldId="272"/>
            <ac:picMk id="4" creationId="{553A133D-0173-BB18-F704-971391777E60}"/>
          </ac:picMkLst>
        </pc:picChg>
        <pc:picChg chg="del">
          <ac:chgData name="Philippe Baucour" userId="5102170ae7533958" providerId="LiveId" clId="{336F8116-C764-4979-A376-3E7AF7BA8383}" dt="2024-10-31T07:40:14.094" v="21" actId="478"/>
          <ac:picMkLst>
            <pc:docMk/>
            <pc:sldMk cId="706215125" sldId="272"/>
            <ac:picMk id="6" creationId="{0354AD57-A904-D0BC-7AD9-8D76056E8050}"/>
          </ac:picMkLst>
        </pc:picChg>
        <pc:picChg chg="del">
          <ac:chgData name="Philippe Baucour" userId="5102170ae7533958" providerId="LiveId" clId="{336F8116-C764-4979-A376-3E7AF7BA8383}" dt="2024-10-31T07:40:16.624" v="23" actId="478"/>
          <ac:picMkLst>
            <pc:docMk/>
            <pc:sldMk cId="706215125" sldId="272"/>
            <ac:picMk id="10" creationId="{3BC81B83-FC89-A55D-B0AA-907A25D78F59}"/>
          </ac:picMkLst>
        </pc:picChg>
        <pc:picChg chg="del">
          <ac:chgData name="Philippe Baucour" userId="5102170ae7533958" providerId="LiveId" clId="{336F8116-C764-4979-A376-3E7AF7BA8383}" dt="2024-10-31T07:40:15.304" v="22" actId="478"/>
          <ac:picMkLst>
            <pc:docMk/>
            <pc:sldMk cId="706215125" sldId="272"/>
            <ac:picMk id="11" creationId="{44B3A22C-30AF-1092-A41B-E7671122F03F}"/>
          </ac:picMkLst>
        </pc:picChg>
      </pc:sldChg>
      <pc:sldChg chg="del">
        <pc:chgData name="Philippe Baucour" userId="5102170ae7533958" providerId="LiveId" clId="{336F8116-C764-4979-A376-3E7AF7BA8383}" dt="2024-10-31T07:40:25.928" v="26" actId="47"/>
        <pc:sldMkLst>
          <pc:docMk/>
          <pc:sldMk cId="585511404" sldId="273"/>
        </pc:sldMkLst>
      </pc:sldChg>
      <pc:sldChg chg="addSp delSp modSp new mod modShow">
        <pc:chgData name="Philippe Baucour" userId="5102170ae7533958" providerId="LiveId" clId="{336F8116-C764-4979-A376-3E7AF7BA8383}" dt="2024-10-31T08:15:31.103" v="378"/>
        <pc:sldMkLst>
          <pc:docMk/>
          <pc:sldMk cId="3680579781" sldId="273"/>
        </pc:sldMkLst>
        <pc:spChg chg="mod">
          <ac:chgData name="Philippe Baucour" userId="5102170ae7533958" providerId="LiveId" clId="{336F8116-C764-4979-A376-3E7AF7BA8383}" dt="2024-10-31T07:46:54.103" v="108" actId="6549"/>
          <ac:spMkLst>
            <pc:docMk/>
            <pc:sldMk cId="3680579781" sldId="273"/>
            <ac:spMk id="2" creationId="{9352112D-17B8-F6CB-B64A-8B6BAF002A15}"/>
          </ac:spMkLst>
        </pc:spChg>
        <pc:spChg chg="add mod">
          <ac:chgData name="Philippe Baucour" userId="5102170ae7533958" providerId="LiveId" clId="{336F8116-C764-4979-A376-3E7AF7BA8383}" dt="2024-10-31T08:15:27.799" v="376" actId="1036"/>
          <ac:spMkLst>
            <pc:docMk/>
            <pc:sldMk cId="3680579781" sldId="273"/>
            <ac:spMk id="6" creationId="{96E76975-11B5-4A49-09C3-5DC74615CDC9}"/>
          </ac:spMkLst>
        </pc:spChg>
        <pc:spChg chg="add del mod">
          <ac:chgData name="Philippe Baucour" userId="5102170ae7533958" providerId="LiveId" clId="{336F8116-C764-4979-A376-3E7AF7BA8383}" dt="2024-10-31T08:15:31.103" v="378"/>
          <ac:spMkLst>
            <pc:docMk/>
            <pc:sldMk cId="3680579781" sldId="273"/>
            <ac:spMk id="7" creationId="{13663D07-879F-A61D-624C-06878ABD224D}"/>
          </ac:spMkLst>
        </pc:spChg>
        <pc:picChg chg="add mod">
          <ac:chgData name="Philippe Baucour" userId="5102170ae7533958" providerId="LiveId" clId="{336F8116-C764-4979-A376-3E7AF7BA8383}" dt="2024-10-31T07:43:11.953" v="73" actId="1076"/>
          <ac:picMkLst>
            <pc:docMk/>
            <pc:sldMk cId="3680579781" sldId="273"/>
            <ac:picMk id="5" creationId="{E80FA47E-9A62-8F0F-2949-D64899E3234C}"/>
          </ac:picMkLst>
        </pc:picChg>
      </pc:sldChg>
      <pc:sldChg chg="addSp delSp modSp new mod modShow">
        <pc:chgData name="Philippe Baucour" userId="5102170ae7533958" providerId="LiveId" clId="{336F8116-C764-4979-A376-3E7AF7BA8383}" dt="2024-10-31T08:03:29.592" v="248" actId="1076"/>
        <pc:sldMkLst>
          <pc:docMk/>
          <pc:sldMk cId="4048940262" sldId="274"/>
        </pc:sldMkLst>
        <pc:spChg chg="mod">
          <ac:chgData name="Philippe Baucour" userId="5102170ae7533958" providerId="LiveId" clId="{336F8116-C764-4979-A376-3E7AF7BA8383}" dt="2024-10-31T07:46:33.458" v="104" actId="6549"/>
          <ac:spMkLst>
            <pc:docMk/>
            <pc:sldMk cId="4048940262" sldId="274"/>
            <ac:spMk id="2" creationId="{2EF33606-F303-A4A7-F7BE-A1B05C59B840}"/>
          </ac:spMkLst>
        </pc:spChg>
        <pc:spChg chg="del">
          <ac:chgData name="Philippe Baucour" userId="5102170ae7533958" providerId="LiveId" clId="{336F8116-C764-4979-A376-3E7AF7BA8383}" dt="2024-10-31T07:48:12.561" v="114" actId="478"/>
          <ac:spMkLst>
            <pc:docMk/>
            <pc:sldMk cId="4048940262" sldId="274"/>
            <ac:spMk id="3" creationId="{6008FBC1-9C01-7275-D323-35927C952FE6}"/>
          </ac:spMkLst>
        </pc:spChg>
        <pc:picChg chg="add mod">
          <ac:chgData name="Philippe Baucour" userId="5102170ae7533958" providerId="LiveId" clId="{336F8116-C764-4979-A376-3E7AF7BA8383}" dt="2024-10-31T07:48:36.052" v="119" actId="14861"/>
          <ac:picMkLst>
            <pc:docMk/>
            <pc:sldMk cId="4048940262" sldId="274"/>
            <ac:picMk id="5" creationId="{C493802C-8097-A885-2C2B-94C0DB8E3CE7}"/>
          </ac:picMkLst>
        </pc:picChg>
        <pc:picChg chg="add mod">
          <ac:chgData name="Philippe Baucour" userId="5102170ae7533958" providerId="LiveId" clId="{336F8116-C764-4979-A376-3E7AF7BA8383}" dt="2024-10-31T07:48:39.098" v="120" actId="1076"/>
          <ac:picMkLst>
            <pc:docMk/>
            <pc:sldMk cId="4048940262" sldId="274"/>
            <ac:picMk id="7" creationId="{534756B4-73AC-89F1-D8A6-B9FB04C1DFA4}"/>
          </ac:picMkLst>
        </pc:picChg>
        <pc:picChg chg="add mod">
          <ac:chgData name="Philippe Baucour" userId="5102170ae7533958" providerId="LiveId" clId="{336F8116-C764-4979-A376-3E7AF7BA8383}" dt="2024-10-31T08:02:51.698" v="244" actId="1076"/>
          <ac:picMkLst>
            <pc:docMk/>
            <pc:sldMk cId="4048940262" sldId="274"/>
            <ac:picMk id="8" creationId="{98FC7BC9-A789-2D7E-610F-E83199694E09}"/>
          </ac:picMkLst>
        </pc:picChg>
        <pc:picChg chg="add mod">
          <ac:chgData name="Philippe Baucour" userId="5102170ae7533958" providerId="LiveId" clId="{336F8116-C764-4979-A376-3E7AF7BA8383}" dt="2024-10-31T08:03:29.592" v="248" actId="1076"/>
          <ac:picMkLst>
            <pc:docMk/>
            <pc:sldMk cId="4048940262" sldId="274"/>
            <ac:picMk id="9" creationId="{8B2CDBE1-F924-D62D-C601-5E4F2618A0CF}"/>
          </ac:picMkLst>
        </pc:picChg>
        <pc:picChg chg="add mod">
          <ac:chgData name="Philippe Baucour" userId="5102170ae7533958" providerId="LiveId" clId="{336F8116-C764-4979-A376-3E7AF7BA8383}" dt="2024-10-31T08:03:25.118" v="247" actId="1076"/>
          <ac:picMkLst>
            <pc:docMk/>
            <pc:sldMk cId="4048940262" sldId="274"/>
            <ac:picMk id="10" creationId="{41483EE4-9620-7DDD-FA8B-F1942E521DFB}"/>
          </ac:picMkLst>
        </pc:picChg>
      </pc:sldChg>
      <pc:sldChg chg="addSp delSp modSp add mod">
        <pc:chgData name="Philippe Baucour" userId="5102170ae7533958" providerId="LiveId" clId="{336F8116-C764-4979-A376-3E7AF7BA8383}" dt="2024-10-31T08:11:45.142" v="277" actId="9405"/>
        <pc:sldMkLst>
          <pc:docMk/>
          <pc:sldMk cId="1804019632" sldId="275"/>
        </pc:sldMkLst>
        <pc:picChg chg="add mod">
          <ac:chgData name="Philippe Baucour" userId="5102170ae7533958" providerId="LiveId" clId="{336F8116-C764-4979-A376-3E7AF7BA8383}" dt="2024-10-31T07:49:21.181" v="128" actId="14100"/>
          <ac:picMkLst>
            <pc:docMk/>
            <pc:sldMk cId="1804019632" sldId="275"/>
            <ac:picMk id="4" creationId="{F10FDF8A-8F87-2B31-C56B-74B9FBACEE54}"/>
          </ac:picMkLst>
        </pc:picChg>
        <pc:picChg chg="del">
          <ac:chgData name="Philippe Baucour" userId="5102170ae7533958" providerId="LiveId" clId="{336F8116-C764-4979-A376-3E7AF7BA8383}" dt="2024-10-31T07:48:45.370" v="122" actId="478"/>
          <ac:picMkLst>
            <pc:docMk/>
            <pc:sldMk cId="1804019632" sldId="275"/>
            <ac:picMk id="5" creationId="{39C11C8F-A0DE-5132-4EA1-BA52A5958891}"/>
          </ac:picMkLst>
        </pc:picChg>
        <pc:picChg chg="del">
          <ac:chgData name="Philippe Baucour" userId="5102170ae7533958" providerId="LiveId" clId="{336F8116-C764-4979-A376-3E7AF7BA8383}" dt="2024-10-31T07:48:46.681" v="123" actId="478"/>
          <ac:picMkLst>
            <pc:docMk/>
            <pc:sldMk cId="1804019632" sldId="275"/>
            <ac:picMk id="7" creationId="{00CAD89D-4683-C0F4-24E5-08B50D3A460F}"/>
          </ac:picMkLst>
        </pc:picChg>
        <pc:picChg chg="add del">
          <ac:chgData name="Philippe Baucour" userId="5102170ae7533958" providerId="LiveId" clId="{336F8116-C764-4979-A376-3E7AF7BA8383}" dt="2024-10-31T07:50:01.469" v="131" actId="478"/>
          <ac:picMkLst>
            <pc:docMk/>
            <pc:sldMk cId="1804019632" sldId="275"/>
            <ac:picMk id="8" creationId="{5B22F0FB-FE94-C848-C876-BE9FFA700F41}"/>
          </ac:picMkLst>
        </pc:picChg>
        <pc:inkChg chg="add del">
          <ac:chgData name="Philippe Baucour" userId="5102170ae7533958" providerId="LiveId" clId="{336F8116-C764-4979-A376-3E7AF7BA8383}" dt="2024-10-31T08:09:09.053" v="266" actId="478"/>
          <ac:inkMkLst>
            <pc:docMk/>
            <pc:sldMk cId="1804019632" sldId="275"/>
            <ac:inkMk id="9" creationId="{94A03261-6B4D-0008-99FF-B82120FF15D0}"/>
          </ac:inkMkLst>
        </pc:inkChg>
        <pc:inkChg chg="add">
          <ac:chgData name="Philippe Baucour" userId="5102170ae7533958" providerId="LiveId" clId="{336F8116-C764-4979-A376-3E7AF7BA8383}" dt="2024-10-31T08:04:27.421" v="250" actId="9405"/>
          <ac:inkMkLst>
            <pc:docMk/>
            <pc:sldMk cId="1804019632" sldId="275"/>
            <ac:inkMk id="10" creationId="{FDCD1870-AFCA-07C6-2D21-9A868939C3A3}"/>
          </ac:inkMkLst>
        </pc:inkChg>
        <pc:inkChg chg="add del">
          <ac:chgData name="Philippe Baucour" userId="5102170ae7533958" providerId="LiveId" clId="{336F8116-C764-4979-A376-3E7AF7BA8383}" dt="2024-10-31T08:04:37.318" v="252" actId="9405"/>
          <ac:inkMkLst>
            <pc:docMk/>
            <pc:sldMk cId="1804019632" sldId="275"/>
            <ac:inkMk id="11" creationId="{37663B99-94EF-7291-5F64-33D2E8222E2A}"/>
          </ac:inkMkLst>
        </pc:inkChg>
        <pc:inkChg chg="add del">
          <ac:chgData name="Philippe Baucour" userId="5102170ae7533958" providerId="LiveId" clId="{336F8116-C764-4979-A376-3E7AF7BA8383}" dt="2024-10-31T08:04:44.583" v="254" actId="9405"/>
          <ac:inkMkLst>
            <pc:docMk/>
            <pc:sldMk cId="1804019632" sldId="275"/>
            <ac:inkMk id="12" creationId="{6F9B288C-C6A3-79E2-E274-4E104D844D51}"/>
          </ac:inkMkLst>
        </pc:inkChg>
        <pc:inkChg chg="add del">
          <ac:chgData name="Philippe Baucour" userId="5102170ae7533958" providerId="LiveId" clId="{336F8116-C764-4979-A376-3E7AF7BA8383}" dt="2024-10-31T08:09:06.805" v="265" actId="478"/>
          <ac:inkMkLst>
            <pc:docMk/>
            <pc:sldMk cId="1804019632" sldId="275"/>
            <ac:inkMk id="13" creationId="{8146CA71-2543-D116-9211-976BF7A86374}"/>
          </ac:inkMkLst>
        </pc:inkChg>
        <pc:inkChg chg="add del">
          <ac:chgData name="Philippe Baucour" userId="5102170ae7533958" providerId="LiveId" clId="{336F8116-C764-4979-A376-3E7AF7BA8383}" dt="2024-10-31T08:05:19.358" v="259" actId="9405"/>
          <ac:inkMkLst>
            <pc:docMk/>
            <pc:sldMk cId="1804019632" sldId="275"/>
            <ac:inkMk id="14" creationId="{B2CF6212-F60C-3D91-ACC7-50D2E28DF651}"/>
          </ac:inkMkLst>
        </pc:inkChg>
        <pc:inkChg chg="add del">
          <ac:chgData name="Philippe Baucour" userId="5102170ae7533958" providerId="LiveId" clId="{336F8116-C764-4979-A376-3E7AF7BA8383}" dt="2024-10-31T08:05:15.741" v="258" actId="9405"/>
          <ac:inkMkLst>
            <pc:docMk/>
            <pc:sldMk cId="1804019632" sldId="275"/>
            <ac:inkMk id="15" creationId="{7E62DEE9-407F-5EE5-AA93-47AB09FD6B8F}"/>
          </ac:inkMkLst>
        </pc:inkChg>
        <pc:inkChg chg="add">
          <ac:chgData name="Philippe Baucour" userId="5102170ae7533958" providerId="LiveId" clId="{336F8116-C764-4979-A376-3E7AF7BA8383}" dt="2024-10-31T08:05:36.723" v="260" actId="9405"/>
          <ac:inkMkLst>
            <pc:docMk/>
            <pc:sldMk cId="1804019632" sldId="275"/>
            <ac:inkMk id="16" creationId="{DF93502D-ACE7-252E-E960-5F3F60D807DD}"/>
          </ac:inkMkLst>
        </pc:inkChg>
        <pc:inkChg chg="add">
          <ac:chgData name="Philippe Baucour" userId="5102170ae7533958" providerId="LiveId" clId="{336F8116-C764-4979-A376-3E7AF7BA8383}" dt="2024-10-31T08:08:22.933" v="261" actId="9405"/>
          <ac:inkMkLst>
            <pc:docMk/>
            <pc:sldMk cId="1804019632" sldId="275"/>
            <ac:inkMk id="17" creationId="{FB849EAB-E9C3-B507-2FC0-0A67EB0D2CD9}"/>
          </ac:inkMkLst>
        </pc:inkChg>
        <pc:inkChg chg="add">
          <ac:chgData name="Philippe Baucour" userId="5102170ae7533958" providerId="LiveId" clId="{336F8116-C764-4979-A376-3E7AF7BA8383}" dt="2024-10-31T08:08:30.578" v="262" actId="9405"/>
          <ac:inkMkLst>
            <pc:docMk/>
            <pc:sldMk cId="1804019632" sldId="275"/>
            <ac:inkMk id="18" creationId="{872F6E13-35B2-B8E8-FE74-BC96CF146921}"/>
          </ac:inkMkLst>
        </pc:inkChg>
        <pc:inkChg chg="add">
          <ac:chgData name="Philippe Baucour" userId="5102170ae7533958" providerId="LiveId" clId="{336F8116-C764-4979-A376-3E7AF7BA8383}" dt="2024-10-31T08:08:45.609" v="263" actId="9405"/>
          <ac:inkMkLst>
            <pc:docMk/>
            <pc:sldMk cId="1804019632" sldId="275"/>
            <ac:inkMk id="19" creationId="{2F749AF7-6E98-4E5B-5BBC-001CC14C2C45}"/>
          </ac:inkMkLst>
        </pc:inkChg>
        <pc:inkChg chg="add">
          <ac:chgData name="Philippe Baucour" userId="5102170ae7533958" providerId="LiveId" clId="{336F8116-C764-4979-A376-3E7AF7BA8383}" dt="2024-10-31T08:08:55.317" v="264" actId="9405"/>
          <ac:inkMkLst>
            <pc:docMk/>
            <pc:sldMk cId="1804019632" sldId="275"/>
            <ac:inkMk id="20" creationId="{48C3FD1D-2B78-BED1-6F21-D35F624AA82F}"/>
          </ac:inkMkLst>
        </pc:inkChg>
        <pc:inkChg chg="add">
          <ac:chgData name="Philippe Baucour" userId="5102170ae7533958" providerId="LiveId" clId="{336F8116-C764-4979-A376-3E7AF7BA8383}" dt="2024-10-31T08:09:16.877" v="267" actId="9405"/>
          <ac:inkMkLst>
            <pc:docMk/>
            <pc:sldMk cId="1804019632" sldId="275"/>
            <ac:inkMk id="21" creationId="{1B906FF5-B173-EE28-919E-F027BB8C78FE}"/>
          </ac:inkMkLst>
        </pc:inkChg>
        <pc:inkChg chg="add">
          <ac:chgData name="Philippe Baucour" userId="5102170ae7533958" providerId="LiveId" clId="{336F8116-C764-4979-A376-3E7AF7BA8383}" dt="2024-10-31T08:09:24.570" v="268" actId="9405"/>
          <ac:inkMkLst>
            <pc:docMk/>
            <pc:sldMk cId="1804019632" sldId="275"/>
            <ac:inkMk id="22" creationId="{33FBC2E9-2292-7EC4-1660-AA4C846EA67B}"/>
          </ac:inkMkLst>
        </pc:inkChg>
        <pc:inkChg chg="add">
          <ac:chgData name="Philippe Baucour" userId="5102170ae7533958" providerId="LiveId" clId="{336F8116-C764-4979-A376-3E7AF7BA8383}" dt="2024-10-31T08:09:34.134" v="269" actId="9405"/>
          <ac:inkMkLst>
            <pc:docMk/>
            <pc:sldMk cId="1804019632" sldId="275"/>
            <ac:inkMk id="23" creationId="{E83A353F-7AFD-8442-B535-D76C5CA2AB93}"/>
          </ac:inkMkLst>
        </pc:inkChg>
        <pc:inkChg chg="add del">
          <ac:chgData name="Philippe Baucour" userId="5102170ae7533958" providerId="LiveId" clId="{336F8116-C764-4979-A376-3E7AF7BA8383}" dt="2024-10-31T08:10:26.514" v="271" actId="9405"/>
          <ac:inkMkLst>
            <pc:docMk/>
            <pc:sldMk cId="1804019632" sldId="275"/>
            <ac:inkMk id="24" creationId="{E54AE3BA-265B-C27D-F550-1BF1E5C248CA}"/>
          </ac:inkMkLst>
        </pc:inkChg>
        <pc:inkChg chg="add">
          <ac:chgData name="Philippe Baucour" userId="5102170ae7533958" providerId="LiveId" clId="{336F8116-C764-4979-A376-3E7AF7BA8383}" dt="2024-10-31T08:10:32.217" v="272" actId="9405"/>
          <ac:inkMkLst>
            <pc:docMk/>
            <pc:sldMk cId="1804019632" sldId="275"/>
            <ac:inkMk id="25" creationId="{2CFC522A-E5BA-9BDB-6943-EE6455937AC6}"/>
          </ac:inkMkLst>
        </pc:inkChg>
        <pc:inkChg chg="add">
          <ac:chgData name="Philippe Baucour" userId="5102170ae7533958" providerId="LiveId" clId="{336F8116-C764-4979-A376-3E7AF7BA8383}" dt="2024-10-31T08:10:40.636" v="273" actId="9405"/>
          <ac:inkMkLst>
            <pc:docMk/>
            <pc:sldMk cId="1804019632" sldId="275"/>
            <ac:inkMk id="26" creationId="{491DA2BD-4556-2559-EE73-1D16536C20C4}"/>
          </ac:inkMkLst>
        </pc:inkChg>
        <pc:inkChg chg="add">
          <ac:chgData name="Philippe Baucour" userId="5102170ae7533958" providerId="LiveId" clId="{336F8116-C764-4979-A376-3E7AF7BA8383}" dt="2024-10-31T08:10:53.535" v="274" actId="9405"/>
          <ac:inkMkLst>
            <pc:docMk/>
            <pc:sldMk cId="1804019632" sldId="275"/>
            <ac:inkMk id="27" creationId="{710C0DFB-60F7-03CA-68BE-FEB403DDE719}"/>
          </ac:inkMkLst>
        </pc:inkChg>
        <pc:inkChg chg="add">
          <ac:chgData name="Philippe Baucour" userId="5102170ae7533958" providerId="LiveId" clId="{336F8116-C764-4979-A376-3E7AF7BA8383}" dt="2024-10-31T08:11:09.772" v="275" actId="9405"/>
          <ac:inkMkLst>
            <pc:docMk/>
            <pc:sldMk cId="1804019632" sldId="275"/>
            <ac:inkMk id="28" creationId="{E0E206FE-82FE-73CB-451F-55411798ADE3}"/>
          </ac:inkMkLst>
        </pc:inkChg>
        <pc:inkChg chg="add">
          <ac:chgData name="Philippe Baucour" userId="5102170ae7533958" providerId="LiveId" clId="{336F8116-C764-4979-A376-3E7AF7BA8383}" dt="2024-10-31T08:11:27.881" v="276" actId="9405"/>
          <ac:inkMkLst>
            <pc:docMk/>
            <pc:sldMk cId="1804019632" sldId="275"/>
            <ac:inkMk id="29" creationId="{D183F796-F208-BFAF-0AFB-FA657CFA4A51}"/>
          </ac:inkMkLst>
        </pc:inkChg>
        <pc:inkChg chg="add">
          <ac:chgData name="Philippe Baucour" userId="5102170ae7533958" providerId="LiveId" clId="{336F8116-C764-4979-A376-3E7AF7BA8383}" dt="2024-10-31T08:11:45.142" v="277" actId="9405"/>
          <ac:inkMkLst>
            <pc:docMk/>
            <pc:sldMk cId="1804019632" sldId="275"/>
            <ac:inkMk id="30" creationId="{04BB7243-CE51-8F4D-5083-AB7E121C4124}"/>
          </ac:inkMkLst>
        </pc:inkChg>
      </pc:sldChg>
      <pc:sldChg chg="addSp delSp modSp add mod modNotesTx">
        <pc:chgData name="Philippe Baucour" userId="5102170ae7533958" providerId="LiveId" clId="{336F8116-C764-4979-A376-3E7AF7BA8383}" dt="2024-10-31T08:02:00.461" v="231" actId="1035"/>
        <pc:sldMkLst>
          <pc:docMk/>
          <pc:sldMk cId="3152686350" sldId="276"/>
        </pc:sldMkLst>
        <pc:spChg chg="add del mod">
          <ac:chgData name="Philippe Baucour" userId="5102170ae7533958" providerId="LiveId" clId="{336F8116-C764-4979-A376-3E7AF7BA8383}" dt="2024-10-31T08:01:52.025" v="209" actId="478"/>
          <ac:spMkLst>
            <pc:docMk/>
            <pc:sldMk cId="3152686350" sldId="276"/>
            <ac:spMk id="11" creationId="{CF8B361C-F264-4FB0-6520-A01FFCDBAC24}"/>
          </ac:spMkLst>
        </pc:spChg>
        <pc:spChg chg="add mod">
          <ac:chgData name="Philippe Baucour" userId="5102170ae7533958" providerId="LiveId" clId="{336F8116-C764-4979-A376-3E7AF7BA8383}" dt="2024-10-31T08:01:47.601" v="208" actId="1076"/>
          <ac:spMkLst>
            <pc:docMk/>
            <pc:sldMk cId="3152686350" sldId="276"/>
            <ac:spMk id="18" creationId="{5787A334-D3EF-4A29-AE53-E7B49D4B6066}"/>
          </ac:spMkLst>
        </pc:spChg>
        <pc:picChg chg="del">
          <ac:chgData name="Philippe Baucour" userId="5102170ae7533958" providerId="LiveId" clId="{336F8116-C764-4979-A376-3E7AF7BA8383}" dt="2024-10-31T07:50:04.325" v="132" actId="478"/>
          <ac:picMkLst>
            <pc:docMk/>
            <pc:sldMk cId="3152686350" sldId="276"/>
            <ac:picMk id="4" creationId="{B1D85076-17B7-1C71-E834-620AF3CD6422}"/>
          </ac:picMkLst>
        </pc:picChg>
        <pc:picChg chg="add mod">
          <ac:chgData name="Philippe Baucour" userId="5102170ae7533958" providerId="LiveId" clId="{336F8116-C764-4979-A376-3E7AF7BA8383}" dt="2024-10-31T08:00:57.451" v="190" actId="1036"/>
          <ac:picMkLst>
            <pc:docMk/>
            <pc:sldMk cId="3152686350" sldId="276"/>
            <ac:picMk id="5" creationId="{C56D7E67-B32F-4784-77AE-6E7E65926AB7}"/>
          </ac:picMkLst>
        </pc:picChg>
        <pc:picChg chg="add mod">
          <ac:chgData name="Philippe Baucour" userId="5102170ae7533958" providerId="LiveId" clId="{336F8116-C764-4979-A376-3E7AF7BA8383}" dt="2024-10-31T08:01:57.561" v="221" actId="1036"/>
          <ac:picMkLst>
            <pc:docMk/>
            <pc:sldMk cId="3152686350" sldId="276"/>
            <ac:picMk id="7" creationId="{C399EA08-C3EF-79E0-B2C6-8AD42285E2A3}"/>
          </ac:picMkLst>
        </pc:picChg>
        <pc:picChg chg="mod">
          <ac:chgData name="Philippe Baucour" userId="5102170ae7533958" providerId="LiveId" clId="{336F8116-C764-4979-A376-3E7AF7BA8383}" dt="2024-10-31T07:52:35.106" v="144" actId="14100"/>
          <ac:picMkLst>
            <pc:docMk/>
            <pc:sldMk cId="3152686350" sldId="276"/>
            <ac:picMk id="8" creationId="{6077FBBC-3560-C9B1-2435-FCFE10BFA035}"/>
          </ac:picMkLst>
        </pc:picChg>
        <pc:picChg chg="add del mod">
          <ac:chgData name="Philippe Baucour" userId="5102170ae7533958" providerId="LiveId" clId="{336F8116-C764-4979-A376-3E7AF7BA8383}" dt="2024-10-31T07:52:05.809" v="139" actId="478"/>
          <ac:picMkLst>
            <pc:docMk/>
            <pc:sldMk cId="3152686350" sldId="276"/>
            <ac:picMk id="10" creationId="{800E9BBF-8E18-6BE7-6E72-558457F5E337}"/>
          </ac:picMkLst>
        </pc:picChg>
        <pc:picChg chg="add mod">
          <ac:chgData name="Philippe Baucour" userId="5102170ae7533958" providerId="LiveId" clId="{336F8116-C764-4979-A376-3E7AF7BA8383}" dt="2024-10-31T08:02:00.461" v="231" actId="1035"/>
          <ac:picMkLst>
            <pc:docMk/>
            <pc:sldMk cId="3152686350" sldId="276"/>
            <ac:picMk id="13" creationId="{CD2A1505-4AC0-36A1-67E4-32C0A54583AF}"/>
          </ac:picMkLst>
        </pc:picChg>
        <pc:picChg chg="add mod">
          <ac:chgData name="Philippe Baucour" userId="5102170ae7533958" providerId="LiveId" clId="{336F8116-C764-4979-A376-3E7AF7BA8383}" dt="2024-10-31T08:01:04.915" v="198" actId="1035"/>
          <ac:picMkLst>
            <pc:docMk/>
            <pc:sldMk cId="3152686350" sldId="276"/>
            <ac:picMk id="14" creationId="{F3AD1652-8D4C-88A2-3544-B6F9A025024B}"/>
          </ac:picMkLst>
        </pc:picChg>
        <pc:picChg chg="add mod">
          <ac:chgData name="Philippe Baucour" userId="5102170ae7533958" providerId="LiveId" clId="{336F8116-C764-4979-A376-3E7AF7BA8383}" dt="2024-10-31T08:00:50.048" v="178" actId="1076"/>
          <ac:picMkLst>
            <pc:docMk/>
            <pc:sldMk cId="3152686350" sldId="276"/>
            <ac:picMk id="15" creationId="{56404FB9-75BC-A7D6-201A-C4E272EC1E4C}"/>
          </ac:picMkLst>
        </pc:picChg>
        <pc:picChg chg="add mod">
          <ac:chgData name="Philippe Baucour" userId="5102170ae7533958" providerId="LiveId" clId="{336F8116-C764-4979-A376-3E7AF7BA8383}" dt="2024-10-31T08:01:17.059" v="200" actId="1076"/>
          <ac:picMkLst>
            <pc:docMk/>
            <pc:sldMk cId="3152686350" sldId="276"/>
            <ac:picMk id="16" creationId="{C3EAC842-BEA3-DD57-3128-A6F56225CB05}"/>
          </ac:picMkLst>
        </pc:picChg>
        <pc:picChg chg="add mod">
          <ac:chgData name="Philippe Baucour" userId="5102170ae7533958" providerId="LiveId" clId="{336F8116-C764-4979-A376-3E7AF7BA8383}" dt="2024-10-31T08:01:33.091" v="206" actId="1035"/>
          <ac:picMkLst>
            <pc:docMk/>
            <pc:sldMk cId="3152686350" sldId="276"/>
            <ac:picMk id="17" creationId="{ACB72ECE-5BB9-C98D-1089-5F4F2E3B4418}"/>
          </ac:picMkLst>
        </pc:picChg>
        <pc:inkChg chg="add">
          <ac:chgData name="Philippe Baucour" userId="5102170ae7533958" providerId="LiveId" clId="{336F8116-C764-4979-A376-3E7AF7BA8383}" dt="2024-10-31T07:59:26.557" v="169" actId="9405"/>
          <ac:inkMkLst>
            <pc:docMk/>
            <pc:sldMk cId="3152686350" sldId="276"/>
            <ac:inkMk id="12" creationId="{9815D4A5-A626-4301-A66D-A42474AB7AEC}"/>
          </ac:inkMkLst>
        </pc:inkChg>
      </pc:sldChg>
      <pc:sldChg chg="new del">
        <pc:chgData name="Philippe Baucour" userId="5102170ae7533958" providerId="LiveId" clId="{336F8116-C764-4979-A376-3E7AF7BA8383}" dt="2024-10-31T08:26:19.274" v="398" actId="47"/>
        <pc:sldMkLst>
          <pc:docMk/>
          <pc:sldMk cId="3271177466" sldId="277"/>
        </pc:sldMkLst>
      </pc:sldChg>
      <pc:sldChg chg="addSp modSp new mod modAnim">
        <pc:chgData name="Philippe Baucour" userId="5102170ae7533958" providerId="LiveId" clId="{336F8116-C764-4979-A376-3E7AF7BA8383}" dt="2024-10-31T08:26:12.272" v="396"/>
        <pc:sldMkLst>
          <pc:docMk/>
          <pc:sldMk cId="1654938590" sldId="278"/>
        </pc:sldMkLst>
        <pc:spChg chg="mod">
          <ac:chgData name="Philippe Baucour" userId="5102170ae7533958" providerId="LiveId" clId="{336F8116-C764-4979-A376-3E7AF7BA8383}" dt="2024-10-31T08:25:57.478" v="395" actId="20577"/>
          <ac:spMkLst>
            <pc:docMk/>
            <pc:sldMk cId="1654938590" sldId="278"/>
            <ac:spMk id="2" creationId="{60257E28-05BA-9ACE-4EF3-4D1FB62A30F6}"/>
          </ac:spMkLst>
        </pc:spChg>
        <pc:spChg chg="mod">
          <ac:chgData name="Philippe Baucour" userId="5102170ae7533958" providerId="LiveId" clId="{336F8116-C764-4979-A376-3E7AF7BA8383}" dt="2024-10-31T08:26:12.272" v="396"/>
          <ac:spMkLst>
            <pc:docMk/>
            <pc:sldMk cId="1654938590" sldId="278"/>
            <ac:spMk id="5" creationId="{A8E16F1F-20B5-EF5E-4DB3-8C4A87BABC24}"/>
          </ac:spMkLst>
        </pc:spChg>
        <pc:spChg chg="mod">
          <ac:chgData name="Philippe Baucour" userId="5102170ae7533958" providerId="LiveId" clId="{336F8116-C764-4979-A376-3E7AF7BA8383}" dt="2024-10-31T08:26:12.272" v="396"/>
          <ac:spMkLst>
            <pc:docMk/>
            <pc:sldMk cId="1654938590" sldId="278"/>
            <ac:spMk id="7" creationId="{BBF82FE4-3ABD-A08E-1E4F-412647BAA0E6}"/>
          </ac:spMkLst>
        </pc:spChg>
        <pc:spChg chg="mod">
          <ac:chgData name="Philippe Baucour" userId="5102170ae7533958" providerId="LiveId" clId="{336F8116-C764-4979-A376-3E7AF7BA8383}" dt="2024-10-31T08:26:12.272" v="396"/>
          <ac:spMkLst>
            <pc:docMk/>
            <pc:sldMk cId="1654938590" sldId="278"/>
            <ac:spMk id="8" creationId="{8AE9D43A-D4A6-8714-4A5D-ECA58526DE83}"/>
          </ac:spMkLst>
        </pc:spChg>
        <pc:spChg chg="mod">
          <ac:chgData name="Philippe Baucour" userId="5102170ae7533958" providerId="LiveId" clId="{336F8116-C764-4979-A376-3E7AF7BA8383}" dt="2024-10-31T08:26:12.272" v="396"/>
          <ac:spMkLst>
            <pc:docMk/>
            <pc:sldMk cId="1654938590" sldId="278"/>
            <ac:spMk id="9" creationId="{099B2D79-0059-37A5-88B7-AD1CB067A7C9}"/>
          </ac:spMkLst>
        </pc:spChg>
        <pc:spChg chg="mod">
          <ac:chgData name="Philippe Baucour" userId="5102170ae7533958" providerId="LiveId" clId="{336F8116-C764-4979-A376-3E7AF7BA8383}" dt="2024-10-31T08:26:12.272" v="396"/>
          <ac:spMkLst>
            <pc:docMk/>
            <pc:sldMk cId="1654938590" sldId="278"/>
            <ac:spMk id="10" creationId="{E85F8C96-6023-FF04-B3FE-D401F415DC04}"/>
          </ac:spMkLst>
        </pc:spChg>
        <pc:spChg chg="mod">
          <ac:chgData name="Philippe Baucour" userId="5102170ae7533958" providerId="LiveId" clId="{336F8116-C764-4979-A376-3E7AF7BA8383}" dt="2024-10-31T08:26:12.272" v="396"/>
          <ac:spMkLst>
            <pc:docMk/>
            <pc:sldMk cId="1654938590" sldId="278"/>
            <ac:spMk id="11" creationId="{58EACB9F-A3C6-F4F7-51A1-766C0E13D7E4}"/>
          </ac:spMkLst>
        </pc:spChg>
        <pc:spChg chg="mod">
          <ac:chgData name="Philippe Baucour" userId="5102170ae7533958" providerId="LiveId" clId="{336F8116-C764-4979-A376-3E7AF7BA8383}" dt="2024-10-31T08:26:12.272" v="396"/>
          <ac:spMkLst>
            <pc:docMk/>
            <pc:sldMk cId="1654938590" sldId="278"/>
            <ac:spMk id="12" creationId="{C79B4534-4254-E360-623D-2BAA565B66C9}"/>
          </ac:spMkLst>
        </pc:spChg>
        <pc:grpChg chg="add mod">
          <ac:chgData name="Philippe Baucour" userId="5102170ae7533958" providerId="LiveId" clId="{336F8116-C764-4979-A376-3E7AF7BA8383}" dt="2024-10-31T08:26:12.272" v="396"/>
          <ac:grpSpMkLst>
            <pc:docMk/>
            <pc:sldMk cId="1654938590" sldId="278"/>
            <ac:grpSpMk id="4" creationId="{D1B096AC-71AA-73EE-A8CB-8A4DCE69EA04}"/>
          </ac:grpSpMkLst>
        </pc:grpChg>
        <pc:grpChg chg="mod">
          <ac:chgData name="Philippe Baucour" userId="5102170ae7533958" providerId="LiveId" clId="{336F8116-C764-4979-A376-3E7AF7BA8383}" dt="2024-10-31T08:26:12.272" v="396"/>
          <ac:grpSpMkLst>
            <pc:docMk/>
            <pc:sldMk cId="1654938590" sldId="278"/>
            <ac:grpSpMk id="6" creationId="{4B2C5C5F-DB0E-D153-A57D-CA4892DB18C7}"/>
          </ac:grpSpMkLst>
        </pc:grpChg>
        <pc:picChg chg="add mod">
          <ac:chgData name="Philippe Baucour" userId="5102170ae7533958" providerId="LiveId" clId="{336F8116-C764-4979-A376-3E7AF7BA8383}" dt="2024-10-31T08:26:12.272" v="396"/>
          <ac:picMkLst>
            <pc:docMk/>
            <pc:sldMk cId="1654938590" sldId="278"/>
            <ac:picMk id="13" creationId="{928B1538-7E36-F646-9D1A-D493F92DDC93}"/>
          </ac:picMkLst>
        </pc:picChg>
      </pc:sldChg>
      <pc:sldChg chg="addSp delSp modSp new mod modClrScheme chgLayout">
        <pc:chgData name="Philippe Baucour" userId="5102170ae7533958" providerId="LiveId" clId="{336F8116-C764-4979-A376-3E7AF7BA8383}" dt="2024-11-03T18:48:44.977" v="4878" actId="1035"/>
        <pc:sldMkLst>
          <pc:docMk/>
          <pc:sldMk cId="1259677183" sldId="279"/>
        </pc:sldMkLst>
        <pc:spChg chg="del">
          <ac:chgData name="Philippe Baucour" userId="5102170ae7533958" providerId="LiveId" clId="{336F8116-C764-4979-A376-3E7AF7BA8383}" dt="2024-11-03T16:04:56.452" v="443" actId="700"/>
          <ac:spMkLst>
            <pc:docMk/>
            <pc:sldMk cId="1259677183" sldId="279"/>
            <ac:spMk id="2" creationId="{321AFC06-957A-EE44-FD1F-AE5CBA6D551D}"/>
          </ac:spMkLst>
        </pc:spChg>
        <pc:spChg chg="del">
          <ac:chgData name="Philippe Baucour" userId="5102170ae7533958" providerId="LiveId" clId="{336F8116-C764-4979-A376-3E7AF7BA8383}" dt="2024-11-03T15:58:37.086" v="402"/>
          <ac:spMkLst>
            <pc:docMk/>
            <pc:sldMk cId="1259677183" sldId="279"/>
            <ac:spMk id="3" creationId="{B67E2883-E593-D869-868C-048D56AD165E}"/>
          </ac:spMkLst>
        </pc:spChg>
        <pc:spChg chg="add mod">
          <ac:chgData name="Philippe Baucour" userId="5102170ae7533958" providerId="LiveId" clId="{336F8116-C764-4979-A376-3E7AF7BA8383}" dt="2024-11-03T18:41:02.477" v="4538" actId="1035"/>
          <ac:spMkLst>
            <pc:docMk/>
            <pc:sldMk cId="1259677183" sldId="279"/>
            <ac:spMk id="16" creationId="{F4CA7CDA-FB48-280C-B834-D629ABEEC6B9}"/>
          </ac:spMkLst>
        </pc:spChg>
        <pc:spChg chg="add del mod">
          <ac:chgData name="Philippe Baucour" userId="5102170ae7533958" providerId="LiveId" clId="{336F8116-C764-4979-A376-3E7AF7BA8383}" dt="2024-11-03T17:40:13.151" v="3131" actId="478"/>
          <ac:spMkLst>
            <pc:docMk/>
            <pc:sldMk cId="1259677183" sldId="279"/>
            <ac:spMk id="17" creationId="{F7F58155-6F95-3B59-62F7-0C1BC429557C}"/>
          </ac:spMkLst>
        </pc:spChg>
        <pc:spChg chg="add mod">
          <ac:chgData name="Philippe Baucour" userId="5102170ae7533958" providerId="LiveId" clId="{336F8116-C764-4979-A376-3E7AF7BA8383}" dt="2024-11-03T18:41:02.477" v="4538" actId="1035"/>
          <ac:spMkLst>
            <pc:docMk/>
            <pc:sldMk cId="1259677183" sldId="279"/>
            <ac:spMk id="18" creationId="{C714098D-1AA6-2233-FDDE-D17F43E7D3B4}"/>
          </ac:spMkLst>
        </pc:spChg>
        <pc:spChg chg="add mod">
          <ac:chgData name="Philippe Baucour" userId="5102170ae7533958" providerId="LiveId" clId="{336F8116-C764-4979-A376-3E7AF7BA8383}" dt="2024-11-03T18:41:02.477" v="4538" actId="1035"/>
          <ac:spMkLst>
            <pc:docMk/>
            <pc:sldMk cId="1259677183" sldId="279"/>
            <ac:spMk id="19" creationId="{1E04DACA-543F-3B2D-F2F3-4783ED0C285D}"/>
          </ac:spMkLst>
        </pc:spChg>
        <pc:spChg chg="add del mod">
          <ac:chgData name="Philippe Baucour" userId="5102170ae7533958" providerId="LiveId" clId="{336F8116-C764-4979-A376-3E7AF7BA8383}" dt="2024-11-03T17:41:12.477" v="3154" actId="478"/>
          <ac:spMkLst>
            <pc:docMk/>
            <pc:sldMk cId="1259677183" sldId="279"/>
            <ac:spMk id="20" creationId="{FAE92424-95B8-AD39-204E-4095FE1185D4}"/>
          </ac:spMkLst>
        </pc:spChg>
        <pc:spChg chg="add mod">
          <ac:chgData name="Philippe Baucour" userId="5102170ae7533958" providerId="LiveId" clId="{336F8116-C764-4979-A376-3E7AF7BA8383}" dt="2024-11-03T18:41:02.477" v="4538" actId="1035"/>
          <ac:spMkLst>
            <pc:docMk/>
            <pc:sldMk cId="1259677183" sldId="279"/>
            <ac:spMk id="22" creationId="{579EC8D7-5C77-6B9B-2FA2-175FEB2950E0}"/>
          </ac:spMkLst>
        </pc:spChg>
        <pc:spChg chg="add mod">
          <ac:chgData name="Philippe Baucour" userId="5102170ae7533958" providerId="LiveId" clId="{336F8116-C764-4979-A376-3E7AF7BA8383}" dt="2024-11-03T18:45:54.579" v="4771" actId="2085"/>
          <ac:spMkLst>
            <pc:docMk/>
            <pc:sldMk cId="1259677183" sldId="279"/>
            <ac:spMk id="23" creationId="{85219591-721D-4D06-4E71-FED81DCBAEBA}"/>
          </ac:spMkLst>
        </pc:spChg>
        <pc:spChg chg="add mod">
          <ac:chgData name="Philippe Baucour" userId="5102170ae7533958" providerId="LiveId" clId="{336F8116-C764-4979-A376-3E7AF7BA8383}" dt="2024-11-03T18:45:27.353" v="4769" actId="1038"/>
          <ac:spMkLst>
            <pc:docMk/>
            <pc:sldMk cId="1259677183" sldId="279"/>
            <ac:spMk id="88" creationId="{28ADFE5E-43F4-111D-F09A-F7ACDAEF7987}"/>
          </ac:spMkLst>
        </pc:spChg>
        <pc:spChg chg="add mod">
          <ac:chgData name="Philippe Baucour" userId="5102170ae7533958" providerId="LiveId" clId="{336F8116-C764-4979-A376-3E7AF7BA8383}" dt="2024-11-03T18:45:40.109" v="4770" actId="1076"/>
          <ac:spMkLst>
            <pc:docMk/>
            <pc:sldMk cId="1259677183" sldId="279"/>
            <ac:spMk id="89" creationId="{0C8050A0-54EA-B378-B16F-15F59DC7B3E4}"/>
          </ac:spMkLst>
        </pc:spChg>
        <pc:spChg chg="add del mod">
          <ac:chgData name="Philippe Baucour" userId="5102170ae7533958" providerId="LiveId" clId="{336F8116-C764-4979-A376-3E7AF7BA8383}" dt="2024-11-03T16:44:14.534" v="1844" actId="478"/>
          <ac:spMkLst>
            <pc:docMk/>
            <pc:sldMk cId="1259677183" sldId="279"/>
            <ac:spMk id="90" creationId="{3F176E93-C3D8-03D9-A071-5D237DB54D25}"/>
          </ac:spMkLst>
        </pc:spChg>
        <pc:spChg chg="add mod">
          <ac:chgData name="Philippe Baucour" userId="5102170ae7533958" providerId="LiveId" clId="{336F8116-C764-4979-A376-3E7AF7BA8383}" dt="2024-11-03T18:44:36.830" v="4668" actId="255"/>
          <ac:spMkLst>
            <pc:docMk/>
            <pc:sldMk cId="1259677183" sldId="279"/>
            <ac:spMk id="91" creationId="{EF32F2B1-AFE8-0489-0915-298F18F22419}"/>
          </ac:spMkLst>
        </pc:spChg>
        <pc:spChg chg="add mod">
          <ac:chgData name="Philippe Baucour" userId="5102170ae7533958" providerId="LiveId" clId="{336F8116-C764-4979-A376-3E7AF7BA8383}" dt="2024-11-03T18:44:27.684" v="4667" actId="404"/>
          <ac:spMkLst>
            <pc:docMk/>
            <pc:sldMk cId="1259677183" sldId="279"/>
            <ac:spMk id="92" creationId="{F9BD2AD4-6549-24ED-BA89-72CFCEAB9BF1}"/>
          </ac:spMkLst>
        </pc:spChg>
        <pc:spChg chg="add del mod">
          <ac:chgData name="Philippe Baucour" userId="5102170ae7533958" providerId="LiveId" clId="{336F8116-C764-4979-A376-3E7AF7BA8383}" dt="2024-11-03T17:15:13.145" v="2287" actId="478"/>
          <ac:spMkLst>
            <pc:docMk/>
            <pc:sldMk cId="1259677183" sldId="279"/>
            <ac:spMk id="93" creationId="{0963EBCF-4E5E-1D1E-F719-88275D9B98CF}"/>
          </ac:spMkLst>
        </pc:spChg>
        <pc:spChg chg="add mod">
          <ac:chgData name="Philippe Baucour" userId="5102170ae7533958" providerId="LiveId" clId="{336F8116-C764-4979-A376-3E7AF7BA8383}" dt="2024-11-03T18:48:44.977" v="4878" actId="1035"/>
          <ac:spMkLst>
            <pc:docMk/>
            <pc:sldMk cId="1259677183" sldId="279"/>
            <ac:spMk id="105" creationId="{7C3CC13C-8740-021F-43EC-9A4CB1D603E1}"/>
          </ac:spMkLst>
        </pc:spChg>
        <pc:spChg chg="add mod">
          <ac:chgData name="Philippe Baucour" userId="5102170ae7533958" providerId="LiveId" clId="{336F8116-C764-4979-A376-3E7AF7BA8383}" dt="2024-11-03T18:41:02.477" v="4538" actId="1035"/>
          <ac:spMkLst>
            <pc:docMk/>
            <pc:sldMk cId="1259677183" sldId="279"/>
            <ac:spMk id="110" creationId="{4DF4CB09-F0B4-1EEE-3BE4-61795D851869}"/>
          </ac:spMkLst>
        </pc:spChg>
        <pc:spChg chg="add mod">
          <ac:chgData name="Philippe Baucour" userId="5102170ae7533958" providerId="LiveId" clId="{336F8116-C764-4979-A376-3E7AF7BA8383}" dt="2024-11-03T18:41:02.477" v="4538" actId="1035"/>
          <ac:spMkLst>
            <pc:docMk/>
            <pc:sldMk cId="1259677183" sldId="279"/>
            <ac:spMk id="111" creationId="{C02D23B1-0EF0-92E4-5C23-3DF8AE5E82C5}"/>
          </ac:spMkLst>
        </pc:spChg>
        <pc:spChg chg="add mod">
          <ac:chgData name="Philippe Baucour" userId="5102170ae7533958" providerId="LiveId" clId="{336F8116-C764-4979-A376-3E7AF7BA8383}" dt="2024-11-03T18:41:02.477" v="4538" actId="1035"/>
          <ac:spMkLst>
            <pc:docMk/>
            <pc:sldMk cId="1259677183" sldId="279"/>
            <ac:spMk id="112" creationId="{B7EF9AA8-AEF7-0DC0-A41C-279F29A9A7CE}"/>
          </ac:spMkLst>
        </pc:spChg>
        <pc:spChg chg="add mod">
          <ac:chgData name="Philippe Baucour" userId="5102170ae7533958" providerId="LiveId" clId="{336F8116-C764-4979-A376-3E7AF7BA8383}" dt="2024-11-03T18:41:02.477" v="4538" actId="1035"/>
          <ac:spMkLst>
            <pc:docMk/>
            <pc:sldMk cId="1259677183" sldId="279"/>
            <ac:spMk id="113" creationId="{2781E758-D724-1AB6-3BC6-FEE439089CA2}"/>
          </ac:spMkLst>
        </pc:spChg>
        <pc:spChg chg="add mod">
          <ac:chgData name="Philippe Baucour" userId="5102170ae7533958" providerId="LiveId" clId="{336F8116-C764-4979-A376-3E7AF7BA8383}" dt="2024-11-03T18:41:02.477" v="4538" actId="1035"/>
          <ac:spMkLst>
            <pc:docMk/>
            <pc:sldMk cId="1259677183" sldId="279"/>
            <ac:spMk id="114" creationId="{062AC8B8-593C-E5AC-9DD8-9C1E3D56BF5F}"/>
          </ac:spMkLst>
        </pc:spChg>
        <pc:spChg chg="add mod">
          <ac:chgData name="Philippe Baucour" userId="5102170ae7533958" providerId="LiveId" clId="{336F8116-C764-4979-A376-3E7AF7BA8383}" dt="2024-11-03T18:41:02.477" v="4538" actId="1035"/>
          <ac:spMkLst>
            <pc:docMk/>
            <pc:sldMk cId="1259677183" sldId="279"/>
            <ac:spMk id="115" creationId="{E87E2303-FE4A-2E46-70D1-F2BA49E5FC52}"/>
          </ac:spMkLst>
        </pc:spChg>
        <pc:spChg chg="add mod">
          <ac:chgData name="Philippe Baucour" userId="5102170ae7533958" providerId="LiveId" clId="{336F8116-C764-4979-A376-3E7AF7BA8383}" dt="2024-11-03T18:41:02.477" v="4538" actId="1035"/>
          <ac:spMkLst>
            <pc:docMk/>
            <pc:sldMk cId="1259677183" sldId="279"/>
            <ac:spMk id="116" creationId="{B4DD2793-C560-90A6-9953-C8FC2C086CAE}"/>
          </ac:spMkLst>
        </pc:spChg>
        <pc:spChg chg="add mod">
          <ac:chgData name="Philippe Baucour" userId="5102170ae7533958" providerId="LiveId" clId="{336F8116-C764-4979-A376-3E7AF7BA8383}" dt="2024-11-03T18:41:02.477" v="4538" actId="1035"/>
          <ac:spMkLst>
            <pc:docMk/>
            <pc:sldMk cId="1259677183" sldId="279"/>
            <ac:spMk id="118" creationId="{9D8ED0C0-EE7C-761D-3BC2-435535FCA88C}"/>
          </ac:spMkLst>
        </pc:spChg>
        <pc:spChg chg="add mod">
          <ac:chgData name="Philippe Baucour" userId="5102170ae7533958" providerId="LiveId" clId="{336F8116-C764-4979-A376-3E7AF7BA8383}" dt="2024-11-03T18:41:02.477" v="4538" actId="1035"/>
          <ac:spMkLst>
            <pc:docMk/>
            <pc:sldMk cId="1259677183" sldId="279"/>
            <ac:spMk id="119" creationId="{5F8E43D7-FC27-A317-8690-3309A37739B8}"/>
          </ac:spMkLst>
        </pc:spChg>
        <pc:spChg chg="add mod">
          <ac:chgData name="Philippe Baucour" userId="5102170ae7533958" providerId="LiveId" clId="{336F8116-C764-4979-A376-3E7AF7BA8383}" dt="2024-11-03T18:41:02.477" v="4538" actId="1035"/>
          <ac:spMkLst>
            <pc:docMk/>
            <pc:sldMk cId="1259677183" sldId="279"/>
            <ac:spMk id="120" creationId="{F372F98C-4B99-B2BD-4816-A34C28626380}"/>
          </ac:spMkLst>
        </pc:spChg>
        <pc:spChg chg="add mod">
          <ac:chgData name="Philippe Baucour" userId="5102170ae7533958" providerId="LiveId" clId="{336F8116-C764-4979-A376-3E7AF7BA8383}" dt="2024-11-03T18:41:02.477" v="4538" actId="1035"/>
          <ac:spMkLst>
            <pc:docMk/>
            <pc:sldMk cId="1259677183" sldId="279"/>
            <ac:spMk id="121" creationId="{8E204F89-8F17-3755-2B81-C9180CA364A5}"/>
          </ac:spMkLst>
        </pc:spChg>
        <pc:spChg chg="add mod">
          <ac:chgData name="Philippe Baucour" userId="5102170ae7533958" providerId="LiveId" clId="{336F8116-C764-4979-A376-3E7AF7BA8383}" dt="2024-11-03T18:41:02.477" v="4538" actId="1035"/>
          <ac:spMkLst>
            <pc:docMk/>
            <pc:sldMk cId="1259677183" sldId="279"/>
            <ac:spMk id="122" creationId="{109DA0D6-8CA7-B70F-DA4E-7D79420E65E1}"/>
          </ac:spMkLst>
        </pc:spChg>
        <pc:spChg chg="add mod">
          <ac:chgData name="Philippe Baucour" userId="5102170ae7533958" providerId="LiveId" clId="{336F8116-C764-4979-A376-3E7AF7BA8383}" dt="2024-11-03T18:41:02.477" v="4538" actId="1035"/>
          <ac:spMkLst>
            <pc:docMk/>
            <pc:sldMk cId="1259677183" sldId="279"/>
            <ac:spMk id="123" creationId="{7744ACCC-E521-AA6B-EEE4-69012276CA6C}"/>
          </ac:spMkLst>
        </pc:spChg>
        <pc:spChg chg="add mod">
          <ac:chgData name="Philippe Baucour" userId="5102170ae7533958" providerId="LiveId" clId="{336F8116-C764-4979-A376-3E7AF7BA8383}" dt="2024-11-03T18:41:02.477" v="4538" actId="1035"/>
          <ac:spMkLst>
            <pc:docMk/>
            <pc:sldMk cId="1259677183" sldId="279"/>
            <ac:spMk id="126" creationId="{5160B526-7C7F-C3B1-69D1-98B59674A2DF}"/>
          </ac:spMkLst>
        </pc:spChg>
        <pc:spChg chg="add del mod">
          <ac:chgData name="Philippe Baucour" userId="5102170ae7533958" providerId="LiveId" clId="{336F8116-C764-4979-A376-3E7AF7BA8383}" dt="2024-11-03T17:51:53.521" v="3505" actId="478"/>
          <ac:spMkLst>
            <pc:docMk/>
            <pc:sldMk cId="1259677183" sldId="279"/>
            <ac:spMk id="127" creationId="{5888E26C-D2B1-02C3-CCD4-04D16B41630B}"/>
          </ac:spMkLst>
        </pc:spChg>
        <pc:spChg chg="add del mod">
          <ac:chgData name="Philippe Baucour" userId="5102170ae7533958" providerId="LiveId" clId="{336F8116-C764-4979-A376-3E7AF7BA8383}" dt="2024-11-03T17:55:28.098" v="3651" actId="478"/>
          <ac:spMkLst>
            <pc:docMk/>
            <pc:sldMk cId="1259677183" sldId="279"/>
            <ac:spMk id="128" creationId="{3235149E-B295-5A63-6EA9-4DB263A0660D}"/>
          </ac:spMkLst>
        </pc:spChg>
        <pc:spChg chg="add del mod">
          <ac:chgData name="Philippe Baucour" userId="5102170ae7533958" providerId="LiveId" clId="{336F8116-C764-4979-A376-3E7AF7BA8383}" dt="2024-11-03T17:53:05.292" v="3518" actId="478"/>
          <ac:spMkLst>
            <pc:docMk/>
            <pc:sldMk cId="1259677183" sldId="279"/>
            <ac:spMk id="130" creationId="{F3E6BB57-D627-2FF4-F19A-D5D6B6FF8A7D}"/>
          </ac:spMkLst>
        </pc:spChg>
        <pc:spChg chg="add del mod">
          <ac:chgData name="Philippe Baucour" userId="5102170ae7533958" providerId="LiveId" clId="{336F8116-C764-4979-A376-3E7AF7BA8383}" dt="2024-11-03T17:53:20.417" v="3528" actId="478"/>
          <ac:spMkLst>
            <pc:docMk/>
            <pc:sldMk cId="1259677183" sldId="279"/>
            <ac:spMk id="131" creationId="{9E2B9D43-53E9-9487-F30E-13D558F1050A}"/>
          </ac:spMkLst>
        </pc:spChg>
        <pc:spChg chg="add del mod">
          <ac:chgData name="Philippe Baucour" userId="5102170ae7533958" providerId="LiveId" clId="{336F8116-C764-4979-A376-3E7AF7BA8383}" dt="2024-11-03T17:53:22.659" v="3529" actId="478"/>
          <ac:spMkLst>
            <pc:docMk/>
            <pc:sldMk cId="1259677183" sldId="279"/>
            <ac:spMk id="132" creationId="{D65BBC78-90E6-0990-6FA5-F5B9D78EAF0D}"/>
          </ac:spMkLst>
        </pc:spChg>
        <pc:spChg chg="add del mod">
          <ac:chgData name="Philippe Baucour" userId="5102170ae7533958" providerId="LiveId" clId="{336F8116-C764-4979-A376-3E7AF7BA8383}" dt="2024-11-03T17:53:48.139" v="3534" actId="478"/>
          <ac:spMkLst>
            <pc:docMk/>
            <pc:sldMk cId="1259677183" sldId="279"/>
            <ac:spMk id="133" creationId="{D0F3B252-FF13-D69B-075A-9134294C231D}"/>
          </ac:spMkLst>
        </pc:spChg>
        <pc:spChg chg="add del mod">
          <ac:chgData name="Philippe Baucour" userId="5102170ae7533958" providerId="LiveId" clId="{336F8116-C764-4979-A376-3E7AF7BA8383}" dt="2024-11-03T17:53:45.472" v="3533" actId="478"/>
          <ac:spMkLst>
            <pc:docMk/>
            <pc:sldMk cId="1259677183" sldId="279"/>
            <ac:spMk id="134" creationId="{FED4F86F-31D6-1390-E63E-3922F3FBDFFB}"/>
          </ac:spMkLst>
        </pc:spChg>
        <pc:spChg chg="add del mod">
          <ac:chgData name="Philippe Baucour" userId="5102170ae7533958" providerId="LiveId" clId="{336F8116-C764-4979-A376-3E7AF7BA8383}" dt="2024-11-03T17:59:43.323" v="3828" actId="478"/>
          <ac:spMkLst>
            <pc:docMk/>
            <pc:sldMk cId="1259677183" sldId="279"/>
            <ac:spMk id="135" creationId="{68A59894-6193-D812-F481-035CBEB30D9C}"/>
          </ac:spMkLst>
        </pc:spChg>
        <pc:spChg chg="add mod">
          <ac:chgData name="Philippe Baucour" userId="5102170ae7533958" providerId="LiveId" clId="{336F8116-C764-4979-A376-3E7AF7BA8383}" dt="2024-11-03T18:42:43.618" v="4599" actId="1036"/>
          <ac:spMkLst>
            <pc:docMk/>
            <pc:sldMk cId="1259677183" sldId="279"/>
            <ac:spMk id="148" creationId="{00DC7F9E-B19C-BCF9-C71B-C90118249676}"/>
          </ac:spMkLst>
        </pc:spChg>
        <pc:spChg chg="add mod">
          <ac:chgData name="Philippe Baucour" userId="5102170ae7533958" providerId="LiveId" clId="{336F8116-C764-4979-A376-3E7AF7BA8383}" dt="2024-11-03T18:42:55.561" v="4625" actId="1038"/>
          <ac:spMkLst>
            <pc:docMk/>
            <pc:sldMk cId="1259677183" sldId="279"/>
            <ac:spMk id="150" creationId="{4332A384-AF4A-ADE8-4A0B-FFC32213956F}"/>
          </ac:spMkLst>
        </pc:spChg>
        <pc:spChg chg="add del">
          <ac:chgData name="Philippe Baucour" userId="5102170ae7533958" providerId="LiveId" clId="{336F8116-C764-4979-A376-3E7AF7BA8383}" dt="2024-11-03T17:45:15.911" v="3434" actId="478"/>
          <ac:spMkLst>
            <pc:docMk/>
            <pc:sldMk cId="1259677183" sldId="279"/>
            <ac:spMk id="151" creationId="{B4466979-9C9F-1FA0-DE89-221C9325933D}"/>
          </ac:spMkLst>
        </pc:spChg>
        <pc:spChg chg="add mod topLvl">
          <ac:chgData name="Philippe Baucour" userId="5102170ae7533958" providerId="LiveId" clId="{336F8116-C764-4979-A376-3E7AF7BA8383}" dt="2024-11-03T18:41:02.477" v="4538" actId="1035"/>
          <ac:spMkLst>
            <pc:docMk/>
            <pc:sldMk cId="1259677183" sldId="279"/>
            <ac:spMk id="153" creationId="{24F79AB4-FC98-BE39-1B7C-92D5C60F257F}"/>
          </ac:spMkLst>
        </pc:spChg>
        <pc:spChg chg="mod">
          <ac:chgData name="Philippe Baucour" userId="5102170ae7533958" providerId="LiveId" clId="{336F8116-C764-4979-A376-3E7AF7BA8383}" dt="2024-11-03T18:41:02.477" v="4538" actId="1035"/>
          <ac:spMkLst>
            <pc:docMk/>
            <pc:sldMk cId="1259677183" sldId="279"/>
            <ac:spMk id="158" creationId="{9F8D9920-E730-FE46-BD33-6622E5BA7701}"/>
          </ac:spMkLst>
        </pc:spChg>
        <pc:spChg chg="mod">
          <ac:chgData name="Philippe Baucour" userId="5102170ae7533958" providerId="LiveId" clId="{336F8116-C764-4979-A376-3E7AF7BA8383}" dt="2024-11-03T18:41:02.477" v="4538" actId="1035"/>
          <ac:spMkLst>
            <pc:docMk/>
            <pc:sldMk cId="1259677183" sldId="279"/>
            <ac:spMk id="161" creationId="{D5CD7F13-746F-133D-937D-94C0CDD5D6EA}"/>
          </ac:spMkLst>
        </pc:spChg>
        <pc:spChg chg="mod">
          <ac:chgData name="Philippe Baucour" userId="5102170ae7533958" providerId="LiveId" clId="{336F8116-C764-4979-A376-3E7AF7BA8383}" dt="2024-11-03T18:41:02.477" v="4538" actId="1035"/>
          <ac:spMkLst>
            <pc:docMk/>
            <pc:sldMk cId="1259677183" sldId="279"/>
            <ac:spMk id="164" creationId="{79D57835-DFB1-2C3E-0120-5F40D4A28F3F}"/>
          </ac:spMkLst>
        </pc:spChg>
        <pc:spChg chg="mod">
          <ac:chgData name="Philippe Baucour" userId="5102170ae7533958" providerId="LiveId" clId="{336F8116-C764-4979-A376-3E7AF7BA8383}" dt="2024-11-03T18:41:02.477" v="4538" actId="1035"/>
          <ac:spMkLst>
            <pc:docMk/>
            <pc:sldMk cId="1259677183" sldId="279"/>
            <ac:spMk id="167" creationId="{071344E7-9508-6712-EDBD-5AD8BA4462CC}"/>
          </ac:spMkLst>
        </pc:spChg>
        <pc:spChg chg="mod">
          <ac:chgData name="Philippe Baucour" userId="5102170ae7533958" providerId="LiveId" clId="{336F8116-C764-4979-A376-3E7AF7BA8383}" dt="2024-11-03T18:41:02.477" v="4538" actId="1035"/>
          <ac:spMkLst>
            <pc:docMk/>
            <pc:sldMk cId="1259677183" sldId="279"/>
            <ac:spMk id="170" creationId="{F36E33B7-5EBC-A7CC-6F7C-BCD6899A7640}"/>
          </ac:spMkLst>
        </pc:spChg>
        <pc:spChg chg="mod">
          <ac:chgData name="Philippe Baucour" userId="5102170ae7533958" providerId="LiveId" clId="{336F8116-C764-4979-A376-3E7AF7BA8383}" dt="2024-11-03T18:41:02.477" v="4538" actId="1035"/>
          <ac:spMkLst>
            <pc:docMk/>
            <pc:sldMk cId="1259677183" sldId="279"/>
            <ac:spMk id="173" creationId="{F153340A-F558-DBD9-FEB1-35A1157D0C83}"/>
          </ac:spMkLst>
        </pc:spChg>
        <pc:spChg chg="mod">
          <ac:chgData name="Philippe Baucour" userId="5102170ae7533958" providerId="LiveId" clId="{336F8116-C764-4979-A376-3E7AF7BA8383}" dt="2024-11-03T18:41:02.477" v="4538" actId="1035"/>
          <ac:spMkLst>
            <pc:docMk/>
            <pc:sldMk cId="1259677183" sldId="279"/>
            <ac:spMk id="176" creationId="{A7E04373-BD58-A440-6C49-CCD67DF51A02}"/>
          </ac:spMkLst>
        </pc:spChg>
        <pc:spChg chg="add del mod">
          <ac:chgData name="Philippe Baucour" userId="5102170ae7533958" providerId="LiveId" clId="{336F8116-C764-4979-A376-3E7AF7BA8383}" dt="2024-11-03T18:19:13.631" v="3908" actId="478"/>
          <ac:spMkLst>
            <pc:docMk/>
            <pc:sldMk cId="1259677183" sldId="279"/>
            <ac:spMk id="179" creationId="{B19CB02F-D060-0D3A-E254-E705CFCD5D35}"/>
          </ac:spMkLst>
        </pc:spChg>
        <pc:spChg chg="mod">
          <ac:chgData name="Philippe Baucour" userId="5102170ae7533958" providerId="LiveId" clId="{336F8116-C764-4979-A376-3E7AF7BA8383}" dt="2024-11-03T18:43:28.017" v="4626"/>
          <ac:spMkLst>
            <pc:docMk/>
            <pc:sldMk cId="1259677183" sldId="279"/>
            <ac:spMk id="186" creationId="{9FCD381A-4D61-13F2-86A6-7B15D1EDE4F0}"/>
          </ac:spMkLst>
        </pc:spChg>
        <pc:grpChg chg="add del mod">
          <ac:chgData name="Philippe Baucour" userId="5102170ae7533958" providerId="LiveId" clId="{336F8116-C764-4979-A376-3E7AF7BA8383}" dt="2024-11-03T17:49:27.310" v="3471" actId="165"/>
          <ac:grpSpMkLst>
            <pc:docMk/>
            <pc:sldMk cId="1259677183" sldId="279"/>
            <ac:grpSpMk id="154" creationId="{3B7953EA-6645-B25F-FF39-52CFD92BD81A}"/>
          </ac:grpSpMkLst>
        </pc:grpChg>
        <pc:grpChg chg="add mod">
          <ac:chgData name="Philippe Baucour" userId="5102170ae7533958" providerId="LiveId" clId="{336F8116-C764-4979-A376-3E7AF7BA8383}" dt="2024-11-03T18:41:02.477" v="4538" actId="1035"/>
          <ac:grpSpMkLst>
            <pc:docMk/>
            <pc:sldMk cId="1259677183" sldId="279"/>
            <ac:grpSpMk id="155" creationId="{6C550BD5-C09B-9F07-A20C-7136651A11CD}"/>
          </ac:grpSpMkLst>
        </pc:grpChg>
        <pc:grpChg chg="add mod">
          <ac:chgData name="Philippe Baucour" userId="5102170ae7533958" providerId="LiveId" clId="{336F8116-C764-4979-A376-3E7AF7BA8383}" dt="2024-11-03T18:41:02.477" v="4538" actId="1035"/>
          <ac:grpSpMkLst>
            <pc:docMk/>
            <pc:sldMk cId="1259677183" sldId="279"/>
            <ac:grpSpMk id="156" creationId="{0C77C98D-5E1E-2CE1-B70F-2BC2C03F295B}"/>
          </ac:grpSpMkLst>
        </pc:grpChg>
        <pc:grpChg chg="add mod">
          <ac:chgData name="Philippe Baucour" userId="5102170ae7533958" providerId="LiveId" clId="{336F8116-C764-4979-A376-3E7AF7BA8383}" dt="2024-11-03T18:41:02.477" v="4538" actId="1035"/>
          <ac:grpSpMkLst>
            <pc:docMk/>
            <pc:sldMk cId="1259677183" sldId="279"/>
            <ac:grpSpMk id="159" creationId="{B45664BA-7AE1-B13B-03A6-4FFE698EAE99}"/>
          </ac:grpSpMkLst>
        </pc:grpChg>
        <pc:grpChg chg="add mod">
          <ac:chgData name="Philippe Baucour" userId="5102170ae7533958" providerId="LiveId" clId="{336F8116-C764-4979-A376-3E7AF7BA8383}" dt="2024-11-03T18:41:02.477" v="4538" actId="1035"/>
          <ac:grpSpMkLst>
            <pc:docMk/>
            <pc:sldMk cId="1259677183" sldId="279"/>
            <ac:grpSpMk id="162" creationId="{FF51F5F5-B9CC-FE1F-F667-9EF52DD4DBD3}"/>
          </ac:grpSpMkLst>
        </pc:grpChg>
        <pc:grpChg chg="add mod">
          <ac:chgData name="Philippe Baucour" userId="5102170ae7533958" providerId="LiveId" clId="{336F8116-C764-4979-A376-3E7AF7BA8383}" dt="2024-11-03T18:41:02.477" v="4538" actId="1035"/>
          <ac:grpSpMkLst>
            <pc:docMk/>
            <pc:sldMk cId="1259677183" sldId="279"/>
            <ac:grpSpMk id="165" creationId="{62FE06FC-E755-E5C4-3E68-4073EA304489}"/>
          </ac:grpSpMkLst>
        </pc:grpChg>
        <pc:grpChg chg="add mod">
          <ac:chgData name="Philippe Baucour" userId="5102170ae7533958" providerId="LiveId" clId="{336F8116-C764-4979-A376-3E7AF7BA8383}" dt="2024-11-03T18:41:02.477" v="4538" actId="1035"/>
          <ac:grpSpMkLst>
            <pc:docMk/>
            <pc:sldMk cId="1259677183" sldId="279"/>
            <ac:grpSpMk id="168" creationId="{2E9B084E-AEEE-C270-2161-0AEC530952D9}"/>
          </ac:grpSpMkLst>
        </pc:grpChg>
        <pc:grpChg chg="add mod">
          <ac:chgData name="Philippe Baucour" userId="5102170ae7533958" providerId="LiveId" clId="{336F8116-C764-4979-A376-3E7AF7BA8383}" dt="2024-11-03T18:41:02.477" v="4538" actId="1035"/>
          <ac:grpSpMkLst>
            <pc:docMk/>
            <pc:sldMk cId="1259677183" sldId="279"/>
            <ac:grpSpMk id="171" creationId="{7D68A29C-58FC-F271-1E27-1C265AF950B2}"/>
          </ac:grpSpMkLst>
        </pc:grpChg>
        <pc:grpChg chg="add mod">
          <ac:chgData name="Philippe Baucour" userId="5102170ae7533958" providerId="LiveId" clId="{336F8116-C764-4979-A376-3E7AF7BA8383}" dt="2024-11-03T18:41:02.477" v="4538" actId="1035"/>
          <ac:grpSpMkLst>
            <pc:docMk/>
            <pc:sldMk cId="1259677183" sldId="279"/>
            <ac:grpSpMk id="174" creationId="{1B8BF9F4-E2DF-995E-D07C-EA1AAEAE9A3D}"/>
          </ac:grpSpMkLst>
        </pc:grpChg>
        <pc:grpChg chg="add mod">
          <ac:chgData name="Philippe Baucour" userId="5102170ae7533958" providerId="LiveId" clId="{336F8116-C764-4979-A376-3E7AF7BA8383}" dt="2024-11-03T18:43:53.787" v="4664" actId="1037"/>
          <ac:grpSpMkLst>
            <pc:docMk/>
            <pc:sldMk cId="1259677183" sldId="279"/>
            <ac:grpSpMk id="184" creationId="{01962857-8621-9B9F-16CC-7CE6478C7A38}"/>
          </ac:grpSpMkLst>
        </pc:grpChg>
        <pc:picChg chg="add del mod ord">
          <ac:chgData name="Philippe Baucour" userId="5102170ae7533958" providerId="LiveId" clId="{336F8116-C764-4979-A376-3E7AF7BA8383}" dt="2024-11-03T17:11:22.792" v="2248" actId="21"/>
          <ac:picMkLst>
            <pc:docMk/>
            <pc:sldMk cId="1259677183" sldId="279"/>
            <ac:picMk id="5" creationId="{31CF9402-85F3-8F79-EF1F-1F1F0F7E1F47}"/>
          </ac:picMkLst>
        </pc:picChg>
        <pc:picChg chg="add mod">
          <ac:chgData name="Philippe Baucour" userId="5102170ae7533958" providerId="LiveId" clId="{336F8116-C764-4979-A376-3E7AF7BA8383}" dt="2024-11-03T18:41:02.477" v="4538" actId="1035"/>
          <ac:picMkLst>
            <pc:docMk/>
            <pc:sldMk cId="1259677183" sldId="279"/>
            <ac:picMk id="6" creationId="{908AD767-20A0-B4A1-D97E-2072728C4550}"/>
          </ac:picMkLst>
        </pc:picChg>
        <pc:picChg chg="add del mod">
          <ac:chgData name="Philippe Baucour" userId="5102170ae7533958" providerId="LiveId" clId="{336F8116-C764-4979-A376-3E7AF7BA8383}" dt="2024-11-03T17:23:25.917" v="2529" actId="478"/>
          <ac:picMkLst>
            <pc:docMk/>
            <pc:sldMk cId="1259677183" sldId="279"/>
            <ac:picMk id="8" creationId="{BBB7BF3C-4F1D-5257-2AF0-240102304F9E}"/>
          </ac:picMkLst>
        </pc:picChg>
        <pc:picChg chg="add mod">
          <ac:chgData name="Philippe Baucour" userId="5102170ae7533958" providerId="LiveId" clId="{336F8116-C764-4979-A376-3E7AF7BA8383}" dt="2024-11-03T18:45:27.353" v="4769" actId="1038"/>
          <ac:picMkLst>
            <pc:docMk/>
            <pc:sldMk cId="1259677183" sldId="279"/>
            <ac:picMk id="10" creationId="{124623B7-85B3-309B-166D-A8462A11E158}"/>
          </ac:picMkLst>
        </pc:picChg>
        <pc:picChg chg="add del mod">
          <ac:chgData name="Philippe Baucour" userId="5102170ae7533958" providerId="LiveId" clId="{336F8116-C764-4979-A376-3E7AF7BA8383}" dt="2024-11-03T17:11:04.836" v="2246" actId="478"/>
          <ac:picMkLst>
            <pc:docMk/>
            <pc:sldMk cId="1259677183" sldId="279"/>
            <ac:picMk id="12" creationId="{6BA48CF3-CBF4-B887-71EB-82359C8A4839}"/>
          </ac:picMkLst>
        </pc:picChg>
        <pc:picChg chg="add mod">
          <ac:chgData name="Philippe Baucour" userId="5102170ae7533958" providerId="LiveId" clId="{336F8116-C764-4979-A376-3E7AF7BA8383}" dt="2024-11-03T18:46:55.720" v="4847" actId="1037"/>
          <ac:picMkLst>
            <pc:docMk/>
            <pc:sldMk cId="1259677183" sldId="279"/>
            <ac:picMk id="14" creationId="{110D4477-8E99-FFF5-BBD4-067410B30DB2}"/>
          </ac:picMkLst>
        </pc:picChg>
        <pc:picChg chg="add mod">
          <ac:chgData name="Philippe Baucour" userId="5102170ae7533958" providerId="LiveId" clId="{336F8116-C764-4979-A376-3E7AF7BA8383}" dt="2024-11-03T18:41:02.477" v="4538" actId="1035"/>
          <ac:picMkLst>
            <pc:docMk/>
            <pc:sldMk cId="1259677183" sldId="279"/>
            <ac:picMk id="15" creationId="{0E7326EA-48A6-F0AD-D0CB-225684EBE9E2}"/>
          </ac:picMkLst>
        </pc:picChg>
        <pc:picChg chg="add mod">
          <ac:chgData name="Philippe Baucour" userId="5102170ae7533958" providerId="LiveId" clId="{336F8116-C764-4979-A376-3E7AF7BA8383}" dt="2024-11-03T18:41:02.477" v="4538" actId="1035"/>
          <ac:picMkLst>
            <pc:docMk/>
            <pc:sldMk cId="1259677183" sldId="279"/>
            <ac:picMk id="21" creationId="{DE484BBE-4F21-92AD-1CF7-FC51B336D9F2}"/>
          </ac:picMkLst>
        </pc:picChg>
        <pc:picChg chg="add mod">
          <ac:chgData name="Philippe Baucour" userId="5102170ae7533958" providerId="LiveId" clId="{336F8116-C764-4979-A376-3E7AF7BA8383}" dt="2024-11-03T18:41:02.477" v="4538" actId="1035"/>
          <ac:picMkLst>
            <pc:docMk/>
            <pc:sldMk cId="1259677183" sldId="279"/>
            <ac:picMk id="107" creationId="{ED473700-3EFE-1C6A-8EDC-5AFF2360947F}"/>
          </ac:picMkLst>
        </pc:picChg>
        <pc:picChg chg="add mod">
          <ac:chgData name="Philippe Baucour" userId="5102170ae7533958" providerId="LiveId" clId="{336F8116-C764-4979-A376-3E7AF7BA8383}" dt="2024-11-03T18:41:02.477" v="4538" actId="1035"/>
          <ac:picMkLst>
            <pc:docMk/>
            <pc:sldMk cId="1259677183" sldId="279"/>
            <ac:picMk id="109" creationId="{A12DE1C5-196C-05BF-DB99-C865EED44B7D}"/>
          </ac:picMkLst>
        </pc:picChg>
        <pc:picChg chg="add del mod">
          <ac:chgData name="Philippe Baucour" userId="5102170ae7533958" providerId="LiveId" clId="{336F8116-C764-4979-A376-3E7AF7BA8383}" dt="2024-11-03T17:23:23.516" v="2528" actId="478"/>
          <ac:picMkLst>
            <pc:docMk/>
            <pc:sldMk cId="1259677183" sldId="279"/>
            <ac:picMk id="125" creationId="{939B2FFD-01B6-3EA7-072E-344CFBC71074}"/>
          </ac:picMkLst>
        </pc:picChg>
        <pc:picChg chg="add mod">
          <ac:chgData name="Philippe Baucour" userId="5102170ae7533958" providerId="LiveId" clId="{336F8116-C764-4979-A376-3E7AF7BA8383}" dt="2024-11-03T18:41:02.477" v="4538" actId="1035"/>
          <ac:picMkLst>
            <pc:docMk/>
            <pc:sldMk cId="1259677183" sldId="279"/>
            <ac:picMk id="149" creationId="{584B21BB-6EED-723D-A536-52D94941BAF0}"/>
          </ac:picMkLst>
        </pc:picChg>
        <pc:picChg chg="add mod topLvl">
          <ac:chgData name="Philippe Baucour" userId="5102170ae7533958" providerId="LiveId" clId="{336F8116-C764-4979-A376-3E7AF7BA8383}" dt="2024-11-03T18:41:02.477" v="4538" actId="1035"/>
          <ac:picMkLst>
            <pc:docMk/>
            <pc:sldMk cId="1259677183" sldId="279"/>
            <ac:picMk id="152" creationId="{ACF1AA5B-1455-EB53-DC5E-430F98ECC6D3}"/>
          </ac:picMkLst>
        </pc:picChg>
        <pc:picChg chg="mod">
          <ac:chgData name="Philippe Baucour" userId="5102170ae7533958" providerId="LiveId" clId="{336F8116-C764-4979-A376-3E7AF7BA8383}" dt="2024-11-03T18:41:02.477" v="4538" actId="1035"/>
          <ac:picMkLst>
            <pc:docMk/>
            <pc:sldMk cId="1259677183" sldId="279"/>
            <ac:picMk id="157" creationId="{82404462-12BC-1AA6-D0B1-924DD52C2746}"/>
          </ac:picMkLst>
        </pc:picChg>
        <pc:picChg chg="mod">
          <ac:chgData name="Philippe Baucour" userId="5102170ae7533958" providerId="LiveId" clId="{336F8116-C764-4979-A376-3E7AF7BA8383}" dt="2024-11-03T18:41:02.477" v="4538" actId="1035"/>
          <ac:picMkLst>
            <pc:docMk/>
            <pc:sldMk cId="1259677183" sldId="279"/>
            <ac:picMk id="160" creationId="{6E6B89E2-84FE-F4FD-FFE7-19FB5AE4DE49}"/>
          </ac:picMkLst>
        </pc:picChg>
        <pc:picChg chg="mod">
          <ac:chgData name="Philippe Baucour" userId="5102170ae7533958" providerId="LiveId" clId="{336F8116-C764-4979-A376-3E7AF7BA8383}" dt="2024-11-03T18:41:02.477" v="4538" actId="1035"/>
          <ac:picMkLst>
            <pc:docMk/>
            <pc:sldMk cId="1259677183" sldId="279"/>
            <ac:picMk id="163" creationId="{7D1C57C7-0877-4E2E-CD76-01E14A02B788}"/>
          </ac:picMkLst>
        </pc:picChg>
        <pc:picChg chg="mod">
          <ac:chgData name="Philippe Baucour" userId="5102170ae7533958" providerId="LiveId" clId="{336F8116-C764-4979-A376-3E7AF7BA8383}" dt="2024-11-03T18:41:02.477" v="4538" actId="1035"/>
          <ac:picMkLst>
            <pc:docMk/>
            <pc:sldMk cId="1259677183" sldId="279"/>
            <ac:picMk id="166" creationId="{72BCE967-8F1D-4A5D-C16F-B1F65F81FB27}"/>
          </ac:picMkLst>
        </pc:picChg>
        <pc:picChg chg="mod">
          <ac:chgData name="Philippe Baucour" userId="5102170ae7533958" providerId="LiveId" clId="{336F8116-C764-4979-A376-3E7AF7BA8383}" dt="2024-11-03T18:41:02.477" v="4538" actId="1035"/>
          <ac:picMkLst>
            <pc:docMk/>
            <pc:sldMk cId="1259677183" sldId="279"/>
            <ac:picMk id="169" creationId="{76C2F489-FDE4-7454-5A55-FE07541A97DA}"/>
          </ac:picMkLst>
        </pc:picChg>
        <pc:picChg chg="mod">
          <ac:chgData name="Philippe Baucour" userId="5102170ae7533958" providerId="LiveId" clId="{336F8116-C764-4979-A376-3E7AF7BA8383}" dt="2024-11-03T18:41:02.477" v="4538" actId="1035"/>
          <ac:picMkLst>
            <pc:docMk/>
            <pc:sldMk cId="1259677183" sldId="279"/>
            <ac:picMk id="172" creationId="{2E392806-D107-A138-F7D9-30FB2380BF71}"/>
          </ac:picMkLst>
        </pc:picChg>
        <pc:picChg chg="mod">
          <ac:chgData name="Philippe Baucour" userId="5102170ae7533958" providerId="LiveId" clId="{336F8116-C764-4979-A376-3E7AF7BA8383}" dt="2024-11-03T18:41:02.477" v="4538" actId="1035"/>
          <ac:picMkLst>
            <pc:docMk/>
            <pc:sldMk cId="1259677183" sldId="279"/>
            <ac:picMk id="175" creationId="{472D1F77-779D-888B-4F19-BB898A5FDF28}"/>
          </ac:picMkLst>
        </pc:picChg>
        <pc:picChg chg="add del mod">
          <ac:chgData name="Philippe Baucour" userId="5102170ae7533958" providerId="LiveId" clId="{336F8116-C764-4979-A376-3E7AF7BA8383}" dt="2024-11-03T18:40:24.635" v="4524" actId="21"/>
          <ac:picMkLst>
            <pc:docMk/>
            <pc:sldMk cId="1259677183" sldId="279"/>
            <ac:picMk id="178" creationId="{334E64EE-53CB-92AC-42BA-12DE6768924D}"/>
          </ac:picMkLst>
        </pc:picChg>
        <pc:picChg chg="mod">
          <ac:chgData name="Philippe Baucour" userId="5102170ae7533958" providerId="LiveId" clId="{336F8116-C764-4979-A376-3E7AF7BA8383}" dt="2024-11-03T18:43:28.017" v="4626"/>
          <ac:picMkLst>
            <pc:docMk/>
            <pc:sldMk cId="1259677183" sldId="279"/>
            <ac:picMk id="185" creationId="{B8A6FF25-E4C0-A72E-6375-1890659E6287}"/>
          </ac:picMkLst>
        </pc:picChg>
        <pc:picChg chg="add mod">
          <ac:chgData name="Philippe Baucour" userId="5102170ae7533958" providerId="LiveId" clId="{336F8116-C764-4979-A376-3E7AF7BA8383}" dt="2024-11-03T18:41:02.477" v="4538" actId="1035"/>
          <ac:picMkLst>
            <pc:docMk/>
            <pc:sldMk cId="1259677183" sldId="279"/>
            <ac:picMk id="1026" creationId="{AE53F4A2-C93F-7C01-C386-3FEA6ACCCF27}"/>
          </ac:picMkLst>
        </pc:picChg>
        <pc:picChg chg="add">
          <ac:chgData name="Philippe Baucour" userId="5102170ae7533958" providerId="LiveId" clId="{336F8116-C764-4979-A376-3E7AF7BA8383}" dt="2024-11-03T17:43:55.619" v="3428"/>
          <ac:picMkLst>
            <pc:docMk/>
            <pc:sldMk cId="1259677183" sldId="279"/>
            <ac:picMk id="1028" creationId="{DEF53A72-F3BE-C81F-978B-8F56C9E25600}"/>
          </ac:picMkLst>
        </pc:picChg>
        <pc:picChg chg="add del">
          <ac:chgData name="Philippe Baucour" userId="5102170ae7533958" providerId="LiveId" clId="{336F8116-C764-4979-A376-3E7AF7BA8383}" dt="2024-11-03T17:44:27.736" v="3430" actId="478"/>
          <ac:picMkLst>
            <pc:docMk/>
            <pc:sldMk cId="1259677183" sldId="279"/>
            <ac:picMk id="1030" creationId="{1A679F6A-8FDE-0E97-59B7-0998B69D7F12}"/>
          </ac:picMkLst>
        </pc:picChg>
        <pc:picChg chg="add del">
          <ac:chgData name="Philippe Baucour" userId="5102170ae7533958" providerId="LiveId" clId="{336F8116-C764-4979-A376-3E7AF7BA8383}" dt="2024-11-03T17:44:48.489" v="3432" actId="478"/>
          <ac:picMkLst>
            <pc:docMk/>
            <pc:sldMk cId="1259677183" sldId="279"/>
            <ac:picMk id="1032" creationId="{8E7E5C47-AA1B-5465-58F5-36B355D87E56}"/>
          </ac:picMkLst>
        </pc:picChg>
        <pc:cxnChg chg="add mod">
          <ac:chgData name="Philippe Baucour" userId="5102170ae7533958" providerId="LiveId" clId="{336F8116-C764-4979-A376-3E7AF7BA8383}" dt="2024-11-03T18:41:02.477" v="4538" actId="1035"/>
          <ac:cxnSpMkLst>
            <pc:docMk/>
            <pc:sldMk cId="1259677183" sldId="279"/>
            <ac:cxnSpMk id="25" creationId="{E36129EB-1736-E53A-6E04-7045FC688E79}"/>
          </ac:cxnSpMkLst>
        </pc:cxnChg>
        <pc:cxnChg chg="add mod">
          <ac:chgData name="Philippe Baucour" userId="5102170ae7533958" providerId="LiveId" clId="{336F8116-C764-4979-A376-3E7AF7BA8383}" dt="2024-11-03T18:41:02.477" v="4538" actId="1035"/>
          <ac:cxnSpMkLst>
            <pc:docMk/>
            <pc:sldMk cId="1259677183" sldId="279"/>
            <ac:cxnSpMk id="28" creationId="{8F23BEFC-7553-DFC6-47B6-9508CF268099}"/>
          </ac:cxnSpMkLst>
        </pc:cxnChg>
        <pc:cxnChg chg="add mod">
          <ac:chgData name="Philippe Baucour" userId="5102170ae7533958" providerId="LiveId" clId="{336F8116-C764-4979-A376-3E7AF7BA8383}" dt="2024-11-03T18:41:02.477" v="4538" actId="1035"/>
          <ac:cxnSpMkLst>
            <pc:docMk/>
            <pc:sldMk cId="1259677183" sldId="279"/>
            <ac:cxnSpMk id="36" creationId="{F204E68A-A833-628D-DECA-81C77D4B17F8}"/>
          </ac:cxnSpMkLst>
        </pc:cxnChg>
        <pc:cxnChg chg="add mod">
          <ac:chgData name="Philippe Baucour" userId="5102170ae7533958" providerId="LiveId" clId="{336F8116-C764-4979-A376-3E7AF7BA8383}" dt="2024-11-03T18:41:02.477" v="4538" actId="1035"/>
          <ac:cxnSpMkLst>
            <pc:docMk/>
            <pc:sldMk cId="1259677183" sldId="279"/>
            <ac:cxnSpMk id="37" creationId="{650DFD26-94A4-67A9-5F47-134436EB8264}"/>
          </ac:cxnSpMkLst>
        </pc:cxnChg>
        <pc:cxnChg chg="add del mod">
          <ac:chgData name="Philippe Baucour" userId="5102170ae7533958" providerId="LiveId" clId="{336F8116-C764-4979-A376-3E7AF7BA8383}" dt="2024-11-03T16:24:52.959" v="1326" actId="478"/>
          <ac:cxnSpMkLst>
            <pc:docMk/>
            <pc:sldMk cId="1259677183" sldId="279"/>
            <ac:cxnSpMk id="39" creationId="{5E254418-42D8-B86B-A18A-E8DDE9D0C1B1}"/>
          </ac:cxnSpMkLst>
        </pc:cxnChg>
        <pc:cxnChg chg="add mod">
          <ac:chgData name="Philippe Baucour" userId="5102170ae7533958" providerId="LiveId" clId="{336F8116-C764-4979-A376-3E7AF7BA8383}" dt="2024-11-03T18:41:02.477" v="4538" actId="1035"/>
          <ac:cxnSpMkLst>
            <pc:docMk/>
            <pc:sldMk cId="1259677183" sldId="279"/>
            <ac:cxnSpMk id="65" creationId="{F1DEB93B-1067-5756-012E-A4993C6B6648}"/>
          </ac:cxnSpMkLst>
        </pc:cxnChg>
        <pc:cxnChg chg="add mod">
          <ac:chgData name="Philippe Baucour" userId="5102170ae7533958" providerId="LiveId" clId="{336F8116-C764-4979-A376-3E7AF7BA8383}" dt="2024-11-03T18:41:02.477" v="4538" actId="1035"/>
          <ac:cxnSpMkLst>
            <pc:docMk/>
            <pc:sldMk cId="1259677183" sldId="279"/>
            <ac:cxnSpMk id="70" creationId="{262BCD3C-DB12-3A36-F283-378E6AF82F1A}"/>
          </ac:cxnSpMkLst>
        </pc:cxnChg>
        <pc:cxnChg chg="add mod">
          <ac:chgData name="Philippe Baucour" userId="5102170ae7533958" providerId="LiveId" clId="{336F8116-C764-4979-A376-3E7AF7BA8383}" dt="2024-11-03T18:41:02.477" v="4538" actId="1035"/>
          <ac:cxnSpMkLst>
            <pc:docMk/>
            <pc:sldMk cId="1259677183" sldId="279"/>
            <ac:cxnSpMk id="72" creationId="{1436D184-BAB5-7F8D-2548-7057FFF23A72}"/>
          </ac:cxnSpMkLst>
        </pc:cxnChg>
        <pc:cxnChg chg="add mod">
          <ac:chgData name="Philippe Baucour" userId="5102170ae7533958" providerId="LiveId" clId="{336F8116-C764-4979-A376-3E7AF7BA8383}" dt="2024-11-03T18:41:02.477" v="4538" actId="1035"/>
          <ac:cxnSpMkLst>
            <pc:docMk/>
            <pc:sldMk cId="1259677183" sldId="279"/>
            <ac:cxnSpMk id="77" creationId="{B87906E8-D241-736E-077F-F51E11DA6371}"/>
          </ac:cxnSpMkLst>
        </pc:cxnChg>
        <pc:cxnChg chg="add mod">
          <ac:chgData name="Philippe Baucour" userId="5102170ae7533958" providerId="LiveId" clId="{336F8116-C764-4979-A376-3E7AF7BA8383}" dt="2024-11-03T18:41:02.477" v="4538" actId="1035"/>
          <ac:cxnSpMkLst>
            <pc:docMk/>
            <pc:sldMk cId="1259677183" sldId="279"/>
            <ac:cxnSpMk id="79" creationId="{8BDA5627-27DD-13E6-6BC7-6BBE53861D43}"/>
          </ac:cxnSpMkLst>
        </pc:cxnChg>
        <pc:cxnChg chg="add mod">
          <ac:chgData name="Philippe Baucour" userId="5102170ae7533958" providerId="LiveId" clId="{336F8116-C764-4979-A376-3E7AF7BA8383}" dt="2024-11-03T18:41:02.477" v="4538" actId="1035"/>
          <ac:cxnSpMkLst>
            <pc:docMk/>
            <pc:sldMk cId="1259677183" sldId="279"/>
            <ac:cxnSpMk id="82" creationId="{589D4BDA-F75B-072B-3E64-3915FB2968F1}"/>
          </ac:cxnSpMkLst>
        </pc:cxnChg>
        <pc:cxnChg chg="add mod">
          <ac:chgData name="Philippe Baucour" userId="5102170ae7533958" providerId="LiveId" clId="{336F8116-C764-4979-A376-3E7AF7BA8383}" dt="2024-11-03T18:41:02.477" v="4538" actId="1035"/>
          <ac:cxnSpMkLst>
            <pc:docMk/>
            <pc:sldMk cId="1259677183" sldId="279"/>
            <ac:cxnSpMk id="86" creationId="{97741F2E-BB7A-08FA-FAB3-476CBB8331EF}"/>
          </ac:cxnSpMkLst>
        </pc:cxnChg>
        <pc:cxnChg chg="add mod">
          <ac:chgData name="Philippe Baucour" userId="5102170ae7533958" providerId="LiveId" clId="{336F8116-C764-4979-A376-3E7AF7BA8383}" dt="2024-11-03T18:41:02.477" v="4538" actId="1035"/>
          <ac:cxnSpMkLst>
            <pc:docMk/>
            <pc:sldMk cId="1259677183" sldId="279"/>
            <ac:cxnSpMk id="94" creationId="{5AF9B872-8AE7-0EDA-E7B9-6A0FEBD15A1E}"/>
          </ac:cxnSpMkLst>
        </pc:cxnChg>
        <pc:cxnChg chg="add mod">
          <ac:chgData name="Philippe Baucour" userId="5102170ae7533958" providerId="LiveId" clId="{336F8116-C764-4979-A376-3E7AF7BA8383}" dt="2024-11-03T18:41:02.477" v="4538" actId="1035"/>
          <ac:cxnSpMkLst>
            <pc:docMk/>
            <pc:sldMk cId="1259677183" sldId="279"/>
            <ac:cxnSpMk id="96" creationId="{F54A1397-0A03-1F27-46F4-A41114807578}"/>
          </ac:cxnSpMkLst>
        </pc:cxnChg>
        <pc:cxnChg chg="add mod">
          <ac:chgData name="Philippe Baucour" userId="5102170ae7533958" providerId="LiveId" clId="{336F8116-C764-4979-A376-3E7AF7BA8383}" dt="2024-11-03T18:41:02.477" v="4538" actId="1035"/>
          <ac:cxnSpMkLst>
            <pc:docMk/>
            <pc:sldMk cId="1259677183" sldId="279"/>
            <ac:cxnSpMk id="100" creationId="{C3648A16-1AD4-0325-8132-376C30E31533}"/>
          </ac:cxnSpMkLst>
        </pc:cxnChg>
      </pc:sldChg>
      <pc:sldChg chg="addSp modSp new mod">
        <pc:chgData name="Philippe Baucour" userId="5102170ae7533958" providerId="LiveId" clId="{336F8116-C764-4979-A376-3E7AF7BA8383}" dt="2024-11-03T18:40:36.907" v="4527" actId="1076"/>
        <pc:sldMkLst>
          <pc:docMk/>
          <pc:sldMk cId="1540432292" sldId="280"/>
        </pc:sldMkLst>
        <pc:picChg chg="add mod">
          <ac:chgData name="Philippe Baucour" userId="5102170ae7533958" providerId="LiveId" clId="{336F8116-C764-4979-A376-3E7AF7BA8383}" dt="2024-11-03T18:40:36.907" v="4527" actId="1076"/>
          <ac:picMkLst>
            <pc:docMk/>
            <pc:sldMk cId="1540432292" sldId="280"/>
            <ac:picMk id="5" creationId="{31CF9402-85F3-8F79-EF1F-1F1F0F7E1F47}"/>
          </ac:picMkLst>
        </pc:picChg>
        <pc:picChg chg="add mod">
          <ac:chgData name="Philippe Baucour" userId="5102170ae7533958" providerId="LiveId" clId="{336F8116-C764-4979-A376-3E7AF7BA8383}" dt="2024-11-03T18:40:33.192" v="4526" actId="1076"/>
          <ac:picMkLst>
            <pc:docMk/>
            <pc:sldMk cId="1540432292" sldId="280"/>
            <ac:picMk id="178" creationId="{334E64EE-53CB-92AC-42BA-12DE6768924D}"/>
          </ac:picMkLst>
        </pc:picChg>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pChg chg="mod">
          <ac:chgData name="Philippe Baucour" userId="5102170ae7533958" providerId="LiveId" clId="{40F711FF-06EA-48FB-94E5-8AF9239032B0}" dt="2024-09-15T12:06:34.728" v="1512" actId="20577"/>
          <ac:spMkLst>
            <pc:docMk/>
            <pc:sldMk cId="1392602265" sldId="256"/>
            <ac:spMk id="2" creationId="{27403E06-B2E3-4008-35B5-576464278A6D}"/>
          </ac:spMkLst>
        </pc:spChg>
        <pc:spChg chg="mod">
          <ac:chgData name="Philippe Baucour" userId="5102170ae7533958" providerId="LiveId" clId="{40F711FF-06EA-48FB-94E5-8AF9239032B0}" dt="2024-09-16T13:29:25.648" v="2246" actId="20577"/>
          <ac:spMkLst>
            <pc:docMk/>
            <pc:sldMk cId="1392602265" sldId="256"/>
            <ac:spMk id="3" creationId="{08069205-150B-B4B1-565B-156D78F5E9E8}"/>
          </ac:spMkLst>
        </pc:spChg>
      </pc:sldChg>
      <pc:sldChg chg="addSp delSp modSp mod modAnim modNotesTx">
        <pc:chgData name="Philippe Baucour" userId="5102170ae7533958" providerId="LiveId" clId="{40F711FF-06EA-48FB-94E5-8AF9239032B0}" dt="2024-09-19T14:39:28.837" v="3478" actId="403"/>
        <pc:sldMkLst>
          <pc:docMk/>
          <pc:sldMk cId="3201622378" sldId="257"/>
        </pc:sldMkLst>
        <pc:spChg chg="mod">
          <ac:chgData name="Philippe Baucour" userId="5102170ae7533958" providerId="LiveId" clId="{40F711FF-06EA-48FB-94E5-8AF9239032B0}" dt="2024-09-19T14:39:28.837" v="3478" actId="403"/>
          <ac:spMkLst>
            <pc:docMk/>
            <pc:sldMk cId="3201622378" sldId="257"/>
            <ac:spMk id="3" creationId="{1A803C62-BD0B-D0AC-2B41-C4F420891B06}"/>
          </ac:spMkLst>
        </pc:spChg>
        <pc:spChg chg="add del mod">
          <ac:chgData name="Philippe Baucour" userId="5102170ae7533958" providerId="LiveId" clId="{40F711FF-06EA-48FB-94E5-8AF9239032B0}" dt="2024-09-18T13:26:44.353" v="3423" actId="478"/>
          <ac:spMkLst>
            <pc:docMk/>
            <pc:sldMk cId="3201622378" sldId="257"/>
            <ac:spMk id="4" creationId="{C6D9215A-C2F7-F7C2-18C3-9469DA73FF1E}"/>
          </ac:spMkLst>
        </pc:spChg>
        <pc:spChg chg="mod">
          <ac:chgData name="Philippe Baucour" userId="5102170ae7533958" providerId="LiveId" clId="{40F711FF-06EA-48FB-94E5-8AF9239032B0}" dt="2024-09-17T13:45:36.272" v="3420" actId="207"/>
          <ac:spMkLst>
            <pc:docMk/>
            <pc:sldMk cId="3201622378" sldId="257"/>
            <ac:spMk id="6" creationId="{A32F8AB1-74C5-A901-4201-F2A7BF4C2959}"/>
          </ac:spMkLst>
        </pc:spChg>
        <pc:spChg chg="mod">
          <ac:chgData name="Philippe Baucour" userId="5102170ae7533958" providerId="LiveId" clId="{40F711FF-06EA-48FB-94E5-8AF9239032B0}" dt="2024-09-17T13:46:40.879" v="3422" actId="207"/>
          <ac:spMkLst>
            <pc:docMk/>
            <pc:sldMk cId="3201622378" sldId="257"/>
            <ac:spMk id="7" creationId="{6D4C112D-62C2-B048-5B8B-F32D5EB1B1A0}"/>
          </ac:spMkLst>
        </pc:spChg>
        <pc:spChg chg="mod">
          <ac:chgData name="Philippe Baucour" userId="5102170ae7533958" providerId="LiveId" clId="{40F711FF-06EA-48FB-94E5-8AF9239032B0}" dt="2024-09-17T13:46:08.275" v="3421" actId="207"/>
          <ac:spMkLst>
            <pc:docMk/>
            <pc:sldMk cId="3201622378" sldId="257"/>
            <ac:spMk id="8" creationId="{CAEB2A31-1519-8911-F147-180B22345B4B}"/>
          </ac:spMkLst>
        </pc:spChg>
        <pc:spChg chg="mod">
          <ac:chgData name="Philippe Baucour" userId="5102170ae7533958" providerId="LiveId" clId="{40F711FF-06EA-48FB-94E5-8AF9239032B0}" dt="2024-09-17T13:37:17.507" v="3418"/>
          <ac:spMkLst>
            <pc:docMk/>
            <pc:sldMk cId="3201622378" sldId="257"/>
            <ac:spMk id="9" creationId="{D73167FA-C68B-37D6-F5EC-C4F23BFE3A5B}"/>
          </ac:spMkLst>
        </pc:spChg>
        <pc:spChg chg="mod">
          <ac:chgData name="Philippe Baucour" userId="5102170ae7533958" providerId="LiveId" clId="{40F711FF-06EA-48FB-94E5-8AF9239032B0}" dt="2024-09-17T13:37:17.507" v="3418"/>
          <ac:spMkLst>
            <pc:docMk/>
            <pc:sldMk cId="3201622378" sldId="257"/>
            <ac:spMk id="10" creationId="{2B56EC0B-287E-B207-6225-C6EADC38501B}"/>
          </ac:spMkLst>
        </pc:spChg>
        <pc:spChg chg="mod">
          <ac:chgData name="Philippe Baucour" userId="5102170ae7533958" providerId="LiveId" clId="{40F711FF-06EA-48FB-94E5-8AF9239032B0}" dt="2024-09-18T13:26:54.854" v="3425"/>
          <ac:spMkLst>
            <pc:docMk/>
            <pc:sldMk cId="3201622378" sldId="257"/>
            <ac:spMk id="12" creationId="{783A41CB-1C8C-0072-318C-9ACDD2D31FCD}"/>
          </ac:spMkLst>
        </pc:spChg>
        <pc:spChg chg="mod">
          <ac:chgData name="Philippe Baucour" userId="5102170ae7533958" providerId="LiveId" clId="{40F711FF-06EA-48FB-94E5-8AF9239032B0}" dt="2024-09-18T13:26:54.854" v="3425"/>
          <ac:spMkLst>
            <pc:docMk/>
            <pc:sldMk cId="3201622378" sldId="257"/>
            <ac:spMk id="14" creationId="{56069F0B-CBA9-A19C-CFBF-DF4C6C6CC5E6}"/>
          </ac:spMkLst>
        </pc:spChg>
        <pc:spChg chg="mod">
          <ac:chgData name="Philippe Baucour" userId="5102170ae7533958" providerId="LiveId" clId="{40F711FF-06EA-48FB-94E5-8AF9239032B0}" dt="2024-09-18T13:26:54.854" v="3425"/>
          <ac:spMkLst>
            <pc:docMk/>
            <pc:sldMk cId="3201622378" sldId="257"/>
            <ac:spMk id="15" creationId="{29C584C1-0821-363D-4E1D-7B8DBC7DE6D6}"/>
          </ac:spMkLst>
        </pc:spChg>
        <pc:spChg chg="mod">
          <ac:chgData name="Philippe Baucour" userId="5102170ae7533958" providerId="LiveId" clId="{40F711FF-06EA-48FB-94E5-8AF9239032B0}" dt="2024-09-18T13:26:54.854" v="3425"/>
          <ac:spMkLst>
            <pc:docMk/>
            <pc:sldMk cId="3201622378" sldId="257"/>
            <ac:spMk id="16" creationId="{79432F0D-D8C5-55B4-D5E3-2B9F312D5960}"/>
          </ac:spMkLst>
        </pc:spChg>
        <pc:spChg chg="mod">
          <ac:chgData name="Philippe Baucour" userId="5102170ae7533958" providerId="LiveId" clId="{40F711FF-06EA-48FB-94E5-8AF9239032B0}" dt="2024-09-18T13:26:54.854" v="3425"/>
          <ac:spMkLst>
            <pc:docMk/>
            <pc:sldMk cId="3201622378" sldId="257"/>
            <ac:spMk id="17" creationId="{8C887205-8EF4-1FD6-7FFA-6F3DCAD293D4}"/>
          </ac:spMkLst>
        </pc:spChg>
        <pc:spChg chg="mod">
          <ac:chgData name="Philippe Baucour" userId="5102170ae7533958" providerId="LiveId" clId="{40F711FF-06EA-48FB-94E5-8AF9239032B0}" dt="2024-09-18T14:06:41.548" v="3433" actId="207"/>
          <ac:spMkLst>
            <pc:docMk/>
            <pc:sldMk cId="3201622378" sldId="257"/>
            <ac:spMk id="18" creationId="{0D8E3574-8587-AE31-48BA-BD970A0112E0}"/>
          </ac:spMkLst>
        </pc:spChg>
        <pc:spChg chg="mod">
          <ac:chgData name="Philippe Baucour" userId="5102170ae7533958" providerId="LiveId" clId="{40F711FF-06EA-48FB-94E5-8AF9239032B0}" dt="2024-09-18T14:06:48.478" v="3434" actId="207"/>
          <ac:spMkLst>
            <pc:docMk/>
            <pc:sldMk cId="3201622378" sldId="257"/>
            <ac:spMk id="19" creationId="{AACFFDEB-A1B6-4C1E-9C27-6BB97DFD4CF9}"/>
          </ac:spMkLst>
        </pc:spChg>
        <pc:grpChg chg="add del mod">
          <ac:chgData name="Philippe Baucour" userId="5102170ae7533958" providerId="LiveId" clId="{40F711FF-06EA-48FB-94E5-8AF9239032B0}" dt="2024-09-18T13:26:53.470" v="3424" actId="478"/>
          <ac:grpSpMkLst>
            <pc:docMk/>
            <pc:sldMk cId="3201622378" sldId="257"/>
            <ac:grpSpMk id="5" creationId="{7F25BA0A-1B65-1E7C-6B55-FA5416B9EC8E}"/>
          </ac:grpSpMkLst>
        </pc:grpChg>
        <pc:grpChg chg="add mod">
          <ac:chgData name="Philippe Baucour" userId="5102170ae7533958" providerId="LiveId" clId="{40F711FF-06EA-48FB-94E5-8AF9239032B0}" dt="2024-09-18T13:26:54.854" v="3425"/>
          <ac:grpSpMkLst>
            <pc:docMk/>
            <pc:sldMk cId="3201622378" sldId="257"/>
            <ac:grpSpMk id="11" creationId="{FDD87361-FF3A-98B5-71A3-588DFE266BAE}"/>
          </ac:grpSpMkLst>
        </pc:grpChg>
        <pc:grpChg chg="mod">
          <ac:chgData name="Philippe Baucour" userId="5102170ae7533958" providerId="LiveId" clId="{40F711FF-06EA-48FB-94E5-8AF9239032B0}" dt="2024-09-18T13:26:54.854" v="3425"/>
          <ac:grpSpMkLst>
            <pc:docMk/>
            <pc:sldMk cId="3201622378" sldId="257"/>
            <ac:grpSpMk id="13" creationId="{A6FD6413-8259-0B90-009F-CE600DD61D3E}"/>
          </ac:grpSpMkLst>
        </pc:grpChg>
      </pc:sldChg>
      <pc:sldChg chg="delSp add del mod modShow">
        <pc:chgData name="Philippe Baucour" userId="5102170ae7533958" providerId="LiveId" clId="{40F711FF-06EA-48FB-94E5-8AF9239032B0}" dt="2024-09-16T07:07:11.396" v="1987" actId="478"/>
        <pc:sldMkLst>
          <pc:docMk/>
          <pc:sldMk cId="246086491" sldId="258"/>
        </pc:sldMkLst>
        <pc:spChg chg="del">
          <ac:chgData name="Philippe Baucour" userId="5102170ae7533958" providerId="LiveId" clId="{40F711FF-06EA-48FB-94E5-8AF9239032B0}" dt="2024-09-16T07:07:11.396" v="1987" actId="478"/>
          <ac:spMkLst>
            <pc:docMk/>
            <pc:sldMk cId="246086491" sldId="258"/>
            <ac:spMk id="6" creationId="{3359D40A-9184-CE81-CDA2-DB6A4C6B3280}"/>
          </ac:spMkLst>
        </pc:spChg>
        <pc:picChg chg="del">
          <ac:chgData name="Philippe Baucour" userId="5102170ae7533958" providerId="LiveId" clId="{40F711FF-06EA-48FB-94E5-8AF9239032B0}" dt="2024-09-16T07:07:08.238" v="1986" actId="478"/>
          <ac:picMkLst>
            <pc:docMk/>
            <pc:sldMk cId="246086491" sldId="258"/>
            <ac:picMk id="5" creationId="{8925DC70-09A2-138C-900B-57BB44F5CC44}"/>
          </ac:picMkLst>
        </pc:picChg>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pChg chg="del mod ord">
          <ac:chgData name="Philippe Baucour" userId="5102170ae7533958" providerId="LiveId" clId="{40F711FF-06EA-48FB-94E5-8AF9239032B0}" dt="2024-09-08T09:11:55.537" v="65" actId="700"/>
          <ac:spMkLst>
            <pc:docMk/>
            <pc:sldMk cId="1373706002" sldId="264"/>
            <ac:spMk id="2" creationId="{EAD01FC6-B6F1-471A-A7FA-557BA013C358}"/>
          </ac:spMkLst>
        </pc:spChg>
        <pc:spChg chg="del">
          <ac:chgData name="Philippe Baucour" userId="5102170ae7533958" providerId="LiveId" clId="{40F711FF-06EA-48FB-94E5-8AF9239032B0}" dt="2024-09-08T09:11:55.537" v="65" actId="700"/>
          <ac:spMkLst>
            <pc:docMk/>
            <pc:sldMk cId="1373706002" sldId="264"/>
            <ac:spMk id="3" creationId="{7302CFE8-94EC-2491-DAEE-B56CF4BA0089}"/>
          </ac:spMkLst>
        </pc:spChg>
        <pc:spChg chg="add mod ord">
          <ac:chgData name="Philippe Baucour" userId="5102170ae7533958" providerId="LiveId" clId="{40F711FF-06EA-48FB-94E5-8AF9239032B0}" dt="2024-09-11T05:13:09.454" v="693" actId="167"/>
          <ac:spMkLst>
            <pc:docMk/>
            <pc:sldMk cId="1373706002" sldId="264"/>
            <ac:spMk id="3" creationId="{A0D54A11-9FCC-9D7A-C69A-C8AB026CEBF4}"/>
          </ac:spMkLst>
        </pc:spChg>
        <pc:spChg chg="add mod ord">
          <ac:chgData name="Philippe Baucour" userId="5102170ae7533958" providerId="LiveId" clId="{40F711FF-06EA-48FB-94E5-8AF9239032B0}" dt="2024-09-11T05:07:21.326" v="692" actId="20577"/>
          <ac:spMkLst>
            <pc:docMk/>
            <pc:sldMk cId="1373706002" sldId="264"/>
            <ac:spMk id="4" creationId="{EF2A8F15-8E22-7123-9084-834452AB8F63}"/>
          </ac:spMkLst>
        </pc:spChg>
        <pc:spChg chg="add mod ord">
          <ac:chgData name="Philippe Baucour" userId="5102170ae7533958" providerId="LiveId" clId="{40F711FF-06EA-48FB-94E5-8AF9239032B0}" dt="2024-09-11T05:13:16.914" v="695"/>
          <ac:spMkLst>
            <pc:docMk/>
            <pc:sldMk cId="1373706002" sldId="264"/>
            <ac:spMk id="9" creationId="{A05D6E0C-459A-8375-8C2F-EC30F32D46CF}"/>
          </ac:spMkLst>
        </pc:spChg>
        <pc:spChg chg="add del mod">
          <ac:chgData name="Philippe Baucour" userId="5102170ae7533958" providerId="LiveId" clId="{40F711FF-06EA-48FB-94E5-8AF9239032B0}" dt="2024-09-08T09:21:20.753" v="322" actId="478"/>
          <ac:spMkLst>
            <pc:docMk/>
            <pc:sldMk cId="1373706002" sldId="264"/>
            <ac:spMk id="11" creationId="{B0B35840-6598-8A5C-A626-BE922457A29D}"/>
          </ac:spMkLst>
        </pc:spChg>
        <pc:spChg chg="add mod ord">
          <ac:chgData name="Philippe Baucour" userId="5102170ae7533958" providerId="LiveId" clId="{40F711FF-06EA-48FB-94E5-8AF9239032B0}" dt="2024-09-11T05:13:14.178" v="694"/>
          <ac:spMkLst>
            <pc:docMk/>
            <pc:sldMk cId="1373706002" sldId="264"/>
            <ac:spMk id="13" creationId="{3CEDE262-9D4C-7F42-0C0A-790346E96373}"/>
          </ac:spMkLst>
        </pc:spChg>
        <pc:spChg chg="add mod">
          <ac:chgData name="Philippe Baucour" userId="5102170ae7533958" providerId="LiveId" clId="{40F711FF-06EA-48FB-94E5-8AF9239032B0}" dt="2024-09-11T05:03:17.223" v="605" actId="1035"/>
          <ac:spMkLst>
            <pc:docMk/>
            <pc:sldMk cId="1373706002" sldId="264"/>
            <ac:spMk id="14" creationId="{4B2711C6-E93E-A998-96E4-6C08DBC1A816}"/>
          </ac:spMkLst>
        </pc:spChg>
        <pc:spChg chg="add mod">
          <ac:chgData name="Philippe Baucour" userId="5102170ae7533958" providerId="LiveId" clId="{40F711FF-06EA-48FB-94E5-8AF9239032B0}" dt="2024-09-11T05:04:22.936" v="654" actId="1035"/>
          <ac:spMkLst>
            <pc:docMk/>
            <pc:sldMk cId="1373706002" sldId="264"/>
            <ac:spMk id="17" creationId="{25628DB1-D95E-C931-B0CB-1FDE2E4AF51A}"/>
          </ac:spMkLst>
        </pc:spChg>
        <pc:spChg chg="add mod">
          <ac:chgData name="Philippe Baucour" userId="5102170ae7533958" providerId="LiveId" clId="{40F711FF-06EA-48FB-94E5-8AF9239032B0}" dt="2024-09-11T05:03:17.223" v="605" actId="1035"/>
          <ac:spMkLst>
            <pc:docMk/>
            <pc:sldMk cId="1373706002" sldId="264"/>
            <ac:spMk id="18" creationId="{08C4FBDB-8965-E9BE-0584-C82D2C367616}"/>
          </ac:spMkLst>
        </pc:spChg>
        <pc:spChg chg="add del mod">
          <ac:chgData name="Philippe Baucour" userId="5102170ae7533958" providerId="LiveId" clId="{40F711FF-06EA-48FB-94E5-8AF9239032B0}" dt="2024-09-11T04:59:32.395" v="496" actId="478"/>
          <ac:spMkLst>
            <pc:docMk/>
            <pc:sldMk cId="1373706002" sldId="264"/>
            <ac:spMk id="24" creationId="{BADBBA3C-DB58-D898-6824-CCA97D779206}"/>
          </ac:spMkLst>
        </pc:spChg>
        <pc:spChg chg="add del mod">
          <ac:chgData name="Philippe Baucour" userId="5102170ae7533958" providerId="LiveId" clId="{40F711FF-06EA-48FB-94E5-8AF9239032B0}" dt="2024-09-11T04:59:32.395" v="496" actId="478"/>
          <ac:spMkLst>
            <pc:docMk/>
            <pc:sldMk cId="1373706002" sldId="264"/>
            <ac:spMk id="26" creationId="{AAD1B239-CD5F-66C8-5247-38641FC9475E}"/>
          </ac:spMkLst>
        </pc:spChg>
        <pc:spChg chg="add del mod">
          <ac:chgData name="Philippe Baucour" userId="5102170ae7533958" providerId="LiveId" clId="{40F711FF-06EA-48FB-94E5-8AF9239032B0}" dt="2024-09-11T04:59:28.596" v="495" actId="478"/>
          <ac:spMkLst>
            <pc:docMk/>
            <pc:sldMk cId="1373706002" sldId="264"/>
            <ac:spMk id="27" creationId="{0F3C8F11-8C60-8632-E3CC-B3BC9CA83199}"/>
          </ac:spMkLst>
        </pc:spChg>
        <pc:spChg chg="add del mod">
          <ac:chgData name="Philippe Baucour" userId="5102170ae7533958" providerId="LiveId" clId="{40F711FF-06EA-48FB-94E5-8AF9239032B0}" dt="2024-09-11T04:59:32.395" v="496" actId="478"/>
          <ac:spMkLst>
            <pc:docMk/>
            <pc:sldMk cId="1373706002" sldId="264"/>
            <ac:spMk id="29" creationId="{97373761-9646-7E85-1CDF-4DBD1BE2C894}"/>
          </ac:spMkLst>
        </pc:spChg>
        <pc:spChg chg="add del mod">
          <ac:chgData name="Philippe Baucour" userId="5102170ae7533958" providerId="LiveId" clId="{40F711FF-06EA-48FB-94E5-8AF9239032B0}" dt="2024-09-11T04:59:32.395" v="496" actId="478"/>
          <ac:spMkLst>
            <pc:docMk/>
            <pc:sldMk cId="1373706002" sldId="264"/>
            <ac:spMk id="30" creationId="{C775230C-72ED-B11C-2532-67F855A50469}"/>
          </ac:spMkLst>
        </pc:spChg>
        <pc:spChg chg="add del mod">
          <ac:chgData name="Philippe Baucour" userId="5102170ae7533958" providerId="LiveId" clId="{40F711FF-06EA-48FB-94E5-8AF9239032B0}" dt="2024-09-11T04:59:32.395" v="496" actId="478"/>
          <ac:spMkLst>
            <pc:docMk/>
            <pc:sldMk cId="1373706002" sldId="264"/>
            <ac:spMk id="32" creationId="{34BDCDB2-F20B-FD27-E7E3-E43D6DE7388E}"/>
          </ac:spMkLst>
        </pc:spChg>
        <pc:spChg chg="add del mod">
          <ac:chgData name="Philippe Baucour" userId="5102170ae7533958" providerId="LiveId" clId="{40F711FF-06EA-48FB-94E5-8AF9239032B0}" dt="2024-09-11T04:59:28.596" v="495" actId="478"/>
          <ac:spMkLst>
            <pc:docMk/>
            <pc:sldMk cId="1373706002" sldId="264"/>
            <ac:spMk id="34" creationId="{CAFCA1A0-F0BA-9899-5CBF-6E88EDB24470}"/>
          </ac:spMkLst>
        </pc:spChg>
        <pc:spChg chg="add mod ord">
          <ac:chgData name="Philippe Baucour" userId="5102170ae7533958" providerId="LiveId" clId="{40F711FF-06EA-48FB-94E5-8AF9239032B0}" dt="2024-09-11T05:13:19.417" v="696"/>
          <ac:spMkLst>
            <pc:docMk/>
            <pc:sldMk cId="1373706002" sldId="264"/>
            <ac:spMk id="36" creationId="{928554EF-5E4A-CE84-0556-0D865FC42DCB}"/>
          </ac:spMkLst>
        </pc:spChg>
        <pc:cxnChg chg="add mod">
          <ac:chgData name="Philippe Baucour" userId="5102170ae7533958" providerId="LiveId" clId="{40F711FF-06EA-48FB-94E5-8AF9239032B0}" dt="2024-09-11T05:04:03.526" v="617" actId="1037"/>
          <ac:cxnSpMkLst>
            <pc:docMk/>
            <pc:sldMk cId="1373706002" sldId="264"/>
            <ac:cxnSpMk id="2" creationId="{B36EC4F8-62B4-1849-DFFA-DC24000F5CE0}"/>
          </ac:cxnSpMkLst>
        </pc:cxnChg>
        <pc:cxnChg chg="add mod">
          <ac:chgData name="Philippe Baucour" userId="5102170ae7533958" providerId="LiveId" clId="{40F711FF-06EA-48FB-94E5-8AF9239032B0}" dt="2024-09-11T05:05:20.977" v="685" actId="1037"/>
          <ac:cxnSpMkLst>
            <pc:docMk/>
            <pc:sldMk cId="1373706002" sldId="264"/>
            <ac:cxnSpMk id="6" creationId="{D3449578-2B85-6D82-4C71-94229B9D7969}"/>
          </ac:cxnSpMkLst>
        </pc:cxnChg>
        <pc:cxnChg chg="add mod">
          <ac:chgData name="Philippe Baucour" userId="5102170ae7533958" providerId="LiveId" clId="{40F711FF-06EA-48FB-94E5-8AF9239032B0}" dt="2024-09-11T05:03:17.223" v="605" actId="1035"/>
          <ac:cxnSpMkLst>
            <pc:docMk/>
            <pc:sldMk cId="1373706002" sldId="264"/>
            <ac:cxnSpMk id="7" creationId="{E10C21FF-6C4B-E066-FC1C-20401C66BA32}"/>
          </ac:cxnSpMkLst>
        </pc:cxnChg>
        <pc:cxnChg chg="add mod">
          <ac:chgData name="Philippe Baucour" userId="5102170ae7533958" providerId="LiveId" clId="{40F711FF-06EA-48FB-94E5-8AF9239032B0}" dt="2024-09-11T05:04:08.586" v="630" actId="1038"/>
          <ac:cxnSpMkLst>
            <pc:docMk/>
            <pc:sldMk cId="1373706002" sldId="264"/>
            <ac:cxnSpMk id="8" creationId="{53D696E9-A257-E150-14A8-D2D64BF39073}"/>
          </ac:cxnSpMkLst>
        </pc:cxnChg>
        <pc:cxnChg chg="add mod">
          <ac:chgData name="Philippe Baucour" userId="5102170ae7533958" providerId="LiveId" clId="{40F711FF-06EA-48FB-94E5-8AF9239032B0}" dt="2024-09-11T05:03:17.223" v="605" actId="1035"/>
          <ac:cxnSpMkLst>
            <pc:docMk/>
            <pc:sldMk cId="1373706002" sldId="264"/>
            <ac:cxnSpMk id="10" creationId="{1461492B-30E9-14D3-4B67-A7AB21C72095}"/>
          </ac:cxnSpMkLst>
        </pc:cxnChg>
        <pc:cxnChg chg="add mod ord">
          <ac:chgData name="Philippe Baucour" userId="5102170ae7533958" providerId="LiveId" clId="{40F711FF-06EA-48FB-94E5-8AF9239032B0}" dt="2024-09-11T06:19:14.780" v="700" actId="167"/>
          <ac:cxnSpMkLst>
            <pc:docMk/>
            <pc:sldMk cId="1373706002" sldId="264"/>
            <ac:cxnSpMk id="12" creationId="{9DA77857-9345-9C55-EC4E-BC52E4F7EBA1}"/>
          </ac:cxnSpMkLst>
        </pc:cxnChg>
        <pc:cxnChg chg="add mod">
          <ac:chgData name="Philippe Baucour" userId="5102170ae7533958" providerId="LiveId" clId="{40F711FF-06EA-48FB-94E5-8AF9239032B0}" dt="2024-09-11T05:04:13.489" v="631" actId="14100"/>
          <ac:cxnSpMkLst>
            <pc:docMk/>
            <pc:sldMk cId="1373706002" sldId="264"/>
            <ac:cxnSpMk id="16" creationId="{1C501005-199D-04BE-9B33-319FC66165D3}"/>
          </ac:cxnSpMkLst>
        </pc:cxnChg>
        <pc:cxnChg chg="add del mod">
          <ac:chgData name="Philippe Baucour" userId="5102170ae7533958" providerId="LiveId" clId="{40F711FF-06EA-48FB-94E5-8AF9239032B0}" dt="2024-09-11T04:59:32.395" v="496" actId="478"/>
          <ac:cxnSpMkLst>
            <pc:docMk/>
            <pc:sldMk cId="1373706002" sldId="264"/>
            <ac:cxnSpMk id="21" creationId="{81523577-FD19-D04F-3F30-57B4E540E5E3}"/>
          </ac:cxnSpMkLst>
        </pc:cxnChg>
        <pc:cxnChg chg="add del mod">
          <ac:chgData name="Philippe Baucour" userId="5102170ae7533958" providerId="LiveId" clId="{40F711FF-06EA-48FB-94E5-8AF9239032B0}" dt="2024-09-11T04:59:32.395" v="496" actId="478"/>
          <ac:cxnSpMkLst>
            <pc:docMk/>
            <pc:sldMk cId="1373706002" sldId="264"/>
            <ac:cxnSpMk id="22" creationId="{4BC151CE-11AA-0B7F-6099-435D4C9F4439}"/>
          </ac:cxnSpMkLst>
        </pc:cxnChg>
        <pc:cxnChg chg="add del mod">
          <ac:chgData name="Philippe Baucour" userId="5102170ae7533958" providerId="LiveId" clId="{40F711FF-06EA-48FB-94E5-8AF9239032B0}" dt="2024-09-11T04:59:32.395" v="496" actId="478"/>
          <ac:cxnSpMkLst>
            <pc:docMk/>
            <pc:sldMk cId="1373706002" sldId="264"/>
            <ac:cxnSpMk id="23" creationId="{A5668EAF-C4E9-1377-8E78-81FD6D03B64F}"/>
          </ac:cxnSpMkLst>
        </pc:cxnChg>
        <pc:cxnChg chg="add del mod">
          <ac:chgData name="Philippe Baucour" userId="5102170ae7533958" providerId="LiveId" clId="{40F711FF-06EA-48FB-94E5-8AF9239032B0}" dt="2024-09-11T04:59:28.596" v="495" actId="478"/>
          <ac:cxnSpMkLst>
            <pc:docMk/>
            <pc:sldMk cId="1373706002" sldId="264"/>
            <ac:cxnSpMk id="25" creationId="{61B12A27-6F20-C959-CBA6-CD8D504D3F1E}"/>
          </ac:cxnSpMkLst>
        </pc:cxnChg>
        <pc:cxnChg chg="add del mod">
          <ac:chgData name="Philippe Baucour" userId="5102170ae7533958" providerId="LiveId" clId="{40F711FF-06EA-48FB-94E5-8AF9239032B0}" dt="2024-09-11T04:59:32.395" v="496" actId="478"/>
          <ac:cxnSpMkLst>
            <pc:docMk/>
            <pc:sldMk cId="1373706002" sldId="264"/>
            <ac:cxnSpMk id="28" creationId="{04A48406-9438-F992-B86A-1B252122AFFD}"/>
          </ac:cxnSpMkLst>
        </pc:cxnChg>
        <pc:cxnChg chg="add del mod">
          <ac:chgData name="Philippe Baucour" userId="5102170ae7533958" providerId="LiveId" clId="{40F711FF-06EA-48FB-94E5-8AF9239032B0}" dt="2024-09-11T04:59:32.395" v="496" actId="478"/>
          <ac:cxnSpMkLst>
            <pc:docMk/>
            <pc:sldMk cId="1373706002" sldId="264"/>
            <ac:cxnSpMk id="31" creationId="{8AC3B853-9E2C-2D89-88CA-A5B4D5D7B4B2}"/>
          </ac:cxnSpMkLst>
        </pc:cxnChg>
        <pc:cxnChg chg="add del mod">
          <ac:chgData name="Philippe Baucour" userId="5102170ae7533958" providerId="LiveId" clId="{40F711FF-06EA-48FB-94E5-8AF9239032B0}" dt="2024-09-11T04:59:28.596" v="495" actId="478"/>
          <ac:cxnSpMkLst>
            <pc:docMk/>
            <pc:sldMk cId="1373706002" sldId="264"/>
            <ac:cxnSpMk id="33" creationId="{30E18593-59EB-BDF3-80EA-8C14032AA45A}"/>
          </ac:cxnSpMkLst>
        </pc:cxnChg>
        <pc:cxnChg chg="add mod">
          <ac:chgData name="Philippe Baucour" userId="5102170ae7533958" providerId="LiveId" clId="{40F711FF-06EA-48FB-94E5-8AF9239032B0}" dt="2024-09-11T05:03:17.223" v="605" actId="1035"/>
          <ac:cxnSpMkLst>
            <pc:docMk/>
            <pc:sldMk cId="1373706002" sldId="264"/>
            <ac:cxnSpMk id="35" creationId="{59E07000-C642-A948-9CD6-721F82EE2FA6}"/>
          </ac:cxnSpMkLst>
        </pc:cxnChg>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pChg chg="mod ord">
          <ac:chgData name="Philippe Baucour" userId="5102170ae7533958" providerId="LiveId" clId="{40F711FF-06EA-48FB-94E5-8AF9239032B0}" dt="2024-09-15T12:38:00.888" v="1902" actId="6549"/>
          <ac:spMkLst>
            <pc:docMk/>
            <pc:sldMk cId="3580628546" sldId="266"/>
            <ac:spMk id="2" creationId="{FC7D7D61-5212-F8DF-8A01-7BF2EB86AE7E}"/>
          </ac:spMkLst>
        </pc:spChg>
        <pc:spChg chg="add mod">
          <ac:chgData name="Philippe Baucour" userId="5102170ae7533958" providerId="LiveId" clId="{40F711FF-06EA-48FB-94E5-8AF9239032B0}" dt="2024-09-17T00:01:14.338" v="2643" actId="1076"/>
          <ac:spMkLst>
            <pc:docMk/>
            <pc:sldMk cId="3580628546" sldId="266"/>
            <ac:spMk id="3" creationId="{08175751-E7FB-7830-4B6B-D517390EB4CD}"/>
          </ac:spMkLst>
        </pc:spChg>
        <pc:spChg chg="del">
          <ac:chgData name="Philippe Baucour" userId="5102170ae7533958" providerId="LiveId" clId="{40F711FF-06EA-48FB-94E5-8AF9239032B0}" dt="2024-09-15T12:15:22.457" v="1576"/>
          <ac:spMkLst>
            <pc:docMk/>
            <pc:sldMk cId="3580628546" sldId="266"/>
            <ac:spMk id="3" creationId="{7C15B039-8894-3B19-F9B1-1B68ABC08070}"/>
          </ac:spMkLst>
        </pc:spChg>
        <pc:spChg chg="add del mod">
          <ac:chgData name="Philippe Baucour" userId="5102170ae7533958" providerId="LiveId" clId="{40F711FF-06EA-48FB-94E5-8AF9239032B0}" dt="2024-09-15T12:18:41.820" v="1594" actId="700"/>
          <ac:spMkLst>
            <pc:docMk/>
            <pc:sldMk cId="3580628546" sldId="266"/>
            <ac:spMk id="9" creationId="{6F6EB8D2-F104-B419-54E5-348D37DB7F34}"/>
          </ac:spMkLst>
        </pc:spChg>
        <pc:spChg chg="add mod ord">
          <ac:chgData name="Philippe Baucour" userId="5102170ae7533958" providerId="LiveId" clId="{40F711FF-06EA-48FB-94E5-8AF9239032B0}" dt="2024-09-17T00:00:43.991" v="2638" actId="5793"/>
          <ac:spMkLst>
            <pc:docMk/>
            <pc:sldMk cId="3580628546" sldId="266"/>
            <ac:spMk id="12" creationId="{3BF23DB9-20EA-6B31-5964-B4051286AE1C}"/>
          </ac:spMkLst>
        </pc:spChg>
        <pc:picChg chg="add del mod">
          <ac:chgData name="Philippe Baucour" userId="5102170ae7533958" providerId="LiveId" clId="{40F711FF-06EA-48FB-94E5-8AF9239032B0}" dt="2024-09-15T12:17:15.331" v="1589" actId="21"/>
          <ac:picMkLst>
            <pc:docMk/>
            <pc:sldMk cId="3580628546" sldId="266"/>
            <ac:picMk id="5" creationId="{59DAF2EC-5648-77E9-552C-5A4723193AB0}"/>
          </ac:picMkLst>
        </pc:picChg>
        <pc:picChg chg="add mod">
          <ac:chgData name="Philippe Baucour" userId="5102170ae7533958" providerId="LiveId" clId="{40F711FF-06EA-48FB-94E5-8AF9239032B0}" dt="2024-09-15T12:34:59.233" v="1836" actId="1038"/>
          <ac:picMkLst>
            <pc:docMk/>
            <pc:sldMk cId="3580628546" sldId="266"/>
            <ac:picMk id="7" creationId="{27865B6C-4F03-D048-F461-31FC5E107F55}"/>
          </ac:picMkLst>
        </pc:picChg>
        <pc:picChg chg="add del mod">
          <ac:chgData name="Philippe Baucour" userId="5102170ae7533958" providerId="LiveId" clId="{40F711FF-06EA-48FB-94E5-8AF9239032B0}" dt="2024-09-15T12:22:58.298" v="1612" actId="21"/>
          <ac:picMkLst>
            <pc:docMk/>
            <pc:sldMk cId="3580628546" sldId="266"/>
            <ac:picMk id="11" creationId="{44B3A22C-30AF-1092-A41B-E7671122F03F}"/>
          </ac:picMkLst>
        </pc:picChg>
        <pc:picChg chg="add mod">
          <ac:chgData name="Philippe Baucour" userId="5102170ae7533958" providerId="LiveId" clId="{40F711FF-06EA-48FB-94E5-8AF9239032B0}" dt="2024-09-15T12:35:04.083" v="1852" actId="1038"/>
          <ac:picMkLst>
            <pc:docMk/>
            <pc:sldMk cId="3580628546" sldId="266"/>
            <ac:picMk id="14" creationId="{AEF54AAA-07A6-5DD6-5763-917D55F13FCD}"/>
          </ac:picMkLst>
        </pc:picChg>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pChg chg="mod ord">
          <ac:chgData name="Philippe Baucour" userId="5102170ae7533958" providerId="LiveId" clId="{40F711FF-06EA-48FB-94E5-8AF9239032B0}" dt="2024-09-16T23:27:12.134" v="2247" actId="700"/>
          <ac:spMkLst>
            <pc:docMk/>
            <pc:sldMk cId="3903331035" sldId="267"/>
            <ac:spMk id="2" creationId="{B4D97055-99E9-D072-BFAC-6A2769619FC4}"/>
          </ac:spMkLst>
        </pc:spChg>
        <pc:spChg chg="add">
          <ac:chgData name="Philippe Baucour" userId="5102170ae7533958" providerId="LiveId" clId="{40F711FF-06EA-48FB-94E5-8AF9239032B0}" dt="2024-09-17T06:04:56.738" v="2676"/>
          <ac:spMkLst>
            <pc:docMk/>
            <pc:sldMk cId="3903331035" sldId="267"/>
            <ac:spMk id="3" creationId="{EC5AE26E-046D-065A-4313-3045452C0A46}"/>
          </ac:spMkLst>
        </pc:spChg>
        <pc:spChg chg="del">
          <ac:chgData name="Philippe Baucour" userId="5102170ae7533958" providerId="LiveId" clId="{40F711FF-06EA-48FB-94E5-8AF9239032B0}" dt="2024-09-16T23:27:12.134" v="2247" actId="700"/>
          <ac:spMkLst>
            <pc:docMk/>
            <pc:sldMk cId="3903331035" sldId="267"/>
            <ac:spMk id="3" creationId="{F18C99FE-9161-B94A-54A3-536554EA1A52}"/>
          </ac:spMkLst>
        </pc:spChg>
        <pc:spChg chg="add mod">
          <ac:chgData name="Philippe Baucour" userId="5102170ae7533958" providerId="LiveId" clId="{40F711FF-06EA-48FB-94E5-8AF9239032B0}" dt="2024-09-17T06:09:25.443" v="2773" actId="1076"/>
          <ac:spMkLst>
            <pc:docMk/>
            <pc:sldMk cId="3903331035" sldId="267"/>
            <ac:spMk id="6" creationId="{C89F9382-3329-A731-A871-2E370DF4F0B9}"/>
          </ac:spMkLst>
        </pc:spChg>
        <pc:spChg chg="add del mod">
          <ac:chgData name="Philippe Baucour" userId="5102170ae7533958" providerId="LiveId" clId="{40F711FF-06EA-48FB-94E5-8AF9239032B0}" dt="2024-09-17T06:08:03.023" v="2769" actId="478"/>
          <ac:spMkLst>
            <pc:docMk/>
            <pc:sldMk cId="3903331035" sldId="267"/>
            <ac:spMk id="10" creationId="{6F121C85-62F2-C243-1F40-546A1C6F538D}"/>
          </ac:spMkLst>
        </pc:spChg>
        <pc:spChg chg="add mod">
          <ac:chgData name="Philippe Baucour" userId="5102170ae7533958" providerId="LiveId" clId="{40F711FF-06EA-48FB-94E5-8AF9239032B0}" dt="2024-09-17T06:07:57.625" v="2767" actId="1076"/>
          <ac:spMkLst>
            <pc:docMk/>
            <pc:sldMk cId="3903331035" sldId="267"/>
            <ac:spMk id="11" creationId="{0720AD4C-BA66-E93C-658B-959C7150AFE8}"/>
          </ac:spMkLst>
        </pc:spChg>
        <pc:picChg chg="add mod">
          <ac:chgData name="Philippe Baucour" userId="5102170ae7533958" providerId="LiveId" clId="{40F711FF-06EA-48FB-94E5-8AF9239032B0}" dt="2024-09-17T06:09:05.089" v="2772" actId="408"/>
          <ac:picMkLst>
            <pc:docMk/>
            <pc:sldMk cId="3903331035" sldId="267"/>
            <ac:picMk id="4" creationId="{523662BA-9388-DF75-E054-6479478E18EF}"/>
          </ac:picMkLst>
        </pc:picChg>
        <pc:picChg chg="add mod">
          <ac:chgData name="Philippe Baucour" userId="5102170ae7533958" providerId="LiveId" clId="{40F711FF-06EA-48FB-94E5-8AF9239032B0}" dt="2024-09-17T06:07:27.009" v="2764" actId="14100"/>
          <ac:picMkLst>
            <pc:docMk/>
            <pc:sldMk cId="3903331035" sldId="267"/>
            <ac:picMk id="5" creationId="{18EA8FE3-EB40-DBFC-245E-5E38DE346FAE}"/>
          </ac:picMkLst>
        </pc:picChg>
        <pc:picChg chg="add mod">
          <ac:chgData name="Philippe Baucour" userId="5102170ae7533958" providerId="LiveId" clId="{40F711FF-06EA-48FB-94E5-8AF9239032B0}" dt="2024-09-17T06:07:41.993" v="2766" actId="1076"/>
          <ac:picMkLst>
            <pc:docMk/>
            <pc:sldMk cId="3903331035" sldId="267"/>
            <ac:picMk id="7" creationId="{335F6C1C-350F-1563-9875-79F977B40E7B}"/>
          </ac:picMkLst>
        </pc:picChg>
        <pc:picChg chg="add mod modCrop">
          <ac:chgData name="Philippe Baucour" userId="5102170ae7533958" providerId="LiveId" clId="{40F711FF-06EA-48FB-94E5-8AF9239032B0}" dt="2024-09-17T06:07:34.960" v="2765" actId="1076"/>
          <ac:picMkLst>
            <pc:docMk/>
            <pc:sldMk cId="3903331035" sldId="267"/>
            <ac:picMk id="9" creationId="{03CBDE99-0405-AE82-2458-D1FE82AB100E}"/>
          </ac:picMkLst>
        </pc:picChg>
      </pc:sldChg>
      <pc:sldChg chg="addSp modSp new mod">
        <pc:chgData name="Philippe Baucour" userId="5102170ae7533958" providerId="LiveId" clId="{40F711FF-06EA-48FB-94E5-8AF9239032B0}" dt="2024-09-17T00:03:15.096" v="2675" actId="20577"/>
        <pc:sldMkLst>
          <pc:docMk/>
          <pc:sldMk cId="2699701360" sldId="268"/>
        </pc:sldMkLst>
        <pc:spChg chg="mod">
          <ac:chgData name="Philippe Baucour" userId="5102170ae7533958" providerId="LiveId" clId="{40F711FF-06EA-48FB-94E5-8AF9239032B0}" dt="2024-09-16T07:05:25.514" v="1980" actId="20577"/>
          <ac:spMkLst>
            <pc:docMk/>
            <pc:sldMk cId="2699701360" sldId="268"/>
            <ac:spMk id="2" creationId="{80E264B2-7E88-C9E0-981F-F9A083C5D9E8}"/>
          </ac:spMkLst>
        </pc:spChg>
        <pc:spChg chg="mod">
          <ac:chgData name="Philippe Baucour" userId="5102170ae7533958" providerId="LiveId" clId="{40F711FF-06EA-48FB-94E5-8AF9239032B0}" dt="2024-09-17T00:03:15.096" v="2675" actId="20577"/>
          <ac:spMkLst>
            <pc:docMk/>
            <pc:sldMk cId="2699701360" sldId="268"/>
            <ac:spMk id="3" creationId="{53098DBF-2DFC-77BE-B0FF-629FEE740045}"/>
          </ac:spMkLst>
        </pc:spChg>
        <pc:picChg chg="add mod">
          <ac:chgData name="Philippe Baucour" userId="5102170ae7533958" providerId="LiveId" clId="{40F711FF-06EA-48FB-94E5-8AF9239032B0}" dt="2024-09-16T07:02:45.339" v="1969" actId="1076"/>
          <ac:picMkLst>
            <pc:docMk/>
            <pc:sldMk cId="2699701360" sldId="268"/>
            <ac:picMk id="5" creationId="{2D6ABB88-F757-7A0F-B644-0B6F3238940E}"/>
          </ac:picMkLst>
        </pc:picChg>
        <pc:picChg chg="add mod ord">
          <ac:chgData name="Philippe Baucour" userId="5102170ae7533958" providerId="LiveId" clId="{40F711FF-06EA-48FB-94E5-8AF9239032B0}" dt="2024-09-16T07:04:13.497" v="1970" actId="1076"/>
          <ac:picMkLst>
            <pc:docMk/>
            <pc:sldMk cId="2699701360" sldId="268"/>
            <ac:picMk id="6" creationId="{D95B7D0F-BD20-5ADB-2CA7-CA24ECECDE7D}"/>
          </ac:picMkLst>
        </pc:picChg>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pChg chg="mod ord">
          <ac:chgData name="Philippe Baucour" userId="5102170ae7533958" providerId="LiveId" clId="{40F711FF-06EA-48FB-94E5-8AF9239032B0}" dt="2024-09-16T07:05:32.616" v="1982" actId="20577"/>
          <ac:spMkLst>
            <pc:docMk/>
            <pc:sldMk cId="870064705" sldId="269"/>
            <ac:spMk id="2" creationId="{EE71F234-EA1F-7C6D-6C0D-DF35052DEE0B}"/>
          </ac:spMkLst>
        </pc:spChg>
        <pc:spChg chg="del">
          <ac:chgData name="Philippe Baucour" userId="5102170ae7533958" providerId="LiveId" clId="{40F711FF-06EA-48FB-94E5-8AF9239032B0}" dt="2024-09-15T10:48:10.157" v="915" actId="700"/>
          <ac:spMkLst>
            <pc:docMk/>
            <pc:sldMk cId="870064705" sldId="269"/>
            <ac:spMk id="3" creationId="{8106911F-1F50-B214-689E-58AE8D4B1A76}"/>
          </ac:spMkLst>
        </pc:spChg>
        <pc:spChg chg="add del">
          <ac:chgData name="Philippe Baucour" userId="5102170ae7533958" providerId="LiveId" clId="{40F711FF-06EA-48FB-94E5-8AF9239032B0}" dt="2024-09-15T10:49:16.761" v="917" actId="22"/>
          <ac:spMkLst>
            <pc:docMk/>
            <pc:sldMk cId="870064705" sldId="269"/>
            <ac:spMk id="5" creationId="{FD484D9A-3A56-9A8B-4538-C63D66D8D8C5}"/>
          </ac:spMkLst>
        </pc:spChg>
        <pc:spChg chg="add mod">
          <ac:chgData name="Philippe Baucour" userId="5102170ae7533958" providerId="LiveId" clId="{40F711FF-06EA-48FB-94E5-8AF9239032B0}" dt="2024-09-15T12:06:17.746" v="1510" actId="6549"/>
          <ac:spMkLst>
            <pc:docMk/>
            <pc:sldMk cId="870064705" sldId="269"/>
            <ac:spMk id="12" creationId="{3EDAEE3E-9534-2FE4-E433-C4D06345CDAD}"/>
          </ac:spMkLst>
        </pc:spChg>
        <pc:spChg chg="add mod">
          <ac:chgData name="Philippe Baucour" userId="5102170ae7533958" providerId="LiveId" clId="{40F711FF-06EA-48FB-94E5-8AF9239032B0}" dt="2024-09-15T12:06:04.112" v="1487" actId="20577"/>
          <ac:spMkLst>
            <pc:docMk/>
            <pc:sldMk cId="870064705" sldId="269"/>
            <ac:spMk id="13" creationId="{0A092700-8F20-7FBD-C187-6FF0B6C92193}"/>
          </ac:spMkLst>
        </pc:spChg>
        <pc:spChg chg="add mod">
          <ac:chgData name="Philippe Baucour" userId="5102170ae7533958" providerId="LiveId" clId="{40F711FF-06EA-48FB-94E5-8AF9239032B0}" dt="2024-09-15T12:05:38.022" v="1472" actId="1076"/>
          <ac:spMkLst>
            <pc:docMk/>
            <pc:sldMk cId="870064705" sldId="269"/>
            <ac:spMk id="14" creationId="{87E7EC36-44BF-F058-40E3-3318A742466F}"/>
          </ac:spMkLst>
        </pc:spChg>
        <pc:spChg chg="add mod">
          <ac:chgData name="Philippe Baucour" userId="5102170ae7533958" providerId="LiveId" clId="{40F711FF-06EA-48FB-94E5-8AF9239032B0}" dt="2024-09-15T12:10:11.795" v="1564" actId="1037"/>
          <ac:spMkLst>
            <pc:docMk/>
            <pc:sldMk cId="870064705" sldId="269"/>
            <ac:spMk id="15" creationId="{458D2F9F-204D-5EF0-C7C3-BFF934CE7128}"/>
          </ac:spMkLst>
        </pc:spChg>
        <pc:spChg chg="add mod">
          <ac:chgData name="Philippe Baucour" userId="5102170ae7533958" providerId="LiveId" clId="{40F711FF-06EA-48FB-94E5-8AF9239032B0}" dt="2024-09-15T12:11:08.059" v="1571" actId="1076"/>
          <ac:spMkLst>
            <pc:docMk/>
            <pc:sldMk cId="870064705" sldId="269"/>
            <ac:spMk id="16" creationId="{99637A9F-4875-6B35-2C80-E60F31097D41}"/>
          </ac:spMkLst>
        </pc:spChg>
        <pc:picChg chg="add mod modCrop">
          <ac:chgData name="Philippe Baucour" userId="5102170ae7533958" providerId="LiveId" clId="{40F711FF-06EA-48FB-94E5-8AF9239032B0}" dt="2024-09-15T12:03:23.368" v="1406" actId="1076"/>
          <ac:picMkLst>
            <pc:docMk/>
            <pc:sldMk cId="870064705" sldId="269"/>
            <ac:picMk id="7" creationId="{25090FA8-5DFE-F79C-2E60-CD349F5FDAB1}"/>
          </ac:picMkLst>
        </pc:picChg>
        <pc:picChg chg="add mod">
          <ac:chgData name="Philippe Baucour" userId="5102170ae7533958" providerId="LiveId" clId="{40F711FF-06EA-48FB-94E5-8AF9239032B0}" dt="2024-09-15T12:03:34.856" v="1409" actId="1076"/>
          <ac:picMkLst>
            <pc:docMk/>
            <pc:sldMk cId="870064705" sldId="269"/>
            <ac:picMk id="9" creationId="{3D845B31-CE49-51BC-3AB9-B3DAA408B64A}"/>
          </ac:picMkLst>
        </pc:picChg>
        <pc:picChg chg="add mod">
          <ac:chgData name="Philippe Baucour" userId="5102170ae7533958" providerId="LiveId" clId="{40F711FF-06EA-48FB-94E5-8AF9239032B0}" dt="2024-09-15T12:04:29.981" v="1413" actId="1076"/>
          <ac:picMkLst>
            <pc:docMk/>
            <pc:sldMk cId="870064705" sldId="269"/>
            <ac:picMk id="11" creationId="{DC406100-7C11-6592-7844-15E2C8E9B90F}"/>
          </ac:picMkLst>
        </pc:picChg>
        <pc:picChg chg="add mod">
          <ac:chgData name="Philippe Baucour" userId="5102170ae7533958" providerId="LiveId" clId="{40F711FF-06EA-48FB-94E5-8AF9239032B0}" dt="2024-09-15T12:12:35.856" v="1575" actId="1076"/>
          <ac:picMkLst>
            <pc:docMk/>
            <pc:sldMk cId="870064705" sldId="269"/>
            <ac:picMk id="17" creationId="{5DAEB0F8-1249-B806-9727-91B0CEFD251C}"/>
          </ac:picMkLst>
        </pc:picChg>
        <pc:picChg chg="add mod">
          <ac:chgData name="Philippe Baucour" userId="5102170ae7533958" providerId="LiveId" clId="{40F711FF-06EA-48FB-94E5-8AF9239032B0}" dt="2024-09-15T12:12:29.121" v="1574" actId="1076"/>
          <ac:picMkLst>
            <pc:docMk/>
            <pc:sldMk cId="870064705" sldId="269"/>
            <ac:picMk id="18" creationId="{9F9A45FB-E1CD-C0A9-C031-4112CF122F01}"/>
          </ac:picMkLst>
        </pc:picChg>
        <pc:picChg chg="add mod">
          <ac:chgData name="Philippe Baucour" userId="5102170ae7533958" providerId="LiveId" clId="{40F711FF-06EA-48FB-94E5-8AF9239032B0}" dt="2024-09-15T12:12:23.477" v="1573" actId="1076"/>
          <ac:picMkLst>
            <pc:docMk/>
            <pc:sldMk cId="870064705" sldId="269"/>
            <ac:picMk id="19" creationId="{DCD5BCB3-FECD-0F0C-68ED-78B838DFBE0A}"/>
          </ac:picMkLst>
        </pc:picChg>
      </pc:sldChg>
      <pc:sldChg chg="addSp modSp new mod modNotesTx">
        <pc:chgData name="Philippe Baucour" userId="5102170ae7533958" providerId="LiveId" clId="{40F711FF-06EA-48FB-94E5-8AF9239032B0}" dt="2024-09-16T07:05:17.388" v="1978" actId="20577"/>
        <pc:sldMkLst>
          <pc:docMk/>
          <pc:sldMk cId="4157245695" sldId="270"/>
        </pc:sldMkLst>
        <pc:spChg chg="mod">
          <ac:chgData name="Philippe Baucour" userId="5102170ae7533958" providerId="LiveId" clId="{40F711FF-06EA-48FB-94E5-8AF9239032B0}" dt="2024-09-16T07:05:17.388" v="1978" actId="20577"/>
          <ac:spMkLst>
            <pc:docMk/>
            <pc:sldMk cId="4157245695" sldId="270"/>
            <ac:spMk id="2" creationId="{111DB58F-DBEF-971C-6E7F-5E73545B868A}"/>
          </ac:spMkLst>
        </pc:spChg>
        <pc:spChg chg="mod">
          <ac:chgData name="Philippe Baucour" userId="5102170ae7533958" providerId="LiveId" clId="{40F711FF-06EA-48FB-94E5-8AF9239032B0}" dt="2024-09-15T11:53:50.486" v="1168" actId="20577"/>
          <ac:spMkLst>
            <pc:docMk/>
            <pc:sldMk cId="4157245695" sldId="270"/>
            <ac:spMk id="3" creationId="{3E592FDF-3643-E91C-8F24-9D2C34BDDD80}"/>
          </ac:spMkLst>
        </pc:spChg>
        <pc:spChg chg="add mod">
          <ac:chgData name="Philippe Baucour" userId="5102170ae7533958" providerId="LiveId" clId="{40F711FF-06EA-48FB-94E5-8AF9239032B0}" dt="2024-09-15T11:54:25.137" v="1336" actId="1038"/>
          <ac:spMkLst>
            <pc:docMk/>
            <pc:sldMk cId="4157245695" sldId="270"/>
            <ac:spMk id="10" creationId="{6CB5A37B-494E-775E-BDE7-0C04F375E69F}"/>
          </ac:spMkLst>
        </pc:spChg>
        <pc:picChg chg="add mod">
          <ac:chgData name="Philippe Baucour" userId="5102170ae7533958" providerId="LiveId" clId="{40F711FF-06EA-48FB-94E5-8AF9239032B0}" dt="2024-09-15T12:00:10.226" v="1386" actId="1037"/>
          <ac:picMkLst>
            <pc:docMk/>
            <pc:sldMk cId="4157245695" sldId="270"/>
            <ac:picMk id="5" creationId="{CF5491DE-BCC9-7085-74C9-9EF97B3DCD05}"/>
          </ac:picMkLst>
        </pc:picChg>
        <pc:picChg chg="add mod">
          <ac:chgData name="Philippe Baucour" userId="5102170ae7533958" providerId="LiveId" clId="{40F711FF-06EA-48FB-94E5-8AF9239032B0}" dt="2024-09-15T11:54:17.265" v="1261" actId="1038"/>
          <ac:picMkLst>
            <pc:docMk/>
            <pc:sldMk cId="4157245695" sldId="270"/>
            <ac:picMk id="7" creationId="{AAC86818-0C7F-92EC-3533-472B4874AC08}"/>
          </ac:picMkLst>
        </pc:picChg>
        <pc:picChg chg="add mod">
          <ac:chgData name="Philippe Baucour" userId="5102170ae7533958" providerId="LiveId" clId="{40F711FF-06EA-48FB-94E5-8AF9239032B0}" dt="2024-09-15T11:54:11.175" v="1233" actId="1038"/>
          <ac:picMkLst>
            <pc:docMk/>
            <pc:sldMk cId="4157245695" sldId="270"/>
            <ac:picMk id="9" creationId="{780A8172-615B-B4DE-815B-9DCE85BA51AF}"/>
          </ac:picMkLst>
        </pc:picChg>
      </pc:sldChg>
      <pc:sldChg chg="addSp delSp modSp new del mod">
        <pc:chgData name="Philippe Baucour" userId="5102170ae7533958" providerId="LiveId" clId="{40F711FF-06EA-48FB-94E5-8AF9239032B0}" dt="2024-09-15T12:43:12.050" v="1954" actId="47"/>
        <pc:sldMkLst>
          <pc:docMk/>
          <pc:sldMk cId="317899141" sldId="271"/>
        </pc:sldMkLst>
        <pc:picChg chg="add del mod">
          <ac:chgData name="Philippe Baucour" userId="5102170ae7533958" providerId="LiveId" clId="{40F711FF-06EA-48FB-94E5-8AF9239032B0}" dt="2024-09-15T12:38:21.830" v="1905" actId="21"/>
          <ac:picMkLst>
            <pc:docMk/>
            <pc:sldMk cId="317899141" sldId="271"/>
            <ac:picMk id="5" creationId="{59DAF2EC-5648-77E9-552C-5A4723193AB0}"/>
          </ac:picMkLst>
        </pc:picChg>
      </pc:sldChg>
      <pc:sldChg chg="addSp modSp new mod ord modNotesTx">
        <pc:chgData name="Philippe Baucour" userId="5102170ae7533958" providerId="LiveId" clId="{40F711FF-06EA-48FB-94E5-8AF9239032B0}" dt="2024-09-19T14:48:24.731" v="3481" actId="207"/>
        <pc:sldMkLst>
          <pc:docMk/>
          <pc:sldMk cId="706215125" sldId="272"/>
        </pc:sldMkLst>
        <pc:spChg chg="mod">
          <ac:chgData name="Philippe Baucour" userId="5102170ae7533958" providerId="LiveId" clId="{40F711FF-06EA-48FB-94E5-8AF9239032B0}" dt="2024-09-16T07:04:53.881" v="1974" actId="20577"/>
          <ac:spMkLst>
            <pc:docMk/>
            <pc:sldMk cId="706215125" sldId="272"/>
            <ac:spMk id="2" creationId="{E4746BB8-0AD8-17AF-FDFF-D5E39420DCC3}"/>
          </ac:spMkLst>
        </pc:spChg>
        <pc:spChg chg="add mod">
          <ac:chgData name="Philippe Baucour" userId="5102170ae7533958" providerId="LiveId" clId="{40F711FF-06EA-48FB-94E5-8AF9239032B0}" dt="2024-09-19T14:35:55.532" v="3443" actId="1035"/>
          <ac:spMkLst>
            <pc:docMk/>
            <pc:sldMk cId="706215125" sldId="272"/>
            <ac:spMk id="3" creationId="{D0441E55-F454-E977-01A1-C7E220A4E54E}"/>
          </ac:spMkLst>
        </pc:spChg>
        <pc:spChg chg="add mod">
          <ac:chgData name="Philippe Baucour" userId="5102170ae7533958" providerId="LiveId" clId="{40F711FF-06EA-48FB-94E5-8AF9239032B0}" dt="2024-09-19T14:48:24.731" v="3481" actId="207"/>
          <ac:spMkLst>
            <pc:docMk/>
            <pc:sldMk cId="706215125" sldId="272"/>
            <ac:spMk id="5" creationId="{4D68CB3E-E165-636B-44F0-AF23B659B4AB}"/>
          </ac:spMkLst>
        </pc:spChg>
        <pc:spChg chg="add mod">
          <ac:chgData name="Philippe Baucour" userId="5102170ae7533958" providerId="LiveId" clId="{40F711FF-06EA-48FB-94E5-8AF9239032B0}" dt="2024-09-15T12:25:57.650" v="1639" actId="1037"/>
          <ac:spMkLst>
            <pc:docMk/>
            <pc:sldMk cId="706215125" sldId="272"/>
            <ac:spMk id="7" creationId="{6060BC2E-5019-C04F-D81E-2789ECAE25E0}"/>
          </ac:spMkLst>
        </pc:spChg>
        <pc:spChg chg="add mod">
          <ac:chgData name="Philippe Baucour" userId="5102170ae7533958" providerId="LiveId" clId="{40F711FF-06EA-48FB-94E5-8AF9239032B0}" dt="2024-09-16T07:18:03.610" v="2149" actId="20577"/>
          <ac:spMkLst>
            <pc:docMk/>
            <pc:sldMk cId="706215125" sldId="272"/>
            <ac:spMk id="8" creationId="{F9727D45-6A67-A4D5-645D-DC8717284C4E}"/>
          </ac:spMkLst>
        </pc:spChg>
        <pc:picChg chg="add mod">
          <ac:chgData name="Philippe Baucour" userId="5102170ae7533958" providerId="LiveId" clId="{40F711FF-06EA-48FB-94E5-8AF9239032B0}" dt="2024-09-15T12:22:48.748" v="1610" actId="1076"/>
          <ac:picMkLst>
            <pc:docMk/>
            <pc:sldMk cId="706215125" sldId="272"/>
            <ac:picMk id="4" creationId="{553A133D-0173-BB18-F704-971391777E60}"/>
          </ac:picMkLst>
        </pc:picChg>
        <pc:picChg chg="add mod">
          <ac:chgData name="Philippe Baucour" userId="5102170ae7533958" providerId="LiveId" clId="{40F711FF-06EA-48FB-94E5-8AF9239032B0}" dt="2024-09-15T12:22:52.715" v="1611" actId="1076"/>
          <ac:picMkLst>
            <pc:docMk/>
            <pc:sldMk cId="706215125" sldId="272"/>
            <ac:picMk id="6" creationId="{0354AD57-A904-D0BC-7AD9-8D76056E8050}"/>
          </ac:picMkLst>
        </pc:picChg>
        <pc:picChg chg="add mod">
          <ac:chgData name="Philippe Baucour" userId="5102170ae7533958" providerId="LiveId" clId="{40F711FF-06EA-48FB-94E5-8AF9239032B0}" dt="2024-09-15T12:31:25.249" v="1761" actId="1035"/>
          <ac:picMkLst>
            <pc:docMk/>
            <pc:sldMk cId="706215125" sldId="272"/>
            <ac:picMk id="10" creationId="{3BC81B83-FC89-A55D-B0AA-907A25D78F59}"/>
          </ac:picMkLst>
        </pc:picChg>
        <pc:picChg chg="add mod">
          <ac:chgData name="Philippe Baucour" userId="5102170ae7533958" providerId="LiveId" clId="{40F711FF-06EA-48FB-94E5-8AF9239032B0}" dt="2024-09-15T12:23:17.094" v="1614" actId="1076"/>
          <ac:picMkLst>
            <pc:docMk/>
            <pc:sldMk cId="706215125" sldId="272"/>
            <ac:picMk id="11" creationId="{44B3A22C-30AF-1092-A41B-E7671122F03F}"/>
          </ac:picMkLst>
        </pc:picChg>
      </pc:sldChg>
      <pc:sldChg chg="addSp delSp modSp new mod">
        <pc:chgData name="Philippe Baucour" userId="5102170ae7533958" providerId="LiveId" clId="{40F711FF-06EA-48FB-94E5-8AF9239032B0}" dt="2024-09-17T06:58:02.479" v="3415" actId="1035"/>
        <pc:sldMkLst>
          <pc:docMk/>
          <pc:sldMk cId="585511404" sldId="273"/>
        </pc:sldMkLst>
        <pc:spChg chg="mod">
          <ac:chgData name="Philippe Baucour" userId="5102170ae7533958" providerId="LiveId" clId="{40F711FF-06EA-48FB-94E5-8AF9239032B0}" dt="2024-09-15T12:38:13.238" v="1904"/>
          <ac:spMkLst>
            <pc:docMk/>
            <pc:sldMk cId="585511404" sldId="273"/>
            <ac:spMk id="2" creationId="{ACD283A2-235E-3D8D-4CCF-84779E1B1693}"/>
          </ac:spMkLst>
        </pc:spChg>
        <pc:spChg chg="mod">
          <ac:chgData name="Philippe Baucour" userId="5102170ae7533958" providerId="LiveId" clId="{40F711FF-06EA-48FB-94E5-8AF9239032B0}" dt="2024-09-15T12:40:29.927" v="1920"/>
          <ac:spMkLst>
            <pc:docMk/>
            <pc:sldMk cId="585511404" sldId="273"/>
            <ac:spMk id="3" creationId="{8F29940B-4FD0-ABE4-DB5C-9C9331F1A44D}"/>
          </ac:spMkLst>
        </pc:spChg>
        <pc:spChg chg="add mod">
          <ac:chgData name="Philippe Baucour" userId="5102170ae7533958" providerId="LiveId" clId="{40F711FF-06EA-48FB-94E5-8AF9239032B0}" dt="2024-09-17T06:58:02.479" v="3415" actId="1035"/>
          <ac:spMkLst>
            <pc:docMk/>
            <pc:sldMk cId="585511404" sldId="273"/>
            <ac:spMk id="4" creationId="{2A63C582-7E8D-781E-4767-996248A6C10E}"/>
          </ac:spMkLst>
        </pc:spChg>
        <pc:picChg chg="add mod">
          <ac:chgData name="Philippe Baucour" userId="5102170ae7533958" providerId="LiveId" clId="{40F711FF-06EA-48FB-94E5-8AF9239032B0}" dt="2024-09-17T06:58:02.479" v="3415" actId="1035"/>
          <ac:picMkLst>
            <pc:docMk/>
            <pc:sldMk cId="585511404" sldId="273"/>
            <ac:picMk id="5" creationId="{59DAF2EC-5648-77E9-552C-5A4723193AB0}"/>
          </ac:picMkLst>
        </pc:picChg>
        <pc:picChg chg="add mod">
          <ac:chgData name="Philippe Baucour" userId="5102170ae7533958" providerId="LiveId" clId="{40F711FF-06EA-48FB-94E5-8AF9239032B0}" dt="2024-09-17T06:58:02.479" v="3415" actId="1035"/>
          <ac:picMkLst>
            <pc:docMk/>
            <pc:sldMk cId="585511404" sldId="273"/>
            <ac:picMk id="6" creationId="{1C7ADBB9-4A2B-F296-AA53-6B93BEEBDA66}"/>
          </ac:picMkLst>
        </pc:picChg>
        <pc:picChg chg="add del mod">
          <ac:chgData name="Philippe Baucour" userId="5102170ae7533958" providerId="LiveId" clId="{40F711FF-06EA-48FB-94E5-8AF9239032B0}" dt="2024-09-15T12:41:00.054" v="1924" actId="478"/>
          <ac:picMkLst>
            <pc:docMk/>
            <pc:sldMk cId="585511404" sldId="273"/>
            <ac:picMk id="7" creationId="{61D4C087-E96E-F587-4764-66EEB23DC30F}"/>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pChg chg="mod">
          <ac:chgData name="Philippe Baucour" userId="5102170ae7533958" providerId="LiveId" clId="{B2EE689F-2065-402A-8908-926DEA39FEF1}" dt="2024-08-20T13:43:23.368" v="18" actId="20577"/>
          <ac:spMkLst>
            <pc:docMk/>
            <pc:sldMk cId="1392602265" sldId="256"/>
            <ac:spMk id="2" creationId="{27403E06-B2E3-4008-35B5-576464278A6D}"/>
          </ac:spMkLst>
        </pc:spChg>
        <pc:spChg chg="mod">
          <ac:chgData name="Philippe Baucour" userId="5102170ae7533958" providerId="LiveId" clId="{B2EE689F-2065-402A-8908-926DEA39FEF1}" dt="2024-08-20T13:48:38.878" v="23" actId="20577"/>
          <ac:spMkLst>
            <pc:docMk/>
            <pc:sldMk cId="1392602265" sldId="256"/>
            <ac:spMk id="3" creationId="{08069205-150B-B4B1-565B-156D78F5E9E8}"/>
          </ac:spMkLst>
        </pc:spChg>
      </pc:sldChg>
      <pc:sldChg chg="modSp mod">
        <pc:chgData name="Philippe Baucour" userId="5102170ae7533958" providerId="LiveId" clId="{B2EE689F-2065-402A-8908-926DEA39FEF1}" dt="2024-08-20T16:42:59.488" v="2421" actId="6549"/>
        <pc:sldMkLst>
          <pc:docMk/>
          <pc:sldMk cId="3201622378" sldId="257"/>
        </pc:sldMkLst>
        <pc:spChg chg="mod">
          <ac:chgData name="Philippe Baucour" userId="5102170ae7533958" providerId="LiveId" clId="{B2EE689F-2065-402A-8908-926DEA39FEF1}" dt="2024-08-20T16:42:59.488" v="2421" actId="6549"/>
          <ac:spMkLst>
            <pc:docMk/>
            <pc:sldMk cId="3201622378" sldId="257"/>
            <ac:spMk id="3" creationId="{1A803C62-BD0B-D0AC-2B41-C4F420891B06}"/>
          </ac:spMkLst>
        </pc:spChg>
      </pc:sldChg>
      <pc:sldChg chg="modSp add mod">
        <pc:chgData name="Philippe Baucour" userId="5102170ae7533958" providerId="LiveId" clId="{B2EE689F-2065-402A-8908-926DEA39FEF1}" dt="2024-08-20T16:43:36.696" v="2422" actId="108"/>
        <pc:sldMkLst>
          <pc:docMk/>
          <pc:sldMk cId="246086491" sldId="258"/>
        </pc:sldMkLst>
        <pc:spChg chg="mod">
          <ac:chgData name="Philippe Baucour" userId="5102170ae7533958" providerId="LiveId" clId="{B2EE689F-2065-402A-8908-926DEA39FEF1}" dt="2024-08-20T16:43:36.696" v="2422" actId="108"/>
          <ac:spMkLst>
            <pc:docMk/>
            <pc:sldMk cId="246086491" sldId="258"/>
            <ac:spMk id="3" creationId="{A88399CA-BBD6-ECCC-534E-0335C54116C3}"/>
          </ac:spMkLst>
        </pc:spChg>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pChg chg="mod ord">
          <ac:chgData name="Philippe Baucour" userId="5102170ae7533958" providerId="LiveId" clId="{B2EE689F-2065-402A-8908-926DEA39FEF1}" dt="2024-08-20T13:55:20.059" v="52" actId="700"/>
          <ac:spMkLst>
            <pc:docMk/>
            <pc:sldMk cId="3595025937" sldId="259"/>
            <ac:spMk id="2" creationId="{9401C507-3D1F-23F1-FC25-F88A14E5D2D2}"/>
          </ac:spMkLst>
        </pc:spChg>
        <pc:spChg chg="add mod">
          <ac:chgData name="Philippe Baucour" userId="5102170ae7533958" providerId="LiveId" clId="{B2EE689F-2065-402A-8908-926DEA39FEF1}" dt="2024-08-20T14:12:08.730" v="141" actId="1035"/>
          <ac:spMkLst>
            <pc:docMk/>
            <pc:sldMk cId="3595025937" sldId="259"/>
            <ac:spMk id="3" creationId="{DAA69606-7991-E7A7-6DA7-C10E2197153D}"/>
          </ac:spMkLst>
        </pc:spChg>
        <pc:spChg chg="del">
          <ac:chgData name="Philippe Baucour" userId="5102170ae7533958" providerId="LiveId" clId="{B2EE689F-2065-402A-8908-926DEA39FEF1}" dt="2024-08-20T13:55:20.059" v="52" actId="700"/>
          <ac:spMkLst>
            <pc:docMk/>
            <pc:sldMk cId="3595025937" sldId="259"/>
            <ac:spMk id="3" creationId="{F99D3141-1EEC-FB5F-4E02-E4226DD5CC31}"/>
          </ac:spMkLst>
        </pc:spChg>
        <pc:picChg chg="add mod">
          <ac:chgData name="Philippe Baucour" userId="5102170ae7533958" providerId="LiveId" clId="{B2EE689F-2065-402A-8908-926DEA39FEF1}" dt="2024-08-20T14:10:49.808" v="90" actId="1036"/>
          <ac:picMkLst>
            <pc:docMk/>
            <pc:sldMk cId="3595025937" sldId="259"/>
            <ac:picMk id="5" creationId="{2B92A725-ABA1-9076-A45D-26AB83219752}"/>
          </ac:picMkLst>
        </pc:picChg>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pChg chg="mod">
          <ac:chgData name="Philippe Baucour" userId="5102170ae7533958" providerId="LiveId" clId="{B2EE689F-2065-402A-8908-926DEA39FEF1}" dt="2024-08-20T14:21:35.650" v="325" actId="20577"/>
          <ac:spMkLst>
            <pc:docMk/>
            <pc:sldMk cId="3605500931" sldId="260"/>
            <ac:spMk id="2" creationId="{50B81B73-2442-900F-81DF-40FFFB00F362}"/>
          </ac:spMkLst>
        </pc:spChg>
      </pc:sldChg>
      <pc:sldChg chg="modSp add mod">
        <pc:chgData name="Philippe Baucour" userId="5102170ae7533958" providerId="LiveId" clId="{B2EE689F-2065-402A-8908-926DEA39FEF1}" dt="2024-08-20T16:44:25.434" v="2428" actId="113"/>
        <pc:sldMkLst>
          <pc:docMk/>
          <pc:sldMk cId="1735660937" sldId="261"/>
        </pc:sldMkLst>
        <pc:spChg chg="mod">
          <ac:chgData name="Philippe Baucour" userId="5102170ae7533958" providerId="LiveId" clId="{B2EE689F-2065-402A-8908-926DEA39FEF1}" dt="2024-08-20T14:14:03.145" v="187" actId="20577"/>
          <ac:spMkLst>
            <pc:docMk/>
            <pc:sldMk cId="1735660937" sldId="261"/>
            <ac:spMk id="2" creationId="{3C06C7F3-1F37-3278-1418-9BDC17C64C05}"/>
          </ac:spMkLst>
        </pc:spChg>
        <pc:spChg chg="mod">
          <ac:chgData name="Philippe Baucour" userId="5102170ae7533958" providerId="LiveId" clId="{B2EE689F-2065-402A-8908-926DEA39FEF1}" dt="2024-08-20T16:44:25.434" v="2428" actId="113"/>
          <ac:spMkLst>
            <pc:docMk/>
            <pc:sldMk cId="1735660937" sldId="261"/>
            <ac:spMk id="3" creationId="{6760927A-C4AD-6A17-7C37-5D5E288834D1}"/>
          </ac:spMkLst>
        </pc:spChg>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pChg chg="del mod ord">
          <ac:chgData name="Philippe Baucour" userId="5102170ae7533958" providerId="LiveId" clId="{B2EE689F-2065-402A-8908-926DEA39FEF1}" dt="2024-08-20T14:06:15.969" v="61" actId="700"/>
          <ac:spMkLst>
            <pc:docMk/>
            <pc:sldMk cId="2620637221" sldId="262"/>
            <ac:spMk id="2" creationId="{85EB0905-95F7-88B6-0107-B21D86EEBAD4}"/>
          </ac:spMkLst>
        </pc:spChg>
        <pc:spChg chg="add mod ord">
          <ac:chgData name="Philippe Baucour" userId="5102170ae7533958" providerId="LiveId" clId="{B2EE689F-2065-402A-8908-926DEA39FEF1}" dt="2024-08-20T14:22:10.550" v="330" actId="20577"/>
          <ac:spMkLst>
            <pc:docMk/>
            <pc:sldMk cId="2620637221" sldId="262"/>
            <ac:spMk id="3" creationId="{608F483B-4434-746C-7AEB-95C4776D51F5}"/>
          </ac:spMkLst>
        </pc:spChg>
        <pc:spChg chg="add mod ord">
          <ac:chgData name="Philippe Baucour" userId="5102170ae7533958" providerId="LiveId" clId="{B2EE689F-2065-402A-8908-926DEA39FEF1}" dt="2024-08-20T14:42:22.609" v="556" actId="21"/>
          <ac:spMkLst>
            <pc:docMk/>
            <pc:sldMk cId="2620637221" sldId="262"/>
            <ac:spMk id="4" creationId="{89BF95F5-742F-BEE1-0DE9-2ECD77A3A8FC}"/>
          </ac:spMkLst>
        </pc:spChg>
      </pc:sldChg>
      <pc:sldChg chg="modSp add mod">
        <pc:chgData name="Philippe Baucour" userId="5102170ae7533958" providerId="LiveId" clId="{B2EE689F-2065-402A-8908-926DEA39FEF1}" dt="2024-08-20T14:20:52.676" v="283" actId="20577"/>
        <pc:sldMkLst>
          <pc:docMk/>
          <pc:sldMk cId="3032471110" sldId="264"/>
        </pc:sldMkLst>
        <pc:spChg chg="mod">
          <ac:chgData name="Philippe Baucour" userId="5102170ae7533958" providerId="LiveId" clId="{B2EE689F-2065-402A-8908-926DEA39FEF1}" dt="2024-08-20T14:20:52.676" v="283" actId="20577"/>
          <ac:spMkLst>
            <pc:docMk/>
            <pc:sldMk cId="3032471110" sldId="264"/>
            <ac:spMk id="15" creationId="{4A0F2F50-A8F4-B84F-6FFC-7F8D6197CE61}"/>
          </ac:spMkLst>
        </pc:spChg>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pChg chg="mod">
          <ac:chgData name="Philippe Baucour" userId="5102170ae7533958" providerId="LiveId" clId="{B2EE689F-2065-402A-8908-926DEA39FEF1}" dt="2024-08-20T14:07:31.370" v="66" actId="20577"/>
          <ac:spMkLst>
            <pc:docMk/>
            <pc:sldMk cId="747625521" sldId="266"/>
            <ac:spMk id="2" creationId="{A252341B-7A2D-75F7-2C2D-EED801A5D175}"/>
          </ac:spMkLst>
        </pc:spChg>
        <pc:spChg chg="add mod">
          <ac:chgData name="Philippe Baucour" userId="5102170ae7533958" providerId="LiveId" clId="{B2EE689F-2065-402A-8908-926DEA39FEF1}" dt="2024-08-20T14:20:24.282" v="273" actId="14100"/>
          <ac:spMkLst>
            <pc:docMk/>
            <pc:sldMk cId="747625521" sldId="266"/>
            <ac:spMk id="7" creationId="{2D720B5A-7ECF-A3EF-D44E-2B0A0C2ED1F3}"/>
          </ac:spMkLst>
        </pc:spChg>
        <pc:picChg chg="add mod">
          <ac:chgData name="Philippe Baucour" userId="5102170ae7533958" providerId="LiveId" clId="{B2EE689F-2065-402A-8908-926DEA39FEF1}" dt="2024-08-20T14:19:59.230" v="265" actId="1076"/>
          <ac:picMkLst>
            <pc:docMk/>
            <pc:sldMk cId="747625521" sldId="266"/>
            <ac:picMk id="16" creationId="{5C5F7576-E45A-1EB5-C8AD-BD408978EE72}"/>
          </ac:picMkLst>
        </pc:picChg>
      </pc:sldChg>
      <pc:sldChg chg="modSp add mod ord">
        <pc:chgData name="Philippe Baucour" userId="5102170ae7533958" providerId="LiveId" clId="{B2EE689F-2065-402A-8908-926DEA39FEF1}" dt="2024-08-20T14:21:11.262" v="301" actId="20577"/>
        <pc:sldMkLst>
          <pc:docMk/>
          <pc:sldMk cId="2297956533" sldId="267"/>
        </pc:sldMkLst>
        <pc:spChg chg="mod">
          <ac:chgData name="Philippe Baucour" userId="5102170ae7533958" providerId="LiveId" clId="{B2EE689F-2065-402A-8908-926DEA39FEF1}" dt="2024-08-20T14:21:11.262" v="301" actId="20577"/>
          <ac:spMkLst>
            <pc:docMk/>
            <pc:sldMk cId="2297956533" sldId="267"/>
            <ac:spMk id="4" creationId="{CC2A2999-2A2B-52F7-227C-09A61B8C832C}"/>
          </ac:spMkLst>
        </pc:spChg>
      </pc:sldChg>
      <pc:sldChg chg="addSp modSp new mod ord">
        <pc:chgData name="Philippe Baucour" userId="5102170ae7533958" providerId="LiveId" clId="{B2EE689F-2065-402A-8908-926DEA39FEF1}" dt="2024-08-20T16:46:17.043" v="2438" actId="20577"/>
        <pc:sldMkLst>
          <pc:docMk/>
          <pc:sldMk cId="1147535142" sldId="268"/>
        </pc:sldMkLst>
        <pc:spChg chg="mod">
          <ac:chgData name="Philippe Baucour" userId="5102170ae7533958" providerId="LiveId" clId="{B2EE689F-2065-402A-8908-926DEA39FEF1}" dt="2024-08-20T14:25:40.069" v="423" actId="20577"/>
          <ac:spMkLst>
            <pc:docMk/>
            <pc:sldMk cId="1147535142" sldId="268"/>
            <ac:spMk id="2" creationId="{B452D778-62DA-501C-C058-8EC5C9C10756}"/>
          </ac:spMkLst>
        </pc:spChg>
        <pc:spChg chg="mod">
          <ac:chgData name="Philippe Baucour" userId="5102170ae7533958" providerId="LiveId" clId="{B2EE689F-2065-402A-8908-926DEA39FEF1}" dt="2024-08-20T16:46:17.043" v="2438" actId="20577"/>
          <ac:spMkLst>
            <pc:docMk/>
            <pc:sldMk cId="1147535142" sldId="268"/>
            <ac:spMk id="3" creationId="{AFB9DA82-C6AB-DDA5-193E-1A67542E96A1}"/>
          </ac:spMkLst>
        </pc:spChg>
        <pc:picChg chg="add mod">
          <ac:chgData name="Philippe Baucour" userId="5102170ae7533958" providerId="LiveId" clId="{B2EE689F-2065-402A-8908-926DEA39FEF1}" dt="2024-08-20T14:28:03.109" v="441" actId="108"/>
          <ac:picMkLst>
            <pc:docMk/>
            <pc:sldMk cId="1147535142" sldId="268"/>
            <ac:picMk id="5" creationId="{770456EA-62CE-CCEA-B0E6-4EF3CF1E6D85}"/>
          </ac:picMkLst>
        </pc:picChg>
      </pc:sldChg>
      <pc:sldChg chg="addSp delSp modSp new mod modClrScheme chgLayout">
        <pc:chgData name="Philippe Baucour" userId="5102170ae7533958" providerId="LiveId" clId="{B2EE689F-2065-402A-8908-926DEA39FEF1}" dt="2024-08-20T15:04:27.183" v="881" actId="108"/>
        <pc:sldMkLst>
          <pc:docMk/>
          <pc:sldMk cId="1748231111" sldId="269"/>
        </pc:sldMkLst>
        <pc:spChg chg="mod ord">
          <ac:chgData name="Philippe Baucour" userId="5102170ae7533958" providerId="LiveId" clId="{B2EE689F-2065-402A-8908-926DEA39FEF1}" dt="2024-08-20T14:51:21.666" v="569" actId="700"/>
          <ac:spMkLst>
            <pc:docMk/>
            <pc:sldMk cId="1748231111" sldId="269"/>
            <ac:spMk id="2" creationId="{558AABD1-B03F-DF62-2548-932C470ADE51}"/>
          </ac:spMkLst>
        </pc:spChg>
        <pc:spChg chg="del">
          <ac:chgData name="Philippe Baucour" userId="5102170ae7533958" providerId="LiveId" clId="{B2EE689F-2065-402A-8908-926DEA39FEF1}" dt="2024-08-20T14:51:21.666" v="569" actId="700"/>
          <ac:spMkLst>
            <pc:docMk/>
            <pc:sldMk cId="1748231111" sldId="269"/>
            <ac:spMk id="3" creationId="{3B4529BA-CD2F-2525-266E-0FE73968F148}"/>
          </ac:spMkLst>
        </pc:spChg>
        <pc:spChg chg="add mod">
          <ac:chgData name="Philippe Baucour" userId="5102170ae7533958" providerId="LiveId" clId="{B2EE689F-2065-402A-8908-926DEA39FEF1}" dt="2024-08-20T15:01:33.389" v="839" actId="1076"/>
          <ac:spMkLst>
            <pc:docMk/>
            <pc:sldMk cId="1748231111" sldId="269"/>
            <ac:spMk id="16" creationId="{BE1D5DFE-CF5D-072D-A965-612E214107C1}"/>
          </ac:spMkLst>
        </pc:spChg>
        <pc:spChg chg="add mod">
          <ac:chgData name="Philippe Baucour" userId="5102170ae7533958" providerId="LiveId" clId="{B2EE689F-2065-402A-8908-926DEA39FEF1}" dt="2024-08-20T15:01:26.965" v="838" actId="1076"/>
          <ac:spMkLst>
            <pc:docMk/>
            <pc:sldMk cId="1748231111" sldId="269"/>
            <ac:spMk id="17" creationId="{8AE23A63-D89E-267D-48F9-EBF653B6E652}"/>
          </ac:spMkLst>
        </pc:spChg>
        <pc:spChg chg="add mod">
          <ac:chgData name="Philippe Baucour" userId="5102170ae7533958" providerId="LiveId" clId="{B2EE689F-2065-402A-8908-926DEA39FEF1}" dt="2024-08-20T15:01:43.309" v="841" actId="1076"/>
          <ac:spMkLst>
            <pc:docMk/>
            <pc:sldMk cId="1748231111" sldId="269"/>
            <ac:spMk id="18" creationId="{AF525763-7605-D112-4D83-6EB8A5F63A6E}"/>
          </ac:spMkLst>
        </pc:spChg>
        <pc:picChg chg="add mod">
          <ac:chgData name="Philippe Baucour" userId="5102170ae7533958" providerId="LiveId" clId="{B2EE689F-2065-402A-8908-926DEA39FEF1}" dt="2024-08-20T15:04:23.102" v="877" actId="108"/>
          <ac:picMkLst>
            <pc:docMk/>
            <pc:sldMk cId="1748231111" sldId="269"/>
            <ac:picMk id="5" creationId="{CB00D995-6DDE-4EAB-2BB8-6A4EE5A58A7C}"/>
          </ac:picMkLst>
        </pc:picChg>
        <pc:picChg chg="add mod">
          <ac:chgData name="Philippe Baucour" userId="5102170ae7533958" providerId="LiveId" clId="{B2EE689F-2065-402A-8908-926DEA39FEF1}" dt="2024-08-20T15:04:24.243" v="878" actId="108"/>
          <ac:picMkLst>
            <pc:docMk/>
            <pc:sldMk cId="1748231111" sldId="269"/>
            <ac:picMk id="7" creationId="{F927CB2E-1126-96C3-214D-CBF693BDDFD6}"/>
          </ac:picMkLst>
        </pc:picChg>
        <pc:picChg chg="add mod">
          <ac:chgData name="Philippe Baucour" userId="5102170ae7533958" providerId="LiveId" clId="{B2EE689F-2065-402A-8908-926DEA39FEF1}" dt="2024-08-20T15:04:25.165" v="879" actId="108"/>
          <ac:picMkLst>
            <pc:docMk/>
            <pc:sldMk cId="1748231111" sldId="269"/>
            <ac:picMk id="9" creationId="{C61075BF-25F0-4D6E-DA93-A366E6FB5084}"/>
          </ac:picMkLst>
        </pc:picChg>
        <pc:picChg chg="add mod">
          <ac:chgData name="Philippe Baucour" userId="5102170ae7533958" providerId="LiveId" clId="{B2EE689F-2065-402A-8908-926DEA39FEF1}" dt="2024-08-20T15:01:36.720" v="840" actId="1076"/>
          <ac:picMkLst>
            <pc:docMk/>
            <pc:sldMk cId="1748231111" sldId="269"/>
            <ac:picMk id="11" creationId="{534E0EEB-9452-CA0E-A92A-DA2D648AD0FA}"/>
          </ac:picMkLst>
        </pc:picChg>
        <pc:picChg chg="add mod">
          <ac:chgData name="Philippe Baucour" userId="5102170ae7533958" providerId="LiveId" clId="{B2EE689F-2065-402A-8908-926DEA39FEF1}" dt="2024-08-20T15:04:26.213" v="880" actId="108"/>
          <ac:picMkLst>
            <pc:docMk/>
            <pc:sldMk cId="1748231111" sldId="269"/>
            <ac:picMk id="13" creationId="{C54E7DE8-04BC-640F-E88C-6FF69F7DDEF9}"/>
          </ac:picMkLst>
        </pc:picChg>
        <pc:picChg chg="add mod">
          <ac:chgData name="Philippe Baucour" userId="5102170ae7533958" providerId="LiveId" clId="{B2EE689F-2065-402A-8908-926DEA39FEF1}" dt="2024-08-20T15:04:27.183" v="881" actId="108"/>
          <ac:picMkLst>
            <pc:docMk/>
            <pc:sldMk cId="1748231111" sldId="269"/>
            <ac:picMk id="15" creationId="{B6257353-FD93-E6F0-1C7A-2C911156B25C}"/>
          </ac:picMkLst>
        </pc:picChg>
      </pc:sldChg>
      <pc:sldChg chg="modSp new mod">
        <pc:chgData name="Philippe Baucour" userId="5102170ae7533958" providerId="LiveId" clId="{B2EE689F-2065-402A-8908-926DEA39FEF1}" dt="2024-08-20T15:48:27.513" v="1265" actId="27636"/>
        <pc:sldMkLst>
          <pc:docMk/>
          <pc:sldMk cId="2492228979" sldId="270"/>
        </pc:sldMkLst>
        <pc:spChg chg="mod">
          <ac:chgData name="Philippe Baucour" userId="5102170ae7533958" providerId="LiveId" clId="{B2EE689F-2065-402A-8908-926DEA39FEF1}" dt="2024-08-20T14:30:07.760" v="492" actId="20577"/>
          <ac:spMkLst>
            <pc:docMk/>
            <pc:sldMk cId="2492228979" sldId="270"/>
            <ac:spMk id="2" creationId="{816CA654-D4E4-C121-8C03-2D4442388ED2}"/>
          </ac:spMkLst>
        </pc:spChg>
        <pc:spChg chg="mod">
          <ac:chgData name="Philippe Baucour" userId="5102170ae7533958" providerId="LiveId" clId="{B2EE689F-2065-402A-8908-926DEA39FEF1}" dt="2024-08-20T15:48:27.513" v="1265" actId="27636"/>
          <ac:spMkLst>
            <pc:docMk/>
            <pc:sldMk cId="2492228979" sldId="270"/>
            <ac:spMk id="3" creationId="{EAEEBC22-1509-CEB3-FF71-21F77B9FB14E}"/>
          </ac:spMkLst>
        </pc:spChg>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pChg chg="mod ord">
          <ac:chgData name="Philippe Baucour" userId="5102170ae7533958" providerId="LiveId" clId="{B2EE689F-2065-402A-8908-926DEA39FEF1}" dt="2024-08-20T15:50:40.449" v="1308" actId="700"/>
          <ac:spMkLst>
            <pc:docMk/>
            <pc:sldMk cId="1525589597" sldId="271"/>
            <ac:spMk id="2" creationId="{3FBF303B-320E-615A-D4A6-CE2076FD915D}"/>
          </ac:spMkLst>
        </pc:spChg>
        <pc:spChg chg="del">
          <ac:chgData name="Philippe Baucour" userId="5102170ae7533958" providerId="LiveId" clId="{B2EE689F-2065-402A-8908-926DEA39FEF1}" dt="2024-08-20T15:26:03.055" v="1208" actId="700"/>
          <ac:spMkLst>
            <pc:docMk/>
            <pc:sldMk cId="1525589597" sldId="271"/>
            <ac:spMk id="3" creationId="{7F1358CB-03AD-3B17-4FF6-43A75D4E827B}"/>
          </ac:spMkLst>
        </pc:spChg>
        <pc:spChg chg="add mod ord">
          <ac:chgData name="Philippe Baucour" userId="5102170ae7533958" providerId="LiveId" clId="{B2EE689F-2065-402A-8908-926DEA39FEF1}" dt="2024-08-20T15:51:01.668" v="1351" actId="20577"/>
          <ac:spMkLst>
            <pc:docMk/>
            <pc:sldMk cId="1525589597" sldId="271"/>
            <ac:spMk id="6" creationId="{3F3FBD36-F5D6-8C6D-1ECB-2BC2F9C975C9}"/>
          </ac:spMkLst>
        </pc:spChg>
        <pc:picChg chg="add mod">
          <ac:chgData name="Philippe Baucour" userId="5102170ae7533958" providerId="LiveId" clId="{B2EE689F-2065-402A-8908-926DEA39FEF1}" dt="2024-08-20T15:26:10.393" v="1209" actId="1076"/>
          <ac:picMkLst>
            <pc:docMk/>
            <pc:sldMk cId="1525589597" sldId="271"/>
            <ac:picMk id="5" creationId="{79ACFFD6-8701-A586-409C-D065CFA85D2B}"/>
          </ac:picMkLst>
        </pc:picChg>
      </pc:sldChg>
      <pc:sldChg chg="addSp delSp modSp new mod">
        <pc:chgData name="Philippe Baucour" userId="5102170ae7533958" providerId="LiveId" clId="{B2EE689F-2065-402A-8908-926DEA39FEF1}" dt="2024-08-20T16:36:47.045" v="2084" actId="20577"/>
        <pc:sldMkLst>
          <pc:docMk/>
          <pc:sldMk cId="789373151" sldId="272"/>
        </pc:sldMkLst>
        <pc:spChg chg="mod">
          <ac:chgData name="Philippe Baucour" userId="5102170ae7533958" providerId="LiveId" clId="{B2EE689F-2065-402A-8908-926DEA39FEF1}" dt="2024-08-20T16:36:47.045" v="2084" actId="20577"/>
          <ac:spMkLst>
            <pc:docMk/>
            <pc:sldMk cId="789373151" sldId="272"/>
            <ac:spMk id="2" creationId="{353EE57E-5493-2327-616F-B3A8EB55D058}"/>
          </ac:spMkLst>
        </pc:spChg>
        <pc:spChg chg="mod">
          <ac:chgData name="Philippe Baucour" userId="5102170ae7533958" providerId="LiveId" clId="{B2EE689F-2065-402A-8908-926DEA39FEF1}" dt="2024-08-20T16:10:41.914" v="1469" actId="14100"/>
          <ac:spMkLst>
            <pc:docMk/>
            <pc:sldMk cId="789373151" sldId="272"/>
            <ac:spMk id="3" creationId="{9CCCAB07-2348-E027-5CBB-B6DFBEF0ECA5}"/>
          </ac:spMkLst>
        </pc:spChg>
        <pc:spChg chg="add mod">
          <ac:chgData name="Philippe Baucour" userId="5102170ae7533958" providerId="LiveId" clId="{B2EE689F-2065-402A-8908-926DEA39FEF1}" dt="2024-08-20T16:18:13.423" v="1619" actId="1035"/>
          <ac:spMkLst>
            <pc:docMk/>
            <pc:sldMk cId="789373151" sldId="272"/>
            <ac:spMk id="6" creationId="{A6FBEA0E-496A-DEEC-15CF-4C575BF1B8DC}"/>
          </ac:spMkLst>
        </pc:spChg>
        <pc:spChg chg="add mod">
          <ac:chgData name="Philippe Baucour" userId="5102170ae7533958" providerId="LiveId" clId="{B2EE689F-2065-402A-8908-926DEA39FEF1}" dt="2024-08-20T16:18:13.423" v="1619" actId="1035"/>
          <ac:spMkLst>
            <pc:docMk/>
            <pc:sldMk cId="789373151" sldId="272"/>
            <ac:spMk id="7" creationId="{44724778-4908-8097-B2D4-1DF08F28B450}"/>
          </ac:spMkLst>
        </pc:spChg>
        <pc:spChg chg="add mod">
          <ac:chgData name="Philippe Baucour" userId="5102170ae7533958" providerId="LiveId" clId="{B2EE689F-2065-402A-8908-926DEA39FEF1}" dt="2024-08-20T16:18:13.423" v="1619" actId="1035"/>
          <ac:spMkLst>
            <pc:docMk/>
            <pc:sldMk cId="789373151" sldId="272"/>
            <ac:spMk id="8" creationId="{77F9C462-D38F-8217-3290-4EA6B7587381}"/>
          </ac:spMkLst>
        </pc:spChg>
        <pc:spChg chg="add mod">
          <ac:chgData name="Philippe Baucour" userId="5102170ae7533958" providerId="LiveId" clId="{B2EE689F-2065-402A-8908-926DEA39FEF1}" dt="2024-08-20T16:18:13.423" v="1619" actId="1035"/>
          <ac:spMkLst>
            <pc:docMk/>
            <pc:sldMk cId="789373151" sldId="272"/>
            <ac:spMk id="9" creationId="{A420F552-C558-10F2-3840-2B3840BC5CA7}"/>
          </ac:spMkLst>
        </pc:spChg>
        <pc:spChg chg="add mod">
          <ac:chgData name="Philippe Baucour" userId="5102170ae7533958" providerId="LiveId" clId="{B2EE689F-2065-402A-8908-926DEA39FEF1}" dt="2024-08-20T16:18:13.423" v="1619" actId="1035"/>
          <ac:spMkLst>
            <pc:docMk/>
            <pc:sldMk cId="789373151" sldId="272"/>
            <ac:spMk id="10" creationId="{FE334B22-EF4D-A1D6-AD3A-9A837CD2EA0D}"/>
          </ac:spMkLst>
        </pc:spChg>
        <pc:picChg chg="add mod">
          <ac:chgData name="Philippe Baucour" userId="5102170ae7533958" providerId="LiveId" clId="{B2EE689F-2065-402A-8908-926DEA39FEF1}" dt="2024-08-20T16:18:52.163" v="1625" actId="108"/>
          <ac:picMkLst>
            <pc:docMk/>
            <pc:sldMk cId="789373151" sldId="272"/>
            <ac:picMk id="5" creationId="{852CC397-0BE9-B1E8-895C-A04848CCA426}"/>
          </ac:picMkLst>
        </pc:picChg>
        <pc:picChg chg="add mod">
          <ac:chgData name="Philippe Baucour" userId="5102170ae7533958" providerId="LiveId" clId="{B2EE689F-2065-402A-8908-926DEA39FEF1}" dt="2024-08-20T16:21:44.463" v="1672" actId="1035"/>
          <ac:picMkLst>
            <pc:docMk/>
            <pc:sldMk cId="789373151" sldId="272"/>
            <ac:picMk id="12" creationId="{6C6E6F12-489C-3253-A37A-9B6FD93D3E8F}"/>
          </ac:picMkLst>
        </pc:picChg>
        <pc:picChg chg="add del mod">
          <ac:chgData name="Philippe Baucour" userId="5102170ae7533958" providerId="LiveId" clId="{B2EE689F-2065-402A-8908-926DEA39FEF1}" dt="2024-08-20T16:22:57.161" v="1676" actId="21"/>
          <ac:picMkLst>
            <pc:docMk/>
            <pc:sldMk cId="789373151" sldId="272"/>
            <ac:picMk id="14" creationId="{455A44FA-2E55-D0E2-7C71-EF34D9840450}"/>
          </ac:picMkLst>
        </pc:picChg>
      </pc:sldChg>
      <pc:sldChg chg="addSp modSp new mod">
        <pc:chgData name="Philippe Baucour" userId="5102170ae7533958" providerId="LiveId" clId="{B2EE689F-2065-402A-8908-926DEA39FEF1}" dt="2024-08-20T16:47:48.114" v="2492" actId="1035"/>
        <pc:sldMkLst>
          <pc:docMk/>
          <pc:sldMk cId="84679321" sldId="273"/>
        </pc:sldMkLst>
        <pc:spChg chg="mod">
          <ac:chgData name="Philippe Baucour" userId="5102170ae7533958" providerId="LiveId" clId="{B2EE689F-2065-402A-8908-926DEA39FEF1}" dt="2024-08-20T16:47:17.335" v="2452" actId="20577"/>
          <ac:spMkLst>
            <pc:docMk/>
            <pc:sldMk cId="84679321" sldId="273"/>
            <ac:spMk id="2" creationId="{F47D66FB-F952-F3DE-39F9-A324E4C81197}"/>
          </ac:spMkLst>
        </pc:spChg>
        <pc:spChg chg="add mod">
          <ac:chgData name="Philippe Baucour" userId="5102170ae7533958" providerId="LiveId" clId="{B2EE689F-2065-402A-8908-926DEA39FEF1}" dt="2024-08-20T16:47:48.114" v="2492" actId="1035"/>
          <ac:spMkLst>
            <pc:docMk/>
            <pc:sldMk cId="84679321" sldId="273"/>
            <ac:spMk id="3" creationId="{ACEFA5E8-4615-CF35-BF1F-8975A9512F6E}"/>
          </ac:spMkLst>
        </pc:spChg>
        <pc:spChg chg="add mod">
          <ac:chgData name="Philippe Baucour" userId="5102170ae7533958" providerId="LiveId" clId="{B2EE689F-2065-402A-8908-926DEA39FEF1}" dt="2024-08-20T15:06:12.656" v="905" actId="1038"/>
          <ac:spMkLst>
            <pc:docMk/>
            <pc:sldMk cId="84679321" sldId="273"/>
            <ac:spMk id="7" creationId="{0D310D5B-3A81-15B8-626B-C3D78A394855}"/>
          </ac:spMkLst>
        </pc:spChg>
        <pc:picChg chg="add mod">
          <ac:chgData name="Philippe Baucour" userId="5102170ae7533958" providerId="LiveId" clId="{B2EE689F-2065-402A-8908-926DEA39FEF1}" dt="2024-08-20T15:04:14.546" v="876" actId="108"/>
          <ac:picMkLst>
            <pc:docMk/>
            <pc:sldMk cId="84679321" sldId="273"/>
            <ac:picMk id="4" creationId="{6A8FC15C-BEC8-742C-5B3E-599CE46CCB38}"/>
          </ac:picMkLst>
        </pc:picChg>
        <pc:picChg chg="add mod">
          <ac:chgData name="Philippe Baucour" userId="5102170ae7533958" providerId="LiveId" clId="{B2EE689F-2065-402A-8908-926DEA39FEF1}" dt="2024-08-20T16:47:48.114" v="2492" actId="1035"/>
          <ac:picMkLst>
            <pc:docMk/>
            <pc:sldMk cId="84679321" sldId="273"/>
            <ac:picMk id="6" creationId="{E7C16856-9003-D06E-EA60-A6D3D91A7742}"/>
          </ac:picMkLst>
        </pc:picChg>
      </pc:sldChg>
      <pc:sldChg chg="addSp modSp new mod">
        <pc:chgData name="Philippe Baucour" userId="5102170ae7533958" providerId="LiveId" clId="{B2EE689F-2065-402A-8908-926DEA39FEF1}" dt="2024-08-20T15:46:11.395" v="1217" actId="20577"/>
        <pc:sldMkLst>
          <pc:docMk/>
          <pc:sldMk cId="3456324371" sldId="274"/>
        </pc:sldMkLst>
        <pc:spChg chg="mod">
          <ac:chgData name="Philippe Baucour" userId="5102170ae7533958" providerId="LiveId" clId="{B2EE689F-2065-402A-8908-926DEA39FEF1}" dt="2024-08-20T15:46:11.395" v="1217" actId="20577"/>
          <ac:spMkLst>
            <pc:docMk/>
            <pc:sldMk cId="3456324371" sldId="274"/>
            <ac:spMk id="2" creationId="{EE897911-A1A8-C7EC-C846-D8602369FD6D}"/>
          </ac:spMkLst>
        </pc:spChg>
        <pc:picChg chg="add mod">
          <ac:chgData name="Philippe Baucour" userId="5102170ae7533958" providerId="LiveId" clId="{B2EE689F-2065-402A-8908-926DEA39FEF1}" dt="2024-08-20T15:10:18.083" v="997" actId="108"/>
          <ac:picMkLst>
            <pc:docMk/>
            <pc:sldMk cId="3456324371" sldId="274"/>
            <ac:picMk id="4" creationId="{C7152C95-9652-9FC7-A242-E6747C0E94C2}"/>
          </ac:picMkLst>
        </pc:picChg>
        <pc:picChg chg="add mod">
          <ac:chgData name="Philippe Baucour" userId="5102170ae7533958" providerId="LiveId" clId="{B2EE689F-2065-402A-8908-926DEA39FEF1}" dt="2024-08-20T15:10:22.052" v="998" actId="108"/>
          <ac:picMkLst>
            <pc:docMk/>
            <pc:sldMk cId="3456324371" sldId="274"/>
            <ac:picMk id="6" creationId="{A28B1D92-C9F1-7726-F34E-9B2FE109FF22}"/>
          </ac:picMkLst>
        </pc:picChg>
        <pc:picChg chg="add mod">
          <ac:chgData name="Philippe Baucour" userId="5102170ae7533958" providerId="LiveId" clId="{B2EE689F-2065-402A-8908-926DEA39FEF1}" dt="2024-08-20T15:10:39.518" v="1001" actId="1076"/>
          <ac:picMkLst>
            <pc:docMk/>
            <pc:sldMk cId="3456324371" sldId="274"/>
            <ac:picMk id="8" creationId="{C636DE9E-F18F-E7CA-A309-F0D8C21230E5}"/>
          </ac:picMkLst>
        </pc:picChg>
      </pc:sldChg>
      <pc:sldChg chg="addSp delSp modSp new mod modClrScheme chgLayout">
        <pc:chgData name="Philippe Baucour" userId="5102170ae7533958" providerId="LiveId" clId="{B2EE689F-2065-402A-8908-926DEA39FEF1}" dt="2024-08-20T15:25:47.792" v="1206" actId="108"/>
        <pc:sldMkLst>
          <pc:docMk/>
          <pc:sldMk cId="2038859278" sldId="275"/>
        </pc:sldMkLst>
        <pc:spChg chg="mod ord">
          <ac:chgData name="Philippe Baucour" userId="5102170ae7533958" providerId="LiveId" clId="{B2EE689F-2065-402A-8908-926DEA39FEF1}" dt="2024-08-20T15:22:03.517" v="1173" actId="700"/>
          <ac:spMkLst>
            <pc:docMk/>
            <pc:sldMk cId="2038859278" sldId="275"/>
            <ac:spMk id="2" creationId="{24063984-B4C8-C813-6AC7-447967932092}"/>
          </ac:spMkLst>
        </pc:spChg>
        <pc:spChg chg="del mod">
          <ac:chgData name="Philippe Baucour" userId="5102170ae7533958" providerId="LiveId" clId="{B2EE689F-2065-402A-8908-926DEA39FEF1}" dt="2024-08-20T15:22:03.517" v="1173" actId="700"/>
          <ac:spMkLst>
            <pc:docMk/>
            <pc:sldMk cId="2038859278" sldId="275"/>
            <ac:spMk id="3" creationId="{2DDDCF1E-A3D7-A2E0-0D2B-DD9EDAD1B44F}"/>
          </ac:spMkLst>
        </pc:spChg>
        <pc:picChg chg="add mod">
          <ac:chgData name="Philippe Baucour" userId="5102170ae7533958" providerId="LiveId" clId="{B2EE689F-2065-402A-8908-926DEA39FEF1}" dt="2024-08-20T15:25:47.792" v="1206" actId="108"/>
          <ac:picMkLst>
            <pc:docMk/>
            <pc:sldMk cId="2038859278" sldId="275"/>
            <ac:picMk id="5" creationId="{E89C0C74-B586-E2D8-03D8-F80FA07F1D0F}"/>
          </ac:picMkLst>
        </pc:picChg>
        <pc:picChg chg="add mod">
          <ac:chgData name="Philippe Baucour" userId="5102170ae7533958" providerId="LiveId" clId="{B2EE689F-2065-402A-8908-926DEA39FEF1}" dt="2024-08-20T15:25:44.326" v="1205" actId="108"/>
          <ac:picMkLst>
            <pc:docMk/>
            <pc:sldMk cId="2038859278" sldId="275"/>
            <ac:picMk id="7" creationId="{78EDD125-9313-D2CF-AB87-9B31CAFDA206}"/>
          </ac:picMkLst>
        </pc:picChg>
      </pc:sldChg>
      <pc:sldChg chg="addSp delSp modSp new mod modClrScheme chgLayout">
        <pc:chgData name="Philippe Baucour" userId="5102170ae7533958" providerId="LiveId" clId="{B2EE689F-2065-402A-8908-926DEA39FEF1}" dt="2024-08-20T16:49:57.237" v="2645" actId="700"/>
        <pc:sldMkLst>
          <pc:docMk/>
          <pc:sldMk cId="983044138" sldId="276"/>
        </pc:sldMkLst>
        <pc:spChg chg="mod ord">
          <ac:chgData name="Philippe Baucour" userId="5102170ae7533958" providerId="LiveId" clId="{B2EE689F-2065-402A-8908-926DEA39FEF1}" dt="2024-08-20T16:49:57.237" v="2645" actId="700"/>
          <ac:spMkLst>
            <pc:docMk/>
            <pc:sldMk cId="983044138" sldId="276"/>
            <ac:spMk id="2" creationId="{CBDA0F96-82F3-5E7F-5D26-0A79DACAF23E}"/>
          </ac:spMkLst>
        </pc:spChg>
        <pc:spChg chg="del">
          <ac:chgData name="Philippe Baucour" userId="5102170ae7533958" providerId="LiveId" clId="{B2EE689F-2065-402A-8908-926DEA39FEF1}" dt="2024-08-20T16:49:57.237" v="2645" actId="700"/>
          <ac:spMkLst>
            <pc:docMk/>
            <pc:sldMk cId="983044138" sldId="276"/>
            <ac:spMk id="3" creationId="{505EB389-1F7B-DED3-F607-777B1138A771}"/>
          </ac:spMkLst>
        </pc:spChg>
        <pc:picChg chg="add mod">
          <ac:chgData name="Philippe Baucour" userId="5102170ae7533958" providerId="LiveId" clId="{B2EE689F-2065-402A-8908-926DEA39FEF1}" dt="2024-08-20T16:49:41.616" v="2630" actId="1036"/>
          <ac:picMkLst>
            <pc:docMk/>
            <pc:sldMk cId="983044138" sldId="276"/>
            <ac:picMk id="5" creationId="{7558FB0A-3EB6-8804-FECE-E5E55A994446}"/>
          </ac:picMkLst>
        </pc:picChg>
        <pc:picChg chg="add mod">
          <ac:chgData name="Philippe Baucour" userId="5102170ae7533958" providerId="LiveId" clId="{B2EE689F-2065-402A-8908-926DEA39FEF1}" dt="2024-08-20T16:49:41.616" v="2630" actId="1036"/>
          <ac:picMkLst>
            <pc:docMk/>
            <pc:sldMk cId="983044138" sldId="276"/>
            <ac:picMk id="7" creationId="{111E652D-977C-1EDF-9D3B-2B0E3F60299A}"/>
          </ac:picMkLst>
        </pc:picChg>
        <pc:picChg chg="add mod">
          <ac:chgData name="Philippe Baucour" userId="5102170ae7533958" providerId="LiveId" clId="{B2EE689F-2065-402A-8908-926DEA39FEF1}" dt="2024-08-20T16:49:51.439" v="2644" actId="1036"/>
          <ac:picMkLst>
            <pc:docMk/>
            <pc:sldMk cId="983044138" sldId="276"/>
            <ac:picMk id="9" creationId="{4EE75ED0-4F80-17F5-F694-5BCB820E09D1}"/>
          </ac:picMkLst>
        </pc:picChg>
        <pc:picChg chg="add mod">
          <ac:chgData name="Philippe Baucour" userId="5102170ae7533958" providerId="LiveId" clId="{B2EE689F-2065-402A-8908-926DEA39FEF1}" dt="2024-08-20T16:49:51.439" v="2644" actId="1036"/>
          <ac:picMkLst>
            <pc:docMk/>
            <pc:sldMk cId="983044138" sldId="276"/>
            <ac:picMk id="11" creationId="{993ED54A-8234-DCB6-40BD-7F4985C38D29}"/>
          </ac:picMkLst>
        </pc:picChg>
        <pc:picChg chg="add del mod">
          <ac:chgData name="Philippe Baucour" userId="5102170ae7533958" providerId="LiveId" clId="{B2EE689F-2065-402A-8908-926DEA39FEF1}" dt="2024-08-20T16:02:44.462" v="1418" actId="21"/>
          <ac:picMkLst>
            <pc:docMk/>
            <pc:sldMk cId="983044138" sldId="276"/>
            <ac:picMk id="13" creationId="{C41F733B-971D-EA0B-53C8-1E433C78820A}"/>
          </ac:picMkLst>
        </pc:picChg>
      </pc:sldChg>
      <pc:sldChg chg="addSp modSp new mod">
        <pc:chgData name="Philippe Baucour" userId="5102170ae7533958" providerId="LiveId" clId="{B2EE689F-2065-402A-8908-926DEA39FEF1}" dt="2024-08-20T16:18:41.695" v="1623" actId="108"/>
        <pc:sldMkLst>
          <pc:docMk/>
          <pc:sldMk cId="3225795604" sldId="277"/>
        </pc:sldMkLst>
        <pc:spChg chg="mod">
          <ac:chgData name="Philippe Baucour" userId="5102170ae7533958" providerId="LiveId" clId="{B2EE689F-2065-402A-8908-926DEA39FEF1}" dt="2024-08-20T16:04:01.501" v="1427"/>
          <ac:spMkLst>
            <pc:docMk/>
            <pc:sldMk cId="3225795604" sldId="277"/>
            <ac:spMk id="2" creationId="{B9ACD412-2D77-0354-544C-6A39D7D093BB}"/>
          </ac:spMkLst>
        </pc:spChg>
        <pc:spChg chg="add mod">
          <ac:chgData name="Philippe Baucour" userId="5102170ae7533958" providerId="LiveId" clId="{B2EE689F-2065-402A-8908-926DEA39FEF1}" dt="2024-08-20T16:05:30.731" v="1446" actId="1076"/>
          <ac:spMkLst>
            <pc:docMk/>
            <pc:sldMk cId="3225795604" sldId="277"/>
            <ac:spMk id="8" creationId="{EEAE76EB-0CEA-83B2-2E24-9662EF5DF29B}"/>
          </ac:spMkLst>
        </pc:spChg>
        <pc:spChg chg="add mod">
          <ac:chgData name="Philippe Baucour" userId="5102170ae7533958" providerId="LiveId" clId="{B2EE689F-2065-402A-8908-926DEA39FEF1}" dt="2024-08-20T16:05:48.988" v="1455" actId="1036"/>
          <ac:spMkLst>
            <pc:docMk/>
            <pc:sldMk cId="3225795604" sldId="277"/>
            <ac:spMk id="9" creationId="{B00D1002-10B3-6715-9CC0-DBF2017E9796}"/>
          </ac:spMkLst>
        </pc:spChg>
        <pc:spChg chg="add mod">
          <ac:chgData name="Philippe Baucour" userId="5102170ae7533958" providerId="LiveId" clId="{B2EE689F-2065-402A-8908-926DEA39FEF1}" dt="2024-08-20T16:06:24.362" v="1465" actId="1038"/>
          <ac:spMkLst>
            <pc:docMk/>
            <pc:sldMk cId="3225795604" sldId="277"/>
            <ac:spMk id="10" creationId="{51195D5F-B08D-2825-C185-84510E253ECE}"/>
          </ac:spMkLst>
        </pc:spChg>
        <pc:picChg chg="add mod">
          <ac:chgData name="Philippe Baucour" userId="5102170ae7533958" providerId="LiveId" clId="{B2EE689F-2065-402A-8908-926DEA39FEF1}" dt="2024-08-20T16:18:38.489" v="1622" actId="108"/>
          <ac:picMkLst>
            <pc:docMk/>
            <pc:sldMk cId="3225795604" sldId="277"/>
            <ac:picMk id="5" creationId="{BD25D348-E9D7-73E4-9EB5-0CE67344B52D}"/>
          </ac:picMkLst>
        </pc:picChg>
        <pc:picChg chg="add mod">
          <ac:chgData name="Philippe Baucour" userId="5102170ae7533958" providerId="LiveId" clId="{B2EE689F-2065-402A-8908-926DEA39FEF1}" dt="2024-08-20T16:18:41.695" v="1623" actId="108"/>
          <ac:picMkLst>
            <pc:docMk/>
            <pc:sldMk cId="3225795604" sldId="277"/>
            <ac:picMk id="7" creationId="{E1E05D12-043D-A579-4D51-EF6D7D766B3B}"/>
          </ac:picMkLst>
        </pc:picChg>
        <pc:picChg chg="add mod">
          <ac:chgData name="Philippe Baucour" userId="5102170ae7533958" providerId="LiveId" clId="{B2EE689F-2065-402A-8908-926DEA39FEF1}" dt="2024-08-20T16:18:35.196" v="1621" actId="108"/>
          <ac:picMkLst>
            <pc:docMk/>
            <pc:sldMk cId="3225795604" sldId="277"/>
            <ac:picMk id="13" creationId="{C41F733B-971D-EA0B-53C8-1E433C78820A}"/>
          </ac:picMkLst>
        </pc:picChg>
      </pc:sldChg>
      <pc:sldChg chg="addSp modSp new mod modNotesTx">
        <pc:chgData name="Philippe Baucour" userId="5102170ae7533958" providerId="LiveId" clId="{B2EE689F-2065-402A-8908-926DEA39FEF1}" dt="2024-08-20T16:37:26.001" v="2098" actId="20577"/>
        <pc:sldMkLst>
          <pc:docMk/>
          <pc:sldMk cId="694977292" sldId="278"/>
        </pc:sldMkLst>
        <pc:spChg chg="mod">
          <ac:chgData name="Philippe Baucour" userId="5102170ae7533958" providerId="LiveId" clId="{B2EE689F-2065-402A-8908-926DEA39FEF1}" dt="2024-08-20T16:23:21.771" v="1679"/>
          <ac:spMkLst>
            <pc:docMk/>
            <pc:sldMk cId="694977292" sldId="278"/>
            <ac:spMk id="2" creationId="{4A63942F-5901-B687-F2D0-D00052FF11E4}"/>
          </ac:spMkLst>
        </pc:spChg>
        <pc:spChg chg="add mod">
          <ac:chgData name="Philippe Baucour" userId="5102170ae7533958" providerId="LiveId" clId="{B2EE689F-2065-402A-8908-926DEA39FEF1}" dt="2024-08-20T16:23:43.943" v="1682" actId="1076"/>
          <ac:spMkLst>
            <pc:docMk/>
            <pc:sldMk cId="694977292" sldId="278"/>
            <ac:spMk id="6" creationId="{E8014D9F-DBDD-8379-35B0-0C745EC796D1}"/>
          </ac:spMkLst>
        </pc:spChg>
        <pc:spChg chg="add mod">
          <ac:chgData name="Philippe Baucour" userId="5102170ae7533958" providerId="LiveId" clId="{B2EE689F-2065-402A-8908-926DEA39FEF1}" dt="2024-08-20T16:24:13.264" v="1689" actId="1076"/>
          <ac:spMkLst>
            <pc:docMk/>
            <pc:sldMk cId="694977292" sldId="278"/>
            <ac:spMk id="7" creationId="{EEBBFFD1-AC19-E2F4-E0D7-95DF8447A9EC}"/>
          </ac:spMkLst>
        </pc:spChg>
        <pc:spChg chg="add mod">
          <ac:chgData name="Philippe Baucour" userId="5102170ae7533958" providerId="LiveId" clId="{B2EE689F-2065-402A-8908-926DEA39FEF1}" dt="2024-08-20T16:24:23.317" v="1691" actId="1076"/>
          <ac:spMkLst>
            <pc:docMk/>
            <pc:sldMk cId="694977292" sldId="278"/>
            <ac:spMk id="8" creationId="{BF4D1496-8280-3022-7707-EB989AB15866}"/>
          </ac:spMkLst>
        </pc:spChg>
        <pc:picChg chg="add mod">
          <ac:chgData name="Philippe Baucour" userId="5102170ae7533958" providerId="LiveId" clId="{B2EE689F-2065-402A-8908-926DEA39FEF1}" dt="2024-08-20T16:23:54.792" v="1685" actId="14100"/>
          <ac:picMkLst>
            <pc:docMk/>
            <pc:sldMk cId="694977292" sldId="278"/>
            <ac:picMk id="5" creationId="{75FD758C-AB12-8028-B371-F1291D10BEE9}"/>
          </ac:picMkLst>
        </pc:picChg>
        <pc:picChg chg="add mod">
          <ac:chgData name="Philippe Baucour" userId="5102170ae7533958" providerId="LiveId" clId="{B2EE689F-2065-402A-8908-926DEA39FEF1}" dt="2024-08-20T16:23:06.961" v="1678" actId="1076"/>
          <ac:picMkLst>
            <pc:docMk/>
            <pc:sldMk cId="694977292" sldId="278"/>
            <ac:picMk id="14" creationId="{455A44FA-2E55-D0E2-7C71-EF34D9840450}"/>
          </ac:picMkLst>
        </pc:picChg>
      </pc:sldChg>
      <pc:sldChg chg="addSp modSp new mod">
        <pc:chgData name="Philippe Baucour" userId="5102170ae7533958" providerId="LiveId" clId="{B2EE689F-2065-402A-8908-926DEA39FEF1}" dt="2024-08-20T16:34:41.208" v="1938" actId="1038"/>
        <pc:sldMkLst>
          <pc:docMk/>
          <pc:sldMk cId="1712493428" sldId="279"/>
        </pc:sldMkLst>
        <pc:spChg chg="mod">
          <ac:chgData name="Philippe Baucour" userId="5102170ae7533958" providerId="LiveId" clId="{B2EE689F-2065-402A-8908-926DEA39FEF1}" dt="2024-08-20T16:25:48.619" v="1694"/>
          <ac:spMkLst>
            <pc:docMk/>
            <pc:sldMk cId="1712493428" sldId="279"/>
            <ac:spMk id="2" creationId="{F2444DB5-00BD-BE2D-BA8E-A6F02FCDA4CE}"/>
          </ac:spMkLst>
        </pc:spChg>
        <pc:spChg chg="mod">
          <ac:chgData name="Philippe Baucour" userId="5102170ae7533958" providerId="LiveId" clId="{B2EE689F-2065-402A-8908-926DEA39FEF1}" dt="2024-08-20T16:33:30.757" v="1803" actId="14100"/>
          <ac:spMkLst>
            <pc:docMk/>
            <pc:sldMk cId="1712493428" sldId="279"/>
            <ac:spMk id="3" creationId="{CBF7662D-9599-0B73-65E8-2DC4745F45CB}"/>
          </ac:spMkLst>
        </pc:spChg>
        <pc:spChg chg="add mod">
          <ac:chgData name="Philippe Baucour" userId="5102170ae7533958" providerId="LiveId" clId="{B2EE689F-2065-402A-8908-926DEA39FEF1}" dt="2024-08-20T16:34:41.208" v="1938" actId="1038"/>
          <ac:spMkLst>
            <pc:docMk/>
            <pc:sldMk cId="1712493428" sldId="279"/>
            <ac:spMk id="8" creationId="{BC7BEC2F-AB35-E48E-9E8F-8E4A679DDBD7}"/>
          </ac:spMkLst>
        </pc:spChg>
        <pc:picChg chg="add mod">
          <ac:chgData name="Philippe Baucour" userId="5102170ae7533958" providerId="LiveId" clId="{B2EE689F-2065-402A-8908-926DEA39FEF1}" dt="2024-08-20T16:34:33.732" v="1931" actId="553"/>
          <ac:picMkLst>
            <pc:docMk/>
            <pc:sldMk cId="1712493428" sldId="279"/>
            <ac:picMk id="5" creationId="{080032C5-88D5-13AF-DEF6-7B93F837E61F}"/>
          </ac:picMkLst>
        </pc:picChg>
        <pc:picChg chg="add mod">
          <ac:chgData name="Philippe Baucour" userId="5102170ae7533958" providerId="LiveId" clId="{B2EE689F-2065-402A-8908-926DEA39FEF1}" dt="2024-08-20T16:34:33.732" v="1931" actId="553"/>
          <ac:picMkLst>
            <pc:docMk/>
            <pc:sldMk cId="1712493428" sldId="279"/>
            <ac:picMk id="7" creationId="{8A414230-0726-7835-7089-D4E99FE710F2}"/>
          </ac:picMkLst>
        </pc:picChg>
        <pc:picChg chg="add mod">
          <ac:chgData name="Philippe Baucour" userId="5102170ae7533958" providerId="LiveId" clId="{B2EE689F-2065-402A-8908-926DEA39FEF1}" dt="2024-08-20T16:34:33.732" v="1931" actId="553"/>
          <ac:picMkLst>
            <pc:docMk/>
            <pc:sldMk cId="1712493428" sldId="279"/>
            <ac:picMk id="10" creationId="{68CE1A1C-0091-541E-2EED-C7082BD79F0A}"/>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4:27.42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18,'115'-8,"-7"-1,157 14,-221-1,-1 2,0 1,-1 3,46 15,-59-16,2-1,42 5,-40-8,57 16,-72-15,0-2,1 0,-1-1,1 0,0-2,0 0,0-1,0-2,34-5,-16 2,0 2,1 2,-1 1,0 2,47 8,-23-4,0-2,72-6,-35 1,-77 0,36-7,-35 4,36-1,-23 3,-1-1,68-17,-97 19,214-47,-188 41,-14 3,-1 0,25-10,-32 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32.21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0,'149'15,"3"-8,34 0,-35-5,130-4,-209-5,30-1,-3 7,93 3,-141 4,50 3,-46-10,76-10,-79 6,0 3,60 4,-18 0,-51-2,-31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40.636"/>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90,'21'-9,"1"1,0 2,1 0,-1 2,35-4,-54 8,35-3,49 1,-52 3,66-7,-43 0,0 2,69 6,-29 0,-92-2,54 1,0-3,105-17,-120 13,0 2,1 1,63 6,-15-1,68-2,-148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53.535"/>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1,'4'1,"-1"-1,1 1,0 0,0 0,0 1,-1-1,8 5,18 6,7-6,0-1,66 1,23-6,-116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09.77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0,'38'2,"0"2,49 12,-17-3,7-6,-1-2,85-7,-42 0,-100 2,1-2,0 0,-1-1,25-7,-35 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27.88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18,'86'10,"170"-3,-10-7,17-2,-245 0,1-1,25-8,6-1,-27 9,0 2,0 0,-1 2,33 4,32 0,-61-5,-19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45.14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15,'89'14,"1"-4,0-3,1-5,-1-4,93-13,-8 0,0 7,231 20,42-8,-248-6,-182 1,1-1,28-6,26-2,-66 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7:59:26.5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0 149,'446'-15,"-318"10,-77 4,1-1,0-3,52-12,-72 11,41-4,-13 4,15-2,-56 8,1-2,-1 0,0-1,0-1,0-1,24-9,-21 6,0 1,0 2,1 0,0 1,40-1,-23 2,191-3,-212 6,-11 0,0 1,0 1,0-1,-1 1,13 5,-13-5,0 1,0-1,0-1,0 1,0-1,0 0,14-1,200-7,-148-2,45-1,1383 11,-1483 1,0 1,0 0,0 1,-1 1,0 1,27 13,-2-2,-13-5,0 1,48 32,-45-16,-29-26,2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5:36.72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1,'25'1,"0"2,0 1,-1 1,27 9,51 10,3-14,188-6,-154-6,-107 2,-16-1,0 0,0 2,-1 0,1 1,-1 0,23 7,-21-5,0-1,0 0,0-1,1-1,-1-1,30-3,7 1,156-8,-96 0,-5 6,9-1,-19 1,-64 4,41-5,45-2,-13 1,232-6,-318 12,-10 0,0 2,0-1,17 6,-16-4,0 0,22 2,131 6,-155-10,-1 0,1 0,0 1,-1 1,16 5,-16-4,0-1,1 0,-1-1,1 0,16 0,-4-1,0 1,-1 1,24 7,-24-5,1-1,-1-1,26 1,-31-5,0 2,0 0,0 1,0 0,0 1,28 10,-27-5,0-2,0 0,0-1,1-1,0 0,-1-1,1-2,0 0,1-1,22-2,-8-2,-23 3,-1 0,1-1,0 0,0 0,-1-1,14-6,-12 3,82-44,-86 45,-1 1,1 0,-1 1,1 0,0 0,1 0,-1 1,13-2,-21 4,1 0,0 1,-1-1,1-1,-1 1,1 0,0 0,-1 0,1 0,-1 0,1 0,0-1,-1 1,1 0,-1-1,1 1,-1 0,1-1,-1 1,1 0,-1-1,0 1,1-1,0 0,1-6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22.933"/>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30,'29'0,"-3"0,0 0,1-2,27-5,-27 3,44-2,-6 2,16-2,94 5,-79 3,-83-2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30.57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1,'30'14,"2"0,-1-2,1-1,1-2,0-1,0-1,1-2,0-2,53 0,-49-4,0-1,-1-2,46-10,-54 8,-1 2,1 2,1 0,33 3,-36 1,0-2,0-1,1-1,-1-1,31-9,-18 4,-28 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45.6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0,'105'23,"-44"-8,0-3,1-3,104 3,6-24,55 8,-135 5,-41 5,-44-4,1 0,0-1,0-1,0 1,-1-1,1 0,13-3,60-19,24-5,-94 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55.31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15,'463'0,"-371"-8,4 1,-69 7,-15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16.87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57,'129'8,"-83"-4,85-2,-107-5,0-2,30-8,-29 6,47-7,228-1,-249 8,-43 5,-1 1,1-1,0 1,-1 1,1 0,0 0,11 1,-9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24.56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1,'277'51,"-201"-41,129 0,466-11,-559-13,-80 14,-12 1,0-1,0-1,0-1,0-1,38-10,-50 11,0 0,1 0,-1 0,10 0,-7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34.1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62,'24'0,"7"1,1-1,0-2,-1-2,35-7,-37 5,0 2,-1 1,1 1,43 3,-45 1,1-2,-1-1,0-1,0-2,36-8,-38 7,0 1,0 1,0 1,0 1,40 4,5 0,0-3,-58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03/11/2024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effectLst/>
                <a:latin typeface="Inter"/>
              </a:rPr>
              <a:t>Key Evaluation Criteria</a:t>
            </a:r>
          </a:p>
          <a:p>
            <a:pPr algn="l">
              <a:buFont typeface="+mj-lt"/>
              <a:buAutoNum type="arabicPeriod"/>
            </a:pPr>
            <a:r>
              <a:rPr lang="en-US" b="1" i="0" dirty="0">
                <a:solidFill>
                  <a:srgbClr val="1F2123"/>
                </a:solidFill>
                <a:effectLst/>
                <a:latin typeface="Inter"/>
              </a:rPr>
              <a:t>Data Preparation and Model Performance</a:t>
            </a:r>
            <a:r>
              <a:rPr lang="en-US" b="0" i="0" dirty="0">
                <a:solidFill>
                  <a:srgbClr val="1F2123"/>
                </a:solidFill>
                <a:effectLst/>
                <a:latin typeface="Inter"/>
              </a:rPr>
              <a:t>: Did you select a meaningful dataset, preprocess it properly, and train a high-performance model?</a:t>
            </a:r>
          </a:p>
          <a:p>
            <a:pPr algn="l">
              <a:buFont typeface="+mj-lt"/>
              <a:buAutoNum type="arabicPeriod"/>
            </a:pPr>
            <a:r>
              <a:rPr lang="en-US" b="1" i="0" dirty="0">
                <a:solidFill>
                  <a:srgbClr val="1F2123"/>
                </a:solidFill>
                <a:effectLst/>
                <a:latin typeface="Inter"/>
              </a:rPr>
              <a:t>Pipeline Completeness</a:t>
            </a:r>
            <a:r>
              <a:rPr lang="en-US" b="0" i="0" dirty="0">
                <a:solidFill>
                  <a:srgbClr val="1F2123"/>
                </a:solidFill>
                <a:effectLst/>
                <a:latin typeface="Inter"/>
              </a:rPr>
              <a:t>: Does your MLOps pipeline handle the entire lifecycle from deployment to monitoring and retraining?</a:t>
            </a:r>
          </a:p>
          <a:p>
            <a:pPr algn="l">
              <a:buFont typeface="+mj-lt"/>
              <a:buAutoNum type="arabicPeriod"/>
            </a:pPr>
            <a:r>
              <a:rPr lang="en-US" b="1" i="0" dirty="0">
                <a:solidFill>
                  <a:srgbClr val="1F2123"/>
                </a:solidFill>
                <a:effectLst/>
                <a:latin typeface="Inter"/>
              </a:rPr>
              <a:t>Automation</a:t>
            </a:r>
            <a:r>
              <a:rPr lang="en-US" b="0" i="0" dirty="0">
                <a:solidFill>
                  <a:srgbClr val="1F2123"/>
                </a:solidFill>
                <a:effectLst/>
                <a:latin typeface="Inter"/>
              </a:rPr>
              <a:t>: How well have you automated the processes for deployment and retraining? Is the system robust enough to handle changes in data or performance?</a:t>
            </a:r>
          </a:p>
          <a:p>
            <a:pPr algn="l">
              <a:buFont typeface="+mj-lt"/>
              <a:buAutoNum type="arabicPeriod"/>
            </a:pPr>
            <a:r>
              <a:rPr lang="en-US" b="1" i="0" dirty="0">
                <a:solidFill>
                  <a:srgbClr val="1F2123"/>
                </a:solidFill>
                <a:effectLst/>
                <a:latin typeface="Inter"/>
              </a:rPr>
              <a:t>Scalability and Monitoring</a:t>
            </a:r>
            <a:r>
              <a:rPr lang="en-US" b="0" i="0" dirty="0">
                <a:solidFill>
                  <a:srgbClr val="1F2123"/>
                </a:solidFill>
                <a:effectLst/>
                <a:latin typeface="Inter"/>
              </a:rPr>
              <a:t>: Can your pipeline scale to handle larger data volumes and heavier user loads? Is the monitoring system proactive and effective?</a:t>
            </a:r>
          </a:p>
          <a:p>
            <a:pPr algn="l">
              <a:buFont typeface="+mj-lt"/>
              <a:buAutoNum type="arabicPeriod"/>
            </a:pPr>
            <a:r>
              <a:rPr lang="en-US" b="1" i="0" dirty="0">
                <a:solidFill>
                  <a:srgbClr val="1F2123"/>
                </a:solidFill>
                <a:effectLst/>
                <a:latin typeface="Inter"/>
              </a:rPr>
              <a:t>Documentation and Usability</a:t>
            </a:r>
            <a:r>
              <a:rPr lang="en-US" b="0" i="0" dirty="0">
                <a:solidFill>
                  <a:srgbClr val="1F2123"/>
                </a:solidFill>
                <a:effectLst/>
                <a:latin typeface="Inter"/>
              </a:rPr>
              <a:t>: Is the pipeline clearly documented and accessible for future developers or stakeholders?</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5</a:t>
            </a:fld>
            <a:endParaRPr lang="fr-FR"/>
          </a:p>
        </p:txBody>
      </p:sp>
    </p:spTree>
    <p:extLst>
      <p:ext uri="{BB962C8B-B14F-4D97-AF65-F5344CB8AC3E}">
        <p14:creationId xmlns:p14="http://schemas.microsoft.com/office/powerpoint/2010/main" val="292195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2 bookings are consecutive with a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between them most of the rentals are on time (returns happen before </a:t>
            </a:r>
            <a:r>
              <a:rPr lang="en-US" b="0" dirty="0">
                <a:solidFill>
                  <a:srgbClr val="CE9178"/>
                </a:solidFill>
                <a:effectLst/>
                <a:latin typeface="JetBrains Mono" panose="02000009000000000000" pitchFamily="49" charset="0"/>
              </a:rPr>
              <a:t>`</a:t>
            </a:r>
            <a:r>
              <a:rPr lang="en-US" b="0" dirty="0" err="1">
                <a:solidFill>
                  <a:srgbClr val="CE9178"/>
                </a:solidFill>
                <a:effectLst/>
                <a:latin typeface="JetBrains Mono" panose="02000009000000000000" pitchFamily="49" charset="0"/>
              </a:rPr>
              <a:t>time_delta_with_previous_rental_in_minutes</a:t>
            </a:r>
            <a:r>
              <a:rPr lang="en-US" b="0" dirty="0">
                <a:solidFill>
                  <a:srgbClr val="CE9178"/>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270 vs 1245</a:t>
            </a:r>
          </a:p>
          <a:p>
            <a:endParaRPr lang="en-US" b="0" dirty="0">
              <a:solidFill>
                <a:srgbClr val="6796E6"/>
              </a:solidFill>
              <a:effectLst/>
              <a:latin typeface="JetBrains Mono" panose="02000009000000000000" pitchFamily="49" charset="0"/>
            </a:endParaRPr>
          </a:p>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there is no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(no previous driver) most of the returns are late</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8602 vs 6228</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6</a:t>
            </a:fld>
            <a:endParaRPr lang="fr-FR"/>
          </a:p>
        </p:txBody>
      </p:sp>
    </p:spTree>
    <p:extLst>
      <p:ext uri="{BB962C8B-B14F-4D97-AF65-F5344CB8AC3E}">
        <p14:creationId xmlns:p14="http://schemas.microsoft.com/office/powerpoint/2010/main" val="2268223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03/11/2024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03/11/2024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03/11/2024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03/11/2024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03/11/2024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03/11/2024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03/11/2024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03/11/2024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03/11/2024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03/11/2024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03/11/2024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03/11/2024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hyperlink" Target="mailto:philippe.baucour@gmail.com" TargetMode="External"/><Relationship Id="rId7" Type="http://schemas.openxmlformats.org/officeDocument/2006/relationships/image" Target="../media/image2.sv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hyperlink" Target="https://github.com/40tude/fraud_detection_2" TargetMode="Externa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4.svg"/><Relationship Id="rId14"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svg"/><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50.sv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p.jedha.co/course/become-certified-ai-architect-lds/data-analyst-certificate-l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hyperlink" Target="https://app.jedha.co/course/project-prep-lds/project-overview-lds" TargetMode="Externa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18.png"/><Relationship Id="rId21" Type="http://schemas.openxmlformats.org/officeDocument/2006/relationships/image" Target="../media/image27.png"/><Relationship Id="rId7" Type="http://schemas.openxmlformats.org/officeDocument/2006/relationships/image" Target="../media/image20.png"/><Relationship Id="rId12" Type="http://schemas.openxmlformats.org/officeDocument/2006/relationships/customXml" Target="../ink/ink5.xml"/><Relationship Id="rId17" Type="http://schemas.openxmlformats.org/officeDocument/2006/relationships/image" Target="../media/image25.png"/><Relationship Id="rId25" Type="http://schemas.openxmlformats.org/officeDocument/2006/relationships/image" Target="../media/image29.png"/><Relationship Id="rId33" Type="http://schemas.openxmlformats.org/officeDocument/2006/relationships/image" Target="../media/image33.png"/><Relationship Id="rId2" Type="http://schemas.openxmlformats.org/officeDocument/2006/relationships/hyperlink" Target="https://app.jedha.co/course/project-prep-lds/project-overview-lds" TargetMode="Externa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19.png"/><Relationship Id="rId15" Type="http://schemas.openxmlformats.org/officeDocument/2006/relationships/image" Target="../media/image24.png"/><Relationship Id="rId23" Type="http://schemas.openxmlformats.org/officeDocument/2006/relationships/image" Target="../media/image28.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26.png"/><Relationship Id="rId31" Type="http://schemas.openxmlformats.org/officeDocument/2006/relationships/image" Target="../media/image32.png"/><Relationship Id="rId4" Type="http://schemas.openxmlformats.org/officeDocument/2006/relationships/customXml" Target="../ink/ink1.xml"/><Relationship Id="rId9" Type="http://schemas.openxmlformats.org/officeDocument/2006/relationships/image" Target="../media/image21.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30.png"/><Relationship Id="rId30" Type="http://schemas.openxmlformats.org/officeDocument/2006/relationships/customXml" Target="../ink/ink14.xml"/><Relationship Id="rId8" Type="http://schemas.openxmlformats.org/officeDocument/2006/relationships/customXml" Target="../ink/ink3.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hyperlink" Target="https://app.jedha.co/course/project-prep-lds/project-overview-lds" TargetMode="External"/><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customXml" Target="../ink/ink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err="1"/>
              <a:t>fraud</a:t>
            </a:r>
            <a:r>
              <a:rPr lang="fr-FR" dirty="0"/>
              <a:t> </a:t>
            </a:r>
            <a:r>
              <a:rPr lang="fr-FR" dirty="0" err="1"/>
              <a:t>detection</a:t>
            </a:r>
            <a:r>
              <a:rPr lang="fr-FR" dirty="0"/>
              <a:t> 2 Project</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3602037"/>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URLs   :	</a:t>
            </a:r>
            <a:r>
              <a:rPr lang="fr-FR" sz="1400" dirty="0" err="1"/>
              <a:t>project</a:t>
            </a:r>
            <a:r>
              <a:rPr lang="fr-FR" sz="1400" dirty="0"/>
              <a:t>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148590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297180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45770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170070" y="-884069"/>
            <a:ext cx="464127" cy="644236"/>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0B12C1-EB00-388D-85B0-5D99890703EE}"/>
              </a:ext>
            </a:extLst>
          </p:cNvPr>
          <p:cNvSpPr/>
          <p:nvPr/>
        </p:nvSpPr>
        <p:spPr>
          <a:xfrm>
            <a:off x="2536305" y="1688422"/>
            <a:ext cx="8125719" cy="3224237"/>
          </a:xfrm>
          <a:prstGeom prst="rect">
            <a:avLst/>
          </a:prstGeom>
          <a:solidFill>
            <a:srgbClr val="FFF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2BF3D44-7489-D86E-F92A-72019F762E73}"/>
              </a:ext>
            </a:extLst>
          </p:cNvPr>
          <p:cNvSpPr/>
          <p:nvPr/>
        </p:nvSpPr>
        <p:spPr>
          <a:xfrm>
            <a:off x="219716" y="1688421"/>
            <a:ext cx="1736871" cy="3224237"/>
          </a:xfrm>
          <a:prstGeom prst="rect">
            <a:avLst/>
          </a:prstGeom>
          <a:solidFill>
            <a:srgbClr val="E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08D08A52-862E-7411-004A-ABEAE6CF0F5E}"/>
              </a:ext>
            </a:extLst>
          </p:cNvPr>
          <p:cNvPicPr>
            <a:picLocks noChangeAspect="1"/>
          </p:cNvPicPr>
          <p:nvPr/>
        </p:nvPicPr>
        <p:blipFill>
          <a:blip r:embed="rId2"/>
          <a:stretch>
            <a:fillRect/>
          </a:stretch>
        </p:blipFill>
        <p:spPr>
          <a:xfrm>
            <a:off x="10927728" y="2615410"/>
            <a:ext cx="1150719" cy="880186"/>
          </a:xfrm>
          <a:prstGeom prst="rect">
            <a:avLst/>
          </a:prstGeom>
        </p:spPr>
      </p:pic>
      <p:pic>
        <p:nvPicPr>
          <p:cNvPr id="9" name="Graphique 8" descr="Base de données contour">
            <a:extLst>
              <a:ext uri="{FF2B5EF4-FFF2-40B4-BE49-F238E27FC236}">
                <a16:creationId xmlns:a16="http://schemas.microsoft.com/office/drawing/2014/main" id="{D0DF13A7-9F90-348C-5A37-07AA701B38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061" y="3288347"/>
            <a:ext cx="914400" cy="914400"/>
          </a:xfrm>
          <a:prstGeom prst="rect">
            <a:avLst/>
          </a:prstGeom>
        </p:spPr>
      </p:pic>
      <p:pic>
        <p:nvPicPr>
          <p:cNvPr id="11" name="Image 10">
            <a:extLst>
              <a:ext uri="{FF2B5EF4-FFF2-40B4-BE49-F238E27FC236}">
                <a16:creationId xmlns:a16="http://schemas.microsoft.com/office/drawing/2014/main" id="{2890084B-FED6-48AC-2CDA-1AF68992C054}"/>
              </a:ext>
            </a:extLst>
          </p:cNvPr>
          <p:cNvPicPr>
            <a:picLocks noChangeAspect="1"/>
          </p:cNvPicPr>
          <p:nvPr/>
        </p:nvPicPr>
        <p:blipFill>
          <a:blip r:embed="rId5"/>
          <a:stretch>
            <a:fillRect/>
          </a:stretch>
        </p:blipFill>
        <p:spPr>
          <a:xfrm>
            <a:off x="306369" y="1757707"/>
            <a:ext cx="1189697" cy="436956"/>
          </a:xfrm>
          <a:prstGeom prst="rect">
            <a:avLst/>
          </a:prstGeom>
        </p:spPr>
      </p:pic>
      <p:pic>
        <p:nvPicPr>
          <p:cNvPr id="13" name="Image 12">
            <a:extLst>
              <a:ext uri="{FF2B5EF4-FFF2-40B4-BE49-F238E27FC236}">
                <a16:creationId xmlns:a16="http://schemas.microsoft.com/office/drawing/2014/main" id="{0D627424-D20D-F17B-282A-2022746C79D6}"/>
              </a:ext>
            </a:extLst>
          </p:cNvPr>
          <p:cNvPicPr>
            <a:picLocks noChangeAspect="1"/>
          </p:cNvPicPr>
          <p:nvPr/>
        </p:nvPicPr>
        <p:blipFill>
          <a:blip r:embed="rId6"/>
          <a:stretch>
            <a:fillRect/>
          </a:stretch>
        </p:blipFill>
        <p:spPr>
          <a:xfrm>
            <a:off x="9991724" y="1757707"/>
            <a:ext cx="535435" cy="720778"/>
          </a:xfrm>
          <a:prstGeom prst="rect">
            <a:avLst/>
          </a:prstGeom>
        </p:spPr>
      </p:pic>
      <p:pic>
        <p:nvPicPr>
          <p:cNvPr id="16" name="Graphique 15" descr="Base de données contour">
            <a:extLst>
              <a:ext uri="{FF2B5EF4-FFF2-40B4-BE49-F238E27FC236}">
                <a16:creationId xmlns:a16="http://schemas.microsoft.com/office/drawing/2014/main" id="{F89097A5-3953-3397-1C06-5359B5D85F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97239" y="3300539"/>
            <a:ext cx="914400" cy="914400"/>
          </a:xfrm>
          <a:prstGeom prst="rect">
            <a:avLst/>
          </a:prstGeom>
        </p:spPr>
      </p:pic>
      <p:cxnSp>
        <p:nvCxnSpPr>
          <p:cNvPr id="18" name="Connecteur : en angle 17">
            <a:extLst>
              <a:ext uri="{FF2B5EF4-FFF2-40B4-BE49-F238E27FC236}">
                <a16:creationId xmlns:a16="http://schemas.microsoft.com/office/drawing/2014/main" id="{D7E0B5D7-E25E-36FB-9CB5-0955B90E2D63}"/>
              </a:ext>
            </a:extLst>
          </p:cNvPr>
          <p:cNvCxnSpPr>
            <a:stCxn id="7" idx="1"/>
          </p:cNvCxnSpPr>
          <p:nvPr/>
        </p:nvCxnSpPr>
        <p:spPr>
          <a:xfrm rot="10800000" flipV="1">
            <a:off x="8970086" y="3055502"/>
            <a:ext cx="1957643" cy="291321"/>
          </a:xfrm>
          <a:prstGeom prst="bentConnector3">
            <a:avLst>
              <a:gd name="adj1" fmla="val 10037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eur : en angle 20">
            <a:extLst>
              <a:ext uri="{FF2B5EF4-FFF2-40B4-BE49-F238E27FC236}">
                <a16:creationId xmlns:a16="http://schemas.microsoft.com/office/drawing/2014/main" id="{63E4AE85-6D80-BCF0-1132-D33693D918BB}"/>
              </a:ext>
            </a:extLst>
          </p:cNvPr>
          <p:cNvCxnSpPr/>
          <p:nvPr/>
        </p:nvCxnSpPr>
        <p:spPr>
          <a:xfrm rot="10800000">
            <a:off x="1715248" y="2194663"/>
            <a:ext cx="7052235" cy="1105876"/>
          </a:xfrm>
          <a:prstGeom prst="bentConnector3">
            <a:avLst>
              <a:gd name="adj1" fmla="val 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eur : en angle 23">
            <a:extLst>
              <a:ext uri="{FF2B5EF4-FFF2-40B4-BE49-F238E27FC236}">
                <a16:creationId xmlns:a16="http://schemas.microsoft.com/office/drawing/2014/main" id="{663E7747-1761-E217-799F-E019D1D16E1B}"/>
              </a:ext>
            </a:extLst>
          </p:cNvPr>
          <p:cNvCxnSpPr/>
          <p:nvPr/>
        </p:nvCxnSpPr>
        <p:spPr>
          <a:xfrm>
            <a:off x="1716259" y="2808941"/>
            <a:ext cx="2240165" cy="537882"/>
          </a:xfrm>
          <a:prstGeom prst="bentConnector3">
            <a:avLst>
              <a:gd name="adj1" fmla="val 9988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eur : en angle 26">
            <a:extLst>
              <a:ext uri="{FF2B5EF4-FFF2-40B4-BE49-F238E27FC236}">
                <a16:creationId xmlns:a16="http://schemas.microsoft.com/office/drawing/2014/main" id="{CC5B5B29-A61F-080D-1E1C-F056635D3546}"/>
              </a:ext>
            </a:extLst>
          </p:cNvPr>
          <p:cNvCxnSpPr>
            <a:cxnSpLocks/>
          </p:cNvCxnSpPr>
          <p:nvPr/>
        </p:nvCxnSpPr>
        <p:spPr>
          <a:xfrm>
            <a:off x="4222129" y="2808943"/>
            <a:ext cx="2607479" cy="2427521"/>
          </a:xfrm>
          <a:prstGeom prst="bentConnector3">
            <a:avLst>
              <a:gd name="adj1" fmla="val 10003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31">
            <a:extLst>
              <a:ext uri="{FF2B5EF4-FFF2-40B4-BE49-F238E27FC236}">
                <a16:creationId xmlns:a16="http://schemas.microsoft.com/office/drawing/2014/main" id="{7E37BB66-D7E7-5D68-8C7D-B3F37CB60C8E}"/>
              </a:ext>
            </a:extLst>
          </p:cNvPr>
          <p:cNvCxnSpPr/>
          <p:nvPr/>
        </p:nvCxnSpPr>
        <p:spPr>
          <a:xfrm>
            <a:off x="4222128" y="2808941"/>
            <a:ext cx="0" cy="537882"/>
          </a:xfrm>
          <a:prstGeom prst="line">
            <a:avLst/>
          </a:prstGeom>
        </p:spPr>
        <p:style>
          <a:lnRef idx="2">
            <a:schemeClr val="accent1"/>
          </a:lnRef>
          <a:fillRef idx="0">
            <a:schemeClr val="accent1"/>
          </a:fillRef>
          <a:effectRef idx="1">
            <a:schemeClr val="accent1"/>
          </a:effectRef>
          <a:fontRef idx="minor">
            <a:schemeClr val="tx1"/>
          </a:fontRef>
        </p:style>
      </p:cxnSp>
      <p:pic>
        <p:nvPicPr>
          <p:cNvPr id="36" name="Image 35">
            <a:extLst>
              <a:ext uri="{FF2B5EF4-FFF2-40B4-BE49-F238E27FC236}">
                <a16:creationId xmlns:a16="http://schemas.microsoft.com/office/drawing/2014/main" id="{C0E88518-4FFA-7811-42C6-2A0B4B8CE1FA}"/>
              </a:ext>
            </a:extLst>
          </p:cNvPr>
          <p:cNvPicPr>
            <a:picLocks noChangeAspect="1"/>
          </p:cNvPicPr>
          <p:nvPr/>
        </p:nvPicPr>
        <p:blipFill>
          <a:blip r:embed="rId9"/>
          <a:stretch>
            <a:fillRect/>
          </a:stretch>
        </p:blipFill>
        <p:spPr>
          <a:xfrm>
            <a:off x="6522721" y="5404457"/>
            <a:ext cx="613774" cy="626174"/>
          </a:xfrm>
          <a:prstGeom prst="rect">
            <a:avLst/>
          </a:prstGeom>
        </p:spPr>
      </p:pic>
      <p:sp>
        <p:nvSpPr>
          <p:cNvPr id="39" name="ZoneTexte 38">
            <a:extLst>
              <a:ext uri="{FF2B5EF4-FFF2-40B4-BE49-F238E27FC236}">
                <a16:creationId xmlns:a16="http://schemas.microsoft.com/office/drawing/2014/main" id="{AA657646-6134-7516-6765-A95D84029C18}"/>
              </a:ext>
            </a:extLst>
          </p:cNvPr>
          <p:cNvSpPr txBox="1"/>
          <p:nvPr/>
        </p:nvSpPr>
        <p:spPr>
          <a:xfrm>
            <a:off x="9131352" y="3572169"/>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 1</a:t>
            </a:r>
          </a:p>
        </p:txBody>
      </p:sp>
      <p:sp>
        <p:nvSpPr>
          <p:cNvPr id="40" name="ZoneTexte 39">
            <a:extLst>
              <a:ext uri="{FF2B5EF4-FFF2-40B4-BE49-F238E27FC236}">
                <a16:creationId xmlns:a16="http://schemas.microsoft.com/office/drawing/2014/main" id="{6E18830C-A06B-2E59-3155-E21C8F882574}"/>
              </a:ext>
            </a:extLst>
          </p:cNvPr>
          <p:cNvSpPr txBox="1"/>
          <p:nvPr/>
        </p:nvSpPr>
        <p:spPr>
          <a:xfrm>
            <a:off x="4421585" y="3598768"/>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 2</a:t>
            </a:r>
          </a:p>
        </p:txBody>
      </p:sp>
      <p:sp>
        <p:nvSpPr>
          <p:cNvPr id="41" name="ZoneTexte 40">
            <a:extLst>
              <a:ext uri="{FF2B5EF4-FFF2-40B4-BE49-F238E27FC236}">
                <a16:creationId xmlns:a16="http://schemas.microsoft.com/office/drawing/2014/main" id="{5F1CCAD6-FC64-5830-AAF7-564B7C6A54BC}"/>
              </a:ext>
            </a:extLst>
          </p:cNvPr>
          <p:cNvSpPr txBox="1"/>
          <p:nvPr/>
        </p:nvSpPr>
        <p:spPr>
          <a:xfrm>
            <a:off x="8856403" y="2816652"/>
            <a:ext cx="1858201"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subcribe</a:t>
            </a:r>
            <a:r>
              <a:rPr lang="fr-FR" sz="1200" dirty="0">
                <a:latin typeface="Courier New" panose="02070309020205020404" pitchFamily="49" charset="0"/>
                <a:cs typeface="Courier New" panose="02070309020205020404" pitchFamily="49" charset="0"/>
              </a:rPr>
              <a:t> - speed 1</a:t>
            </a:r>
          </a:p>
        </p:txBody>
      </p:sp>
      <p:sp>
        <p:nvSpPr>
          <p:cNvPr id="42" name="ZoneTexte 41">
            <a:extLst>
              <a:ext uri="{FF2B5EF4-FFF2-40B4-BE49-F238E27FC236}">
                <a16:creationId xmlns:a16="http://schemas.microsoft.com/office/drawing/2014/main" id="{5C360675-8566-28CD-6662-E5FDD6B6C8C3}"/>
              </a:ext>
            </a:extLst>
          </p:cNvPr>
          <p:cNvSpPr txBox="1"/>
          <p:nvPr/>
        </p:nvSpPr>
        <p:spPr>
          <a:xfrm>
            <a:off x="4405813" y="1947340"/>
            <a:ext cx="2787943"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request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43" name="ZoneTexte 42">
            <a:extLst>
              <a:ext uri="{FF2B5EF4-FFF2-40B4-BE49-F238E27FC236}">
                <a16:creationId xmlns:a16="http://schemas.microsoft.com/office/drawing/2014/main" id="{329BDCA3-BF29-61A6-09FA-C58EA1D22BB1}"/>
              </a:ext>
            </a:extLst>
          </p:cNvPr>
          <p:cNvSpPr txBox="1"/>
          <p:nvPr/>
        </p:nvSpPr>
        <p:spPr>
          <a:xfrm>
            <a:off x="5250331" y="2568723"/>
            <a:ext cx="1579278"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store - speed 3</a:t>
            </a:r>
          </a:p>
        </p:txBody>
      </p:sp>
      <p:sp>
        <p:nvSpPr>
          <p:cNvPr id="44" name="ZoneTexte 43">
            <a:extLst>
              <a:ext uri="{FF2B5EF4-FFF2-40B4-BE49-F238E27FC236}">
                <a16:creationId xmlns:a16="http://schemas.microsoft.com/office/drawing/2014/main" id="{FD1DC89B-83F3-EB3F-59DB-781D1932EDB9}"/>
              </a:ext>
            </a:extLst>
          </p:cNvPr>
          <p:cNvSpPr txBox="1"/>
          <p:nvPr/>
        </p:nvSpPr>
        <p:spPr>
          <a:xfrm>
            <a:off x="1558733" y="2568723"/>
            <a:ext cx="2416046"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get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2" name="Rectangle 1">
            <a:extLst>
              <a:ext uri="{FF2B5EF4-FFF2-40B4-BE49-F238E27FC236}">
                <a16:creationId xmlns:a16="http://schemas.microsoft.com/office/drawing/2014/main" id="{A70C038D-8DA7-2F03-9DBF-2B87C07F478C}"/>
              </a:ext>
            </a:extLst>
          </p:cNvPr>
          <p:cNvSpPr/>
          <p:nvPr/>
        </p:nvSpPr>
        <p:spPr>
          <a:xfrm>
            <a:off x="3508188" y="3006165"/>
            <a:ext cx="2134052" cy="1535953"/>
          </a:xfrm>
          <a:prstGeom prst="rect">
            <a:avLst/>
          </a:prstGeom>
          <a:solidFill>
            <a:srgbClr val="156082">
              <a:alpha val="49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3" name="Rectangle 2">
            <a:extLst>
              <a:ext uri="{FF2B5EF4-FFF2-40B4-BE49-F238E27FC236}">
                <a16:creationId xmlns:a16="http://schemas.microsoft.com/office/drawing/2014/main" id="{91BC0C1E-5907-59A0-BA02-D5D18020C7B2}"/>
              </a:ext>
            </a:extLst>
          </p:cNvPr>
          <p:cNvSpPr/>
          <p:nvPr/>
        </p:nvSpPr>
        <p:spPr>
          <a:xfrm>
            <a:off x="8214558" y="3093651"/>
            <a:ext cx="2134052" cy="1535953"/>
          </a:xfrm>
          <a:prstGeom prst="rect">
            <a:avLst/>
          </a:prstGeom>
          <a:solidFill>
            <a:srgbClr val="E97132">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C39B0E60-B35D-0C08-B671-0A88AB7BB7E1}"/>
              </a:ext>
            </a:extLst>
          </p:cNvPr>
          <p:cNvSpPr/>
          <p:nvPr/>
        </p:nvSpPr>
        <p:spPr>
          <a:xfrm>
            <a:off x="5758239" y="4957367"/>
            <a:ext cx="2134052" cy="1535953"/>
          </a:xfrm>
          <a:prstGeom prst="rect">
            <a:avLst/>
          </a:prstGeom>
          <a:solidFill>
            <a:srgbClr val="E9FFFE">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5326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08AD767-20A0-B4A1-D97E-2072728C4550}"/>
              </a:ext>
            </a:extLst>
          </p:cNvPr>
          <p:cNvPicPr>
            <a:picLocks noChangeAspect="1"/>
          </p:cNvPicPr>
          <p:nvPr/>
        </p:nvPicPr>
        <p:blipFill>
          <a:blip r:embed="rId2"/>
          <a:stretch>
            <a:fillRect/>
          </a:stretch>
        </p:blipFill>
        <p:spPr>
          <a:xfrm>
            <a:off x="3252579" y="465604"/>
            <a:ext cx="655419" cy="738859"/>
          </a:xfrm>
          <a:prstGeom prst="rect">
            <a:avLst/>
          </a:prstGeom>
        </p:spPr>
      </p:pic>
      <p:pic>
        <p:nvPicPr>
          <p:cNvPr id="10" name="Graphique 9" descr="Nuage avec un remplissage uni">
            <a:extLst>
              <a:ext uri="{FF2B5EF4-FFF2-40B4-BE49-F238E27FC236}">
                <a16:creationId xmlns:a16="http://schemas.microsoft.com/office/drawing/2014/main" id="{124623B7-85B3-309B-166D-A8462A11E1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3468902"/>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110D4477-8E99-FFF5-BBD4-067410B30D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4893717"/>
            <a:ext cx="914400" cy="914400"/>
          </a:xfrm>
          <a:prstGeom prst="rect">
            <a:avLst/>
          </a:prstGeom>
        </p:spPr>
      </p:pic>
      <p:pic>
        <p:nvPicPr>
          <p:cNvPr id="15" name="Image 14">
            <a:extLst>
              <a:ext uri="{FF2B5EF4-FFF2-40B4-BE49-F238E27FC236}">
                <a16:creationId xmlns:a16="http://schemas.microsoft.com/office/drawing/2014/main" id="{0E7326EA-48A6-F0AD-D0CB-225684EBE9E2}"/>
              </a:ext>
            </a:extLst>
          </p:cNvPr>
          <p:cNvPicPr>
            <a:picLocks noChangeAspect="1"/>
          </p:cNvPicPr>
          <p:nvPr/>
        </p:nvPicPr>
        <p:blipFill>
          <a:blip r:embed="rId2"/>
          <a:stretch>
            <a:fillRect/>
          </a:stretch>
        </p:blipFill>
        <p:spPr>
          <a:xfrm>
            <a:off x="7047339" y="465604"/>
            <a:ext cx="655419" cy="738859"/>
          </a:xfrm>
          <a:prstGeom prst="rect">
            <a:avLst/>
          </a:prstGeom>
          <a:solidFill>
            <a:srgbClr val="4B339D"/>
          </a:solidFill>
        </p:spPr>
      </p:pic>
      <p:sp>
        <p:nvSpPr>
          <p:cNvPr id="16" name="Rectangle 15">
            <a:extLst>
              <a:ext uri="{FF2B5EF4-FFF2-40B4-BE49-F238E27FC236}">
                <a16:creationId xmlns:a16="http://schemas.microsoft.com/office/drawing/2014/main" id="{F4CA7CDA-FB48-280C-B834-D629ABEEC6B9}"/>
              </a:ext>
            </a:extLst>
          </p:cNvPr>
          <p:cNvSpPr/>
          <p:nvPr/>
        </p:nvSpPr>
        <p:spPr>
          <a:xfrm>
            <a:off x="2564792" y="3457634"/>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C714098D-1AA6-2233-FDDE-D17F43E7D3B4}"/>
              </a:ext>
            </a:extLst>
          </p:cNvPr>
          <p:cNvSpPr/>
          <p:nvPr/>
        </p:nvSpPr>
        <p:spPr>
          <a:xfrm>
            <a:off x="5217595" y="3457634"/>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E04DACA-543F-3B2D-F2F3-4783ED0C285D}"/>
              </a:ext>
            </a:extLst>
          </p:cNvPr>
          <p:cNvSpPr/>
          <p:nvPr/>
        </p:nvSpPr>
        <p:spPr>
          <a:xfrm>
            <a:off x="8073953" y="3457634"/>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DE484BBE-4F21-92AD-1CF7-FC51B336D9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941998"/>
            <a:ext cx="914400" cy="914400"/>
          </a:xfrm>
          <a:prstGeom prst="rect">
            <a:avLst/>
          </a:prstGeom>
        </p:spPr>
      </p:pic>
      <p:sp>
        <p:nvSpPr>
          <p:cNvPr id="22" name="Rectangle 21">
            <a:extLst>
              <a:ext uri="{FF2B5EF4-FFF2-40B4-BE49-F238E27FC236}">
                <a16:creationId xmlns:a16="http://schemas.microsoft.com/office/drawing/2014/main" id="{579EC8D7-5C77-6B9B-2FA2-175FEB2950E0}"/>
              </a:ext>
            </a:extLst>
          </p:cNvPr>
          <p:cNvSpPr/>
          <p:nvPr/>
        </p:nvSpPr>
        <p:spPr>
          <a:xfrm>
            <a:off x="9709182" y="19451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85219591-721D-4D06-4E71-FED81DCBAEBA}"/>
              </a:ext>
            </a:extLst>
          </p:cNvPr>
          <p:cNvSpPr/>
          <p:nvPr/>
        </p:nvSpPr>
        <p:spPr>
          <a:xfrm>
            <a:off x="10935113" y="5630317"/>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E36129EB-1736-E53A-6E04-7045FC688E79}"/>
              </a:ext>
            </a:extLst>
          </p:cNvPr>
          <p:cNvCxnSpPr>
            <a:cxnSpLocks/>
          </p:cNvCxnSpPr>
          <p:nvPr/>
        </p:nvCxnSpPr>
        <p:spPr>
          <a:xfrm>
            <a:off x="1504709" y="3922454"/>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8F23BEFC-7553-DFC6-47B6-9508CF268099}"/>
              </a:ext>
            </a:extLst>
          </p:cNvPr>
          <p:cNvCxnSpPr>
            <a:cxnSpLocks/>
          </p:cNvCxnSpPr>
          <p:nvPr/>
        </p:nvCxnSpPr>
        <p:spPr>
          <a:xfrm rot="16200000" flipH="1">
            <a:off x="3445978" y="4071812"/>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F204E68A-A833-628D-DECA-81C77D4B17F8}"/>
              </a:ext>
            </a:extLst>
          </p:cNvPr>
          <p:cNvCxnSpPr>
            <a:cxnSpLocks/>
          </p:cNvCxnSpPr>
          <p:nvPr/>
        </p:nvCxnSpPr>
        <p:spPr>
          <a:xfrm rot="16200000" flipH="1">
            <a:off x="6291455" y="4071813"/>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650DFD26-94A4-67A9-5F47-134436EB8264}"/>
              </a:ext>
            </a:extLst>
          </p:cNvPr>
          <p:cNvCxnSpPr>
            <a:cxnSpLocks/>
          </p:cNvCxnSpPr>
          <p:nvPr/>
        </p:nvCxnSpPr>
        <p:spPr>
          <a:xfrm>
            <a:off x="9091346" y="3909812"/>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F1DEB93B-1067-5756-012E-A4993C6B6648}"/>
              </a:ext>
            </a:extLst>
          </p:cNvPr>
          <p:cNvCxnSpPr>
            <a:cxnSpLocks/>
          </p:cNvCxnSpPr>
          <p:nvPr/>
        </p:nvCxnSpPr>
        <p:spPr>
          <a:xfrm rot="5400000">
            <a:off x="4368797" y="4053812"/>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262BCD3C-DB12-3A36-F283-378E6AF82F1A}"/>
              </a:ext>
            </a:extLst>
          </p:cNvPr>
          <p:cNvCxnSpPr>
            <a:cxnSpLocks/>
          </p:cNvCxnSpPr>
          <p:nvPr/>
        </p:nvCxnSpPr>
        <p:spPr>
          <a:xfrm rot="5400000">
            <a:off x="7177445" y="4048626"/>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36D184-BAB5-7F8D-2548-7057FFF23A72}"/>
              </a:ext>
            </a:extLst>
          </p:cNvPr>
          <p:cNvCxnSpPr>
            <a:cxnSpLocks/>
          </p:cNvCxnSpPr>
          <p:nvPr/>
        </p:nvCxnSpPr>
        <p:spPr>
          <a:xfrm>
            <a:off x="10143585" y="590203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B87906E8-D241-736E-077F-F51E11DA6371}"/>
              </a:ext>
            </a:extLst>
          </p:cNvPr>
          <p:cNvCxnSpPr>
            <a:cxnSpLocks/>
          </p:cNvCxnSpPr>
          <p:nvPr/>
        </p:nvCxnSpPr>
        <p:spPr>
          <a:xfrm flipV="1">
            <a:off x="10173793" y="3275041"/>
            <a:ext cx="0" cy="14338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8BDA5627-27DD-13E6-6BC7-6BBE53861D43}"/>
              </a:ext>
            </a:extLst>
          </p:cNvPr>
          <p:cNvCxnSpPr>
            <a:cxnSpLocks/>
          </p:cNvCxnSpPr>
          <p:nvPr/>
        </p:nvCxnSpPr>
        <p:spPr>
          <a:xfrm flipH="1">
            <a:off x="6186426" y="835033"/>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589D4BDA-F75B-072B-3E64-3915FB2968F1}"/>
              </a:ext>
            </a:extLst>
          </p:cNvPr>
          <p:cNvCxnSpPr>
            <a:cxnSpLocks/>
          </p:cNvCxnSpPr>
          <p:nvPr/>
        </p:nvCxnSpPr>
        <p:spPr>
          <a:xfrm>
            <a:off x="4016172" y="835033"/>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7741F2E-BB7A-08FA-FAB3-476CBB8331EF}"/>
              </a:ext>
            </a:extLst>
          </p:cNvPr>
          <p:cNvCxnSpPr>
            <a:cxnSpLocks/>
          </p:cNvCxnSpPr>
          <p:nvPr/>
        </p:nvCxnSpPr>
        <p:spPr>
          <a:xfrm>
            <a:off x="5689035" y="1377748"/>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28ADFE5E-43F4-111D-F09A-F7ACDAEF7987}"/>
              </a:ext>
            </a:extLst>
          </p:cNvPr>
          <p:cNvSpPr txBox="1"/>
          <p:nvPr/>
        </p:nvSpPr>
        <p:spPr>
          <a:xfrm>
            <a:off x="359271" y="4108275"/>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0C8050A0-54EA-B378-B16F-15F59DC7B3E4}"/>
              </a:ext>
            </a:extLst>
          </p:cNvPr>
          <p:cNvSpPr txBox="1"/>
          <p:nvPr/>
        </p:nvSpPr>
        <p:spPr>
          <a:xfrm>
            <a:off x="1144189" y="4434593"/>
            <a:ext cx="415498" cy="246221"/>
          </a:xfrm>
          <a:prstGeom prst="rect">
            <a:avLst/>
          </a:prstGeom>
          <a:solidFill>
            <a:srgbClr val="01A687"/>
          </a:solidFill>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EF32F2B1-AFE8-0489-0915-298F18F22419}"/>
              </a:ext>
            </a:extLst>
          </p:cNvPr>
          <p:cNvSpPr txBox="1"/>
          <p:nvPr/>
        </p:nvSpPr>
        <p:spPr>
          <a:xfrm>
            <a:off x="6624006" y="234912"/>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F9BD2AD4-6549-24ED-BA89-72CFCEAB9BF1}"/>
              </a:ext>
            </a:extLst>
          </p:cNvPr>
          <p:cNvSpPr txBox="1"/>
          <p:nvPr/>
        </p:nvSpPr>
        <p:spPr>
          <a:xfrm>
            <a:off x="2766091" y="239481"/>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5AF9B872-8AE7-0EDA-E7B9-6A0FEBD15A1E}"/>
              </a:ext>
            </a:extLst>
          </p:cNvPr>
          <p:cNvCxnSpPr>
            <a:cxnSpLocks/>
          </p:cNvCxnSpPr>
          <p:nvPr/>
        </p:nvCxnSpPr>
        <p:spPr>
          <a:xfrm>
            <a:off x="5837494" y="2962654"/>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F54A1397-0A03-1F27-46F4-A41114807578}"/>
              </a:ext>
            </a:extLst>
          </p:cNvPr>
          <p:cNvCxnSpPr>
            <a:cxnSpLocks/>
          </p:cNvCxnSpPr>
          <p:nvPr/>
        </p:nvCxnSpPr>
        <p:spPr>
          <a:xfrm flipV="1">
            <a:off x="5504615" y="2962654"/>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C3648A16-1AD4-0325-8132-376C30E31533}"/>
              </a:ext>
            </a:extLst>
          </p:cNvPr>
          <p:cNvCxnSpPr>
            <a:cxnSpLocks/>
          </p:cNvCxnSpPr>
          <p:nvPr/>
        </p:nvCxnSpPr>
        <p:spPr>
          <a:xfrm rot="10800000">
            <a:off x="7962730" y="841722"/>
            <a:ext cx="2203655" cy="991662"/>
          </a:xfrm>
          <a:prstGeom prst="bentConnector3">
            <a:avLst>
              <a:gd name="adj1" fmla="val -127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7C3CC13C-8740-021F-43EC-9A4CB1D603E1}"/>
              </a:ext>
            </a:extLst>
          </p:cNvPr>
          <p:cNvSpPr txBox="1"/>
          <p:nvPr/>
        </p:nvSpPr>
        <p:spPr>
          <a:xfrm>
            <a:off x="5506036" y="6478410"/>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ED473700-3EFE-1C6A-8EDC-5AFF236094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630317"/>
            <a:ext cx="914400" cy="914400"/>
          </a:xfrm>
          <a:prstGeom prst="rect">
            <a:avLst/>
          </a:prstGeom>
        </p:spPr>
      </p:pic>
      <p:pic>
        <p:nvPicPr>
          <p:cNvPr id="109" name="Graphique 108" descr="Éclair avec un remplissage uni">
            <a:extLst>
              <a:ext uri="{FF2B5EF4-FFF2-40B4-BE49-F238E27FC236}">
                <a16:creationId xmlns:a16="http://schemas.microsoft.com/office/drawing/2014/main" id="{A12DE1C5-196C-05BF-DB99-C865EED44B7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30221" y="4819634"/>
            <a:ext cx="914400" cy="914400"/>
          </a:xfrm>
          <a:prstGeom prst="rect">
            <a:avLst/>
          </a:prstGeom>
        </p:spPr>
      </p:pic>
      <p:sp>
        <p:nvSpPr>
          <p:cNvPr id="110" name="ZoneTexte 109">
            <a:extLst>
              <a:ext uri="{FF2B5EF4-FFF2-40B4-BE49-F238E27FC236}">
                <a16:creationId xmlns:a16="http://schemas.microsoft.com/office/drawing/2014/main" id="{4DF4CB09-F0B4-1EEE-3BE4-61795D851869}"/>
              </a:ext>
            </a:extLst>
          </p:cNvPr>
          <p:cNvSpPr txBox="1"/>
          <p:nvPr/>
        </p:nvSpPr>
        <p:spPr>
          <a:xfrm>
            <a:off x="2246177" y="4434921"/>
            <a:ext cx="825867" cy="253916"/>
          </a:xfrm>
          <a:prstGeom prst="rect">
            <a:avLst/>
          </a:prstGeom>
          <a:solidFill>
            <a:srgbClr val="FDA145"/>
          </a:solidFill>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C02D23B1-0EF0-92E4-5C23-3DF8AE5E82C5}"/>
              </a:ext>
            </a:extLst>
          </p:cNvPr>
          <p:cNvSpPr txBox="1"/>
          <p:nvPr/>
        </p:nvSpPr>
        <p:spPr>
          <a:xfrm>
            <a:off x="4916362" y="4434921"/>
            <a:ext cx="800219" cy="246221"/>
          </a:xfrm>
          <a:prstGeom prst="rect">
            <a:avLst/>
          </a:prstGeom>
          <a:solidFill>
            <a:srgbClr val="FDA145"/>
          </a:solidFill>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B7EF9AA8-AEF7-0DC0-A41C-279F29A9A7CE}"/>
              </a:ext>
            </a:extLst>
          </p:cNvPr>
          <p:cNvSpPr txBox="1"/>
          <p:nvPr/>
        </p:nvSpPr>
        <p:spPr>
          <a:xfrm>
            <a:off x="7771097" y="4434921"/>
            <a:ext cx="800219" cy="246221"/>
          </a:xfrm>
          <a:prstGeom prst="rect">
            <a:avLst/>
          </a:prstGeom>
          <a:solidFill>
            <a:srgbClr val="FDA145"/>
          </a:solidFill>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2781E758-D724-1AB6-3BC6-FEE439089CA2}"/>
              </a:ext>
            </a:extLst>
          </p:cNvPr>
          <p:cNvSpPr txBox="1"/>
          <p:nvPr/>
        </p:nvSpPr>
        <p:spPr>
          <a:xfrm>
            <a:off x="10326186" y="2917313"/>
            <a:ext cx="800219" cy="246221"/>
          </a:xfrm>
          <a:prstGeom prst="rect">
            <a:avLst/>
          </a:prstGeom>
          <a:solidFill>
            <a:srgbClr val="FDA145"/>
          </a:solidFill>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062AC8B8-593C-E5AC-9DD8-9C1E3D56BF5F}"/>
              </a:ext>
            </a:extLst>
          </p:cNvPr>
          <p:cNvSpPr txBox="1"/>
          <p:nvPr/>
        </p:nvSpPr>
        <p:spPr>
          <a:xfrm>
            <a:off x="7311031" y="1255061"/>
            <a:ext cx="800219" cy="246221"/>
          </a:xfrm>
          <a:prstGeom prst="rect">
            <a:avLst/>
          </a:prstGeom>
          <a:solidFill>
            <a:srgbClr val="01A687"/>
          </a:solidFill>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E87E2303-FE4A-2E46-70D1-F2BA49E5FC52}"/>
              </a:ext>
            </a:extLst>
          </p:cNvPr>
          <p:cNvSpPr txBox="1"/>
          <p:nvPr/>
        </p:nvSpPr>
        <p:spPr>
          <a:xfrm>
            <a:off x="3520507" y="1246397"/>
            <a:ext cx="800219" cy="246221"/>
          </a:xfrm>
          <a:prstGeom prst="rect">
            <a:avLst/>
          </a:prstGeom>
          <a:solidFill>
            <a:srgbClr val="01A687"/>
          </a:solidFill>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B4DD2793-C560-90A6-9953-C8FC2C086CAE}"/>
              </a:ext>
            </a:extLst>
          </p:cNvPr>
          <p:cNvSpPr/>
          <p:nvPr/>
        </p:nvSpPr>
        <p:spPr>
          <a:xfrm>
            <a:off x="5196903" y="19451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Model</a:t>
            </a:r>
          </a:p>
        </p:txBody>
      </p:sp>
      <p:sp>
        <p:nvSpPr>
          <p:cNvPr id="118" name="ZoneTexte 117">
            <a:extLst>
              <a:ext uri="{FF2B5EF4-FFF2-40B4-BE49-F238E27FC236}">
                <a16:creationId xmlns:a16="http://schemas.microsoft.com/office/drawing/2014/main" id="{9D8ED0C0-EE7C-761D-3BC2-435535FCA88C}"/>
              </a:ext>
            </a:extLst>
          </p:cNvPr>
          <p:cNvSpPr txBox="1"/>
          <p:nvPr/>
        </p:nvSpPr>
        <p:spPr>
          <a:xfrm>
            <a:off x="5824250" y="1330273"/>
            <a:ext cx="800219" cy="246221"/>
          </a:xfrm>
          <a:prstGeom prst="rect">
            <a:avLst/>
          </a:prstGeom>
          <a:solidFill>
            <a:srgbClr val="FDA145"/>
          </a:solidFill>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5F8E43D7-FC27-A317-8690-3309A37739B8}"/>
              </a:ext>
            </a:extLst>
          </p:cNvPr>
          <p:cNvSpPr txBox="1"/>
          <p:nvPr/>
        </p:nvSpPr>
        <p:spPr>
          <a:xfrm>
            <a:off x="4332776" y="2118191"/>
            <a:ext cx="800219" cy="553998"/>
          </a:xfrm>
          <a:prstGeom prst="rect">
            <a:avLst/>
          </a:prstGeom>
          <a:solidFill>
            <a:srgbClr val="FDA145"/>
          </a:solidFill>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F372F98C-4B99-B2BD-4816-A34C28626380}"/>
              </a:ext>
            </a:extLst>
          </p:cNvPr>
          <p:cNvSpPr txBox="1"/>
          <p:nvPr/>
        </p:nvSpPr>
        <p:spPr>
          <a:xfrm>
            <a:off x="10444480" y="5160599"/>
            <a:ext cx="954107" cy="246221"/>
          </a:xfrm>
          <a:prstGeom prst="rect">
            <a:avLst/>
          </a:prstGeom>
          <a:solidFill>
            <a:srgbClr val="01A687"/>
          </a:solidFill>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8E204F89-8F17-3755-2B81-C9180CA364A5}"/>
              </a:ext>
            </a:extLst>
          </p:cNvPr>
          <p:cNvSpPr txBox="1"/>
          <p:nvPr/>
        </p:nvSpPr>
        <p:spPr>
          <a:xfrm>
            <a:off x="6798708" y="2255460"/>
            <a:ext cx="954107" cy="400110"/>
          </a:xfrm>
          <a:prstGeom prst="rect">
            <a:avLst/>
          </a:prstGeom>
          <a:solidFill>
            <a:srgbClr val="01A687"/>
          </a:solidFill>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err="1"/>
              <a:t>Heroku</a:t>
            </a:r>
            <a:endParaRPr lang="fr-FR" dirty="0"/>
          </a:p>
          <a:p>
            <a:pPr algn="l"/>
            <a:r>
              <a:rPr lang="fr-FR" dirty="0"/>
              <a:t>PostgreSQL</a:t>
            </a:r>
          </a:p>
        </p:txBody>
      </p:sp>
      <p:sp>
        <p:nvSpPr>
          <p:cNvPr id="122" name="ZoneTexte 121">
            <a:extLst>
              <a:ext uri="{FF2B5EF4-FFF2-40B4-BE49-F238E27FC236}">
                <a16:creationId xmlns:a16="http://schemas.microsoft.com/office/drawing/2014/main" id="{109DA0D6-8CA7-B70F-DA4E-7D79420E65E1}"/>
              </a:ext>
            </a:extLst>
          </p:cNvPr>
          <p:cNvSpPr txBox="1"/>
          <p:nvPr/>
        </p:nvSpPr>
        <p:spPr>
          <a:xfrm>
            <a:off x="7123777" y="5869559"/>
            <a:ext cx="877163" cy="246221"/>
          </a:xfrm>
          <a:prstGeom prst="rect">
            <a:avLst/>
          </a:prstGeom>
          <a:solidFill>
            <a:srgbClr val="01A687"/>
          </a:solidFill>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7744ACCC-E521-AA6B-EEE4-69012276CA6C}"/>
              </a:ext>
            </a:extLst>
          </p:cNvPr>
          <p:cNvSpPr txBox="1"/>
          <p:nvPr/>
        </p:nvSpPr>
        <p:spPr>
          <a:xfrm>
            <a:off x="3568426" y="5873913"/>
            <a:ext cx="877163" cy="246221"/>
          </a:xfrm>
          <a:prstGeom prst="rect">
            <a:avLst/>
          </a:prstGeom>
          <a:solidFill>
            <a:srgbClr val="01A687"/>
          </a:solidFill>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5160B526-7C7F-C3B1-69D1-98B59674A2DF}"/>
              </a:ext>
            </a:extLst>
          </p:cNvPr>
          <p:cNvSpPr/>
          <p:nvPr/>
        </p:nvSpPr>
        <p:spPr>
          <a:xfrm>
            <a:off x="5209469" y="361355"/>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AE53F4A2-C93F-7C01-C386-3FEA6ACCCF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4880594"/>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00DC7F9E-B19C-BCF9-C71B-C90118249676}"/>
              </a:ext>
            </a:extLst>
          </p:cNvPr>
          <p:cNvSpPr txBox="1"/>
          <p:nvPr/>
        </p:nvSpPr>
        <p:spPr>
          <a:xfrm>
            <a:off x="3197543" y="5218753"/>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584B21BB-6EED-723D-A536-52D94941BAF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4883134"/>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4332A384-AF4A-ADE8-4A0B-FFC32213956F}"/>
              </a:ext>
            </a:extLst>
          </p:cNvPr>
          <p:cNvSpPr txBox="1"/>
          <p:nvPr/>
        </p:nvSpPr>
        <p:spPr>
          <a:xfrm>
            <a:off x="7356391" y="5562581"/>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6C550BD5-C09B-9F07-A20C-7136651A11CD}"/>
              </a:ext>
            </a:extLst>
          </p:cNvPr>
          <p:cNvGrpSpPr/>
          <p:nvPr/>
        </p:nvGrpSpPr>
        <p:grpSpPr>
          <a:xfrm>
            <a:off x="1559687" y="3269948"/>
            <a:ext cx="723275" cy="632298"/>
            <a:chOff x="1629740" y="4604058"/>
            <a:chExt cx="723275" cy="632298"/>
          </a:xfrm>
        </p:grpSpPr>
        <p:pic>
          <p:nvPicPr>
            <p:cNvPr id="152" name="Image 151">
              <a:extLst>
                <a:ext uri="{FF2B5EF4-FFF2-40B4-BE49-F238E27FC236}">
                  <a16:creationId xmlns:a16="http://schemas.microsoft.com/office/drawing/2014/main" id="{ACF1AA5B-1455-EB53-DC5E-430F98ECC6D3}"/>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24F79AB4-FC98-BE39-1B7C-92D5C60F25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0C77C98D-5E1E-2CE1-B70F-2BC2C03F295B}"/>
              </a:ext>
            </a:extLst>
          </p:cNvPr>
          <p:cNvGrpSpPr/>
          <p:nvPr/>
        </p:nvGrpSpPr>
        <p:grpSpPr>
          <a:xfrm>
            <a:off x="4400033" y="3269948"/>
            <a:ext cx="723275" cy="632298"/>
            <a:chOff x="1629740" y="4604058"/>
            <a:chExt cx="723275" cy="632298"/>
          </a:xfrm>
        </p:grpSpPr>
        <p:pic>
          <p:nvPicPr>
            <p:cNvPr id="157" name="Image 156">
              <a:extLst>
                <a:ext uri="{FF2B5EF4-FFF2-40B4-BE49-F238E27FC236}">
                  <a16:creationId xmlns:a16="http://schemas.microsoft.com/office/drawing/2014/main" id="{82404462-12BC-1AA6-D0B1-924DD52C2746}"/>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9F8D9920-E730-FE46-BD33-6622E5BA770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B45664BA-7AE1-B13B-03A6-4FFE698EAE99}"/>
              </a:ext>
            </a:extLst>
          </p:cNvPr>
          <p:cNvGrpSpPr/>
          <p:nvPr/>
        </p:nvGrpSpPr>
        <p:grpSpPr>
          <a:xfrm>
            <a:off x="7204405" y="3269948"/>
            <a:ext cx="723275" cy="632298"/>
            <a:chOff x="1629740" y="4604058"/>
            <a:chExt cx="723275" cy="632298"/>
          </a:xfrm>
        </p:grpSpPr>
        <p:pic>
          <p:nvPicPr>
            <p:cNvPr id="160" name="Image 159">
              <a:extLst>
                <a:ext uri="{FF2B5EF4-FFF2-40B4-BE49-F238E27FC236}">
                  <a16:creationId xmlns:a16="http://schemas.microsoft.com/office/drawing/2014/main" id="{6E6B89E2-84FE-F4FD-FFE7-19FB5AE4DE49}"/>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D5CD7F13-746F-133D-937D-94C0CDD5D6EA}"/>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FF51F5F5-B9CC-FE1F-F667-9EF52DD4DBD3}"/>
              </a:ext>
            </a:extLst>
          </p:cNvPr>
          <p:cNvGrpSpPr/>
          <p:nvPr/>
        </p:nvGrpSpPr>
        <p:grpSpPr>
          <a:xfrm>
            <a:off x="3515542" y="3269948"/>
            <a:ext cx="723275" cy="632298"/>
            <a:chOff x="1629740" y="4604058"/>
            <a:chExt cx="723275" cy="632298"/>
          </a:xfrm>
        </p:grpSpPr>
        <p:pic>
          <p:nvPicPr>
            <p:cNvPr id="163" name="Image 162">
              <a:extLst>
                <a:ext uri="{FF2B5EF4-FFF2-40B4-BE49-F238E27FC236}">
                  <a16:creationId xmlns:a16="http://schemas.microsoft.com/office/drawing/2014/main" id="{7D1C57C7-0877-4E2E-CD76-01E14A02B788}"/>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79D57835-DFB1-2C3E-0120-5F40D4A28F3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62FE06FC-E755-E5C4-3E68-4073EA304489}"/>
              </a:ext>
            </a:extLst>
          </p:cNvPr>
          <p:cNvGrpSpPr/>
          <p:nvPr/>
        </p:nvGrpSpPr>
        <p:grpSpPr>
          <a:xfrm>
            <a:off x="6340383" y="3269948"/>
            <a:ext cx="723275" cy="632298"/>
            <a:chOff x="1629740" y="4604058"/>
            <a:chExt cx="723275" cy="632298"/>
          </a:xfrm>
        </p:grpSpPr>
        <p:pic>
          <p:nvPicPr>
            <p:cNvPr id="166" name="Image 165">
              <a:extLst>
                <a:ext uri="{FF2B5EF4-FFF2-40B4-BE49-F238E27FC236}">
                  <a16:creationId xmlns:a16="http://schemas.microsoft.com/office/drawing/2014/main" id="{72BCE967-8F1D-4A5D-C16F-B1F65F81FB27}"/>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071344E7-9508-6712-EDBD-5AD8BA4462CC}"/>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2E9B084E-AEEE-C270-2161-0AEC530952D9}"/>
              </a:ext>
            </a:extLst>
          </p:cNvPr>
          <p:cNvGrpSpPr/>
          <p:nvPr/>
        </p:nvGrpSpPr>
        <p:grpSpPr>
          <a:xfrm>
            <a:off x="9182810" y="3269948"/>
            <a:ext cx="723275" cy="632298"/>
            <a:chOff x="1629740" y="4604058"/>
            <a:chExt cx="723275" cy="632298"/>
          </a:xfrm>
        </p:grpSpPr>
        <p:pic>
          <p:nvPicPr>
            <p:cNvPr id="169" name="Image 168">
              <a:extLst>
                <a:ext uri="{FF2B5EF4-FFF2-40B4-BE49-F238E27FC236}">
                  <a16:creationId xmlns:a16="http://schemas.microsoft.com/office/drawing/2014/main" id="{76C2F489-FDE4-7454-5A55-FE07541A97DA}"/>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F36E33B7-5EBC-A7CC-6F7C-BCD6899A7640}"/>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7D68A29C-58FC-F271-1E27-1C265AF950B2}"/>
              </a:ext>
            </a:extLst>
          </p:cNvPr>
          <p:cNvGrpSpPr/>
          <p:nvPr/>
        </p:nvGrpSpPr>
        <p:grpSpPr>
          <a:xfrm>
            <a:off x="9232919" y="236468"/>
            <a:ext cx="569387" cy="632298"/>
            <a:chOff x="1679427" y="4604058"/>
            <a:chExt cx="569387" cy="632298"/>
          </a:xfrm>
        </p:grpSpPr>
        <p:pic>
          <p:nvPicPr>
            <p:cNvPr id="172" name="Image 171">
              <a:extLst>
                <a:ext uri="{FF2B5EF4-FFF2-40B4-BE49-F238E27FC236}">
                  <a16:creationId xmlns:a16="http://schemas.microsoft.com/office/drawing/2014/main" id="{2E392806-D107-A138-F7D9-30FB2380BF71}"/>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F153340A-F558-DBD9-FEB1-35A1157D0C83}"/>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1B8BF9F4-E2DF-995E-D07C-EA1AAEAE9A3D}"/>
              </a:ext>
            </a:extLst>
          </p:cNvPr>
          <p:cNvGrpSpPr/>
          <p:nvPr/>
        </p:nvGrpSpPr>
        <p:grpSpPr>
          <a:xfrm>
            <a:off x="4573588" y="1293984"/>
            <a:ext cx="954107" cy="632298"/>
            <a:chOff x="1487068" y="4604058"/>
            <a:chExt cx="954107" cy="632298"/>
          </a:xfrm>
        </p:grpSpPr>
        <p:pic>
          <p:nvPicPr>
            <p:cNvPr id="175" name="Image 174">
              <a:extLst>
                <a:ext uri="{FF2B5EF4-FFF2-40B4-BE49-F238E27FC236}">
                  <a16:creationId xmlns:a16="http://schemas.microsoft.com/office/drawing/2014/main" id="{472D1F77-779D-888B-4F19-BB898A5FDF28}"/>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A7E04373-BD58-A440-6C49-CCD67DF51A02}"/>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01962857-8621-9B9F-16CC-7CE6478C7A38}"/>
              </a:ext>
            </a:extLst>
          </p:cNvPr>
          <p:cNvGrpSpPr/>
          <p:nvPr/>
        </p:nvGrpSpPr>
        <p:grpSpPr>
          <a:xfrm>
            <a:off x="10305765" y="3977622"/>
            <a:ext cx="569387" cy="632298"/>
            <a:chOff x="1679427" y="4604058"/>
            <a:chExt cx="569387" cy="632298"/>
          </a:xfrm>
        </p:grpSpPr>
        <p:pic>
          <p:nvPicPr>
            <p:cNvPr id="185" name="Image 184">
              <a:extLst>
                <a:ext uri="{FF2B5EF4-FFF2-40B4-BE49-F238E27FC236}">
                  <a16:creationId xmlns:a16="http://schemas.microsoft.com/office/drawing/2014/main" id="{B8A6FF25-E4C0-A72E-6375-1890659E6287}"/>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9FCD381A-4D61-13F2-86A6-7B15D1EDE4F0}"/>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25967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descr="Une image contenant texte, tableau blanc, écriture manuscrite, intérieur&#10;&#10;Description générée automatiquement">
            <a:extLst>
              <a:ext uri="{FF2B5EF4-FFF2-40B4-BE49-F238E27FC236}">
                <a16:creationId xmlns:a16="http://schemas.microsoft.com/office/drawing/2014/main" id="{31CF9402-85F3-8F79-EF1F-1F1F0F7E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50" y="2326351"/>
            <a:ext cx="6154737" cy="3465513"/>
          </a:xfrm>
          <a:prstGeom prst="rect">
            <a:avLst/>
          </a:prstGeom>
        </p:spPr>
      </p:pic>
      <p:pic>
        <p:nvPicPr>
          <p:cNvPr id="178" name="Image 177">
            <a:extLst>
              <a:ext uri="{FF2B5EF4-FFF2-40B4-BE49-F238E27FC236}">
                <a16:creationId xmlns:a16="http://schemas.microsoft.com/office/drawing/2014/main" id="{334E64EE-53CB-92AC-42BA-12DE6768924D}"/>
              </a:ext>
            </a:extLst>
          </p:cNvPr>
          <p:cNvPicPr>
            <a:picLocks noChangeAspect="1"/>
          </p:cNvPicPr>
          <p:nvPr/>
        </p:nvPicPr>
        <p:blipFill>
          <a:blip r:embed="rId3"/>
          <a:stretch>
            <a:fillRect/>
          </a:stretch>
        </p:blipFill>
        <p:spPr>
          <a:xfrm>
            <a:off x="7408000" y="371711"/>
            <a:ext cx="4410691" cy="4448796"/>
          </a:xfrm>
          <a:prstGeom prst="rect">
            <a:avLst/>
          </a:prstGeom>
        </p:spPr>
      </p:pic>
    </p:spTree>
    <p:extLst>
      <p:ext uri="{BB962C8B-B14F-4D97-AF65-F5344CB8AC3E}">
        <p14:creationId xmlns:p14="http://schemas.microsoft.com/office/powerpoint/2010/main" val="154043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2112D-17B8-F6CB-B64A-8B6BAF002A15}"/>
              </a:ext>
            </a:extLst>
          </p:cNvPr>
          <p:cNvSpPr>
            <a:spLocks noGrp="1"/>
          </p:cNvSpPr>
          <p:nvPr>
            <p:ph type="title"/>
          </p:nvPr>
        </p:nvSpPr>
        <p:spPr/>
        <p:txBody>
          <a:bodyPr>
            <a:normAutofit/>
          </a:bodyPr>
          <a:lstStyle/>
          <a:p>
            <a:r>
              <a:rPr lang="fr-FR" sz="1600" dirty="0">
                <a:hlinkClick r:id="rId2"/>
              </a:rPr>
              <a:t>https://app.jedha.co/course/become-certified-ai-architect-lds/data-analyst-certificate-lds</a:t>
            </a:r>
            <a:endParaRPr lang="fr-FR" sz="1600" dirty="0"/>
          </a:p>
        </p:txBody>
      </p:sp>
      <p:sp>
        <p:nvSpPr>
          <p:cNvPr id="3" name="Espace réservé du contenu 2">
            <a:extLst>
              <a:ext uri="{FF2B5EF4-FFF2-40B4-BE49-F238E27FC236}">
                <a16:creationId xmlns:a16="http://schemas.microsoft.com/office/drawing/2014/main" id="{E32D60E8-28ED-31CC-9BB2-1AC66FA5729B}"/>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E80FA47E-9A62-8F0F-2949-D64899E3234C}"/>
              </a:ext>
            </a:extLst>
          </p:cNvPr>
          <p:cNvPicPr>
            <a:picLocks noChangeAspect="1"/>
          </p:cNvPicPr>
          <p:nvPr/>
        </p:nvPicPr>
        <p:blipFill>
          <a:blip r:embed="rId3"/>
          <a:stretch>
            <a:fillRect/>
          </a:stretch>
        </p:blipFill>
        <p:spPr>
          <a:xfrm>
            <a:off x="213360" y="1287087"/>
            <a:ext cx="9412013" cy="4448796"/>
          </a:xfrm>
          <a:prstGeom prst="rect">
            <a:avLst/>
          </a:prstGeom>
        </p:spPr>
      </p:pic>
      <p:sp>
        <p:nvSpPr>
          <p:cNvPr id="6" name="ZoneTexte 5">
            <a:extLst>
              <a:ext uri="{FF2B5EF4-FFF2-40B4-BE49-F238E27FC236}">
                <a16:creationId xmlns:a16="http://schemas.microsoft.com/office/drawing/2014/main" id="{96E76975-11B5-4A49-09C3-5DC74615CDC9}"/>
              </a:ext>
            </a:extLst>
          </p:cNvPr>
          <p:cNvSpPr txBox="1"/>
          <p:nvPr/>
        </p:nvSpPr>
        <p:spPr>
          <a:xfrm rot="20682324">
            <a:off x="660798" y="3438480"/>
            <a:ext cx="2339102" cy="707886"/>
          </a:xfrm>
          <a:prstGeom prst="rect">
            <a:avLst/>
          </a:prstGeom>
          <a:solidFill>
            <a:schemeClr val="bg1">
              <a:lumMod val="95000"/>
            </a:schemeClr>
          </a:solidFill>
          <a:effectLst>
            <a:outerShdw blurRad="50800" dist="38100" dir="2700000" algn="tl" rotWithShape="0">
              <a:prstClr val="black">
                <a:alpha val="40000"/>
              </a:prstClr>
            </a:outerShdw>
          </a:effectLst>
        </p:spPr>
        <p:txBody>
          <a:bodyPr wrap="none" rtlCol="0">
            <a:spAutoFit/>
          </a:bodyPr>
          <a:lstStyle/>
          <a:p>
            <a:r>
              <a:rPr lang="fr-FR" sz="4000" dirty="0">
                <a:latin typeface="Courier New" panose="02070309020205020404" pitchFamily="49" charset="0"/>
                <a:cs typeface="Courier New" panose="02070309020205020404" pitchFamily="49" charset="0"/>
              </a:rPr>
              <a:t>Block 4</a:t>
            </a:r>
          </a:p>
        </p:txBody>
      </p:sp>
    </p:spTree>
    <p:extLst>
      <p:ext uri="{BB962C8B-B14F-4D97-AF65-F5344CB8AC3E}">
        <p14:creationId xmlns:p14="http://schemas.microsoft.com/office/powerpoint/2010/main" val="368057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F33606-F303-A4A7-F7BE-A1B05C59B840}"/>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5" name="Image 4">
            <a:extLst>
              <a:ext uri="{FF2B5EF4-FFF2-40B4-BE49-F238E27FC236}">
                <a16:creationId xmlns:a16="http://schemas.microsoft.com/office/drawing/2014/main" id="{C493802C-8097-A885-2C2B-94C0DB8E3CE7}"/>
              </a:ext>
            </a:extLst>
          </p:cNvPr>
          <p:cNvPicPr>
            <a:picLocks noChangeAspect="1"/>
          </p:cNvPicPr>
          <p:nvPr/>
        </p:nvPicPr>
        <p:blipFill>
          <a:blip r:embed="rId3"/>
          <a:stretch>
            <a:fillRect/>
          </a:stretch>
        </p:blipFill>
        <p:spPr>
          <a:xfrm>
            <a:off x="136049" y="1249680"/>
            <a:ext cx="5757676" cy="2244847"/>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534756B4-73AC-89F1-D8A6-B9FB04C1DFA4}"/>
              </a:ext>
            </a:extLst>
          </p:cNvPr>
          <p:cNvPicPr>
            <a:picLocks noChangeAspect="1"/>
          </p:cNvPicPr>
          <p:nvPr/>
        </p:nvPicPr>
        <p:blipFill>
          <a:blip r:embed="rId4"/>
          <a:stretch>
            <a:fillRect/>
          </a:stretch>
        </p:blipFill>
        <p:spPr>
          <a:xfrm>
            <a:off x="3262566" y="3848793"/>
            <a:ext cx="5395322" cy="2616460"/>
          </a:xfrm>
          <a:prstGeom prst="rect">
            <a:avLst/>
          </a:prstGeom>
          <a:effectLst>
            <a:outerShdw blurRad="50800" dist="38100" dir="2700000" algn="tl" rotWithShape="0">
              <a:prstClr val="black">
                <a:alpha val="40000"/>
              </a:prstClr>
            </a:outerShdw>
          </a:effectLst>
        </p:spPr>
      </p:pic>
      <p:pic>
        <p:nvPicPr>
          <p:cNvPr id="8" name="Graphique 7" descr="Badge Tick1 avec un remplissage uni">
            <a:extLst>
              <a:ext uri="{FF2B5EF4-FFF2-40B4-BE49-F238E27FC236}">
                <a16:creationId xmlns:a16="http://schemas.microsoft.com/office/drawing/2014/main" id="{98FC7BC9-A789-2D7E-610F-E83199694E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55360" y="1075677"/>
            <a:ext cx="616064" cy="616064"/>
          </a:xfrm>
          <a:prstGeom prst="rect">
            <a:avLst/>
          </a:prstGeom>
        </p:spPr>
      </p:pic>
      <p:pic>
        <p:nvPicPr>
          <p:cNvPr id="9" name="Graphique 8" descr="Badge croix avec un remplissage uni">
            <a:extLst>
              <a:ext uri="{FF2B5EF4-FFF2-40B4-BE49-F238E27FC236}">
                <a16:creationId xmlns:a16="http://schemas.microsoft.com/office/drawing/2014/main" id="{8B2CDBE1-F924-D62D-C601-5E4F2618A0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708" y="3687418"/>
            <a:ext cx="616064" cy="616064"/>
          </a:xfrm>
          <a:prstGeom prst="rect">
            <a:avLst/>
          </a:prstGeom>
        </p:spPr>
      </p:pic>
      <p:pic>
        <p:nvPicPr>
          <p:cNvPr id="10" name="Graphique 9" descr="Badge Tick1 avec un remplissage uni">
            <a:extLst>
              <a:ext uri="{FF2B5EF4-FFF2-40B4-BE49-F238E27FC236}">
                <a16:creationId xmlns:a16="http://schemas.microsoft.com/office/drawing/2014/main" id="{41483EE4-9620-7DDD-FA8B-F1942E521D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48803" y="3809795"/>
            <a:ext cx="616064" cy="616064"/>
          </a:xfrm>
          <a:prstGeom prst="rect">
            <a:avLst/>
          </a:prstGeom>
        </p:spPr>
      </p:pic>
    </p:spTree>
    <p:extLst>
      <p:ext uri="{BB962C8B-B14F-4D97-AF65-F5344CB8AC3E}">
        <p14:creationId xmlns:p14="http://schemas.microsoft.com/office/powerpoint/2010/main" val="404894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A937ADD-5EFD-9B19-35DD-F955D965CDC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BDBDCB6-09DA-C669-56DA-89F930EBD44A}"/>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4" name="Image 3">
            <a:extLst>
              <a:ext uri="{FF2B5EF4-FFF2-40B4-BE49-F238E27FC236}">
                <a16:creationId xmlns:a16="http://schemas.microsoft.com/office/drawing/2014/main" id="{F10FDF8A-8F87-2B31-C56B-74B9FBACEE54}"/>
              </a:ext>
            </a:extLst>
          </p:cNvPr>
          <p:cNvPicPr>
            <a:picLocks noChangeAspect="1"/>
          </p:cNvPicPr>
          <p:nvPr/>
        </p:nvPicPr>
        <p:blipFill>
          <a:blip r:embed="rId3"/>
          <a:stretch>
            <a:fillRect/>
          </a:stretch>
        </p:blipFill>
        <p:spPr>
          <a:xfrm>
            <a:off x="213360" y="897774"/>
            <a:ext cx="4425142" cy="5716832"/>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4">
            <p14:nvContentPartPr>
              <p14:cNvPr id="10" name="Encre 9">
                <a:extLst>
                  <a:ext uri="{FF2B5EF4-FFF2-40B4-BE49-F238E27FC236}">
                    <a16:creationId xmlns:a16="http://schemas.microsoft.com/office/drawing/2014/main" id="{FDCD1870-AFCA-07C6-2D21-9A868939C3A3}"/>
                  </a:ext>
                </a:extLst>
              </p14:cNvPr>
              <p14:cNvContentPartPr/>
              <p14:nvPr/>
            </p14:nvContentPartPr>
            <p14:xfrm>
              <a:off x="1383624" y="1950288"/>
              <a:ext cx="905760" cy="50400"/>
            </p14:xfrm>
          </p:contentPart>
        </mc:Choice>
        <mc:Fallback xmlns="">
          <p:pic>
            <p:nvPicPr>
              <p:cNvPr id="10" name="Encre 9">
                <a:extLst>
                  <a:ext uri="{FF2B5EF4-FFF2-40B4-BE49-F238E27FC236}">
                    <a16:creationId xmlns:a16="http://schemas.microsoft.com/office/drawing/2014/main" id="{FDCD1870-AFCA-07C6-2D21-9A868939C3A3}"/>
                  </a:ext>
                </a:extLst>
              </p:cNvPr>
              <p:cNvPicPr/>
              <p:nvPr/>
            </p:nvPicPr>
            <p:blipFill>
              <a:blip r:embed="rId5"/>
              <a:stretch>
                <a:fillRect/>
              </a:stretch>
            </p:blipFill>
            <p:spPr>
              <a:xfrm>
                <a:off x="1347624" y="1878648"/>
                <a:ext cx="9774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Encre 15">
                <a:extLst>
                  <a:ext uri="{FF2B5EF4-FFF2-40B4-BE49-F238E27FC236}">
                    <a16:creationId xmlns:a16="http://schemas.microsoft.com/office/drawing/2014/main" id="{DF93502D-ACE7-252E-E960-5F3F60D807DD}"/>
                  </a:ext>
                </a:extLst>
              </p14:cNvPr>
              <p14:cNvContentPartPr/>
              <p14:nvPr/>
            </p14:nvContentPartPr>
            <p14:xfrm>
              <a:off x="320040" y="2838270"/>
              <a:ext cx="1401120" cy="64080"/>
            </p14:xfrm>
          </p:contentPart>
        </mc:Choice>
        <mc:Fallback xmlns="">
          <p:pic>
            <p:nvPicPr>
              <p:cNvPr id="16" name="Encre 15">
                <a:extLst>
                  <a:ext uri="{FF2B5EF4-FFF2-40B4-BE49-F238E27FC236}">
                    <a16:creationId xmlns:a16="http://schemas.microsoft.com/office/drawing/2014/main" id="{DF93502D-ACE7-252E-E960-5F3F60D807DD}"/>
                  </a:ext>
                </a:extLst>
              </p:cNvPr>
              <p:cNvPicPr/>
              <p:nvPr/>
            </p:nvPicPr>
            <p:blipFill>
              <a:blip r:embed="rId7"/>
              <a:stretch>
                <a:fillRect/>
              </a:stretch>
            </p:blipFill>
            <p:spPr>
              <a:xfrm>
                <a:off x="284040" y="2766630"/>
                <a:ext cx="14727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Encre 16">
                <a:extLst>
                  <a:ext uri="{FF2B5EF4-FFF2-40B4-BE49-F238E27FC236}">
                    <a16:creationId xmlns:a16="http://schemas.microsoft.com/office/drawing/2014/main" id="{FB849EAB-E9C3-B507-2FC0-0A67EB0D2CD9}"/>
                  </a:ext>
                </a:extLst>
              </p14:cNvPr>
              <p14:cNvContentPartPr/>
              <p14:nvPr/>
            </p14:nvContentPartPr>
            <p14:xfrm>
              <a:off x="1503360" y="3022080"/>
              <a:ext cx="248760" cy="11160"/>
            </p14:xfrm>
          </p:contentPart>
        </mc:Choice>
        <mc:Fallback xmlns="">
          <p:pic>
            <p:nvPicPr>
              <p:cNvPr id="17" name="Encre 16">
                <a:extLst>
                  <a:ext uri="{FF2B5EF4-FFF2-40B4-BE49-F238E27FC236}">
                    <a16:creationId xmlns:a16="http://schemas.microsoft.com/office/drawing/2014/main" id="{FB849EAB-E9C3-B507-2FC0-0A67EB0D2CD9}"/>
                  </a:ext>
                </a:extLst>
              </p:cNvPr>
              <p:cNvPicPr/>
              <p:nvPr/>
            </p:nvPicPr>
            <p:blipFill>
              <a:blip r:embed="rId9"/>
              <a:stretch>
                <a:fillRect/>
              </a:stretch>
            </p:blipFill>
            <p:spPr>
              <a:xfrm>
                <a:off x="1467720" y="2950080"/>
                <a:ext cx="3204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Encre 17">
                <a:extLst>
                  <a:ext uri="{FF2B5EF4-FFF2-40B4-BE49-F238E27FC236}">
                    <a16:creationId xmlns:a16="http://schemas.microsoft.com/office/drawing/2014/main" id="{872F6E13-35B2-B8E8-FE74-BC96CF146921}"/>
                  </a:ext>
                </a:extLst>
              </p14:cNvPr>
              <p14:cNvContentPartPr/>
              <p14:nvPr/>
            </p14:nvContentPartPr>
            <p14:xfrm>
              <a:off x="1859040" y="3017400"/>
              <a:ext cx="360360" cy="31320"/>
            </p14:xfrm>
          </p:contentPart>
        </mc:Choice>
        <mc:Fallback xmlns="">
          <p:pic>
            <p:nvPicPr>
              <p:cNvPr id="18" name="Encre 17">
                <a:extLst>
                  <a:ext uri="{FF2B5EF4-FFF2-40B4-BE49-F238E27FC236}">
                    <a16:creationId xmlns:a16="http://schemas.microsoft.com/office/drawing/2014/main" id="{872F6E13-35B2-B8E8-FE74-BC96CF146921}"/>
                  </a:ext>
                </a:extLst>
              </p:cNvPr>
              <p:cNvPicPr/>
              <p:nvPr/>
            </p:nvPicPr>
            <p:blipFill>
              <a:blip r:embed="rId11"/>
              <a:stretch>
                <a:fillRect/>
              </a:stretch>
            </p:blipFill>
            <p:spPr>
              <a:xfrm>
                <a:off x="1823400" y="2945760"/>
                <a:ext cx="4320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Encre 18">
                <a:extLst>
                  <a:ext uri="{FF2B5EF4-FFF2-40B4-BE49-F238E27FC236}">
                    <a16:creationId xmlns:a16="http://schemas.microsoft.com/office/drawing/2014/main" id="{2F749AF7-6E98-4E5B-5BBC-001CC14C2C45}"/>
                  </a:ext>
                </a:extLst>
              </p14:cNvPr>
              <p14:cNvContentPartPr/>
              <p14:nvPr/>
            </p14:nvContentPartPr>
            <p14:xfrm>
              <a:off x="2499120" y="3042960"/>
              <a:ext cx="457200" cy="25920"/>
            </p14:xfrm>
          </p:contentPart>
        </mc:Choice>
        <mc:Fallback xmlns="">
          <p:pic>
            <p:nvPicPr>
              <p:cNvPr id="19" name="Encre 18">
                <a:extLst>
                  <a:ext uri="{FF2B5EF4-FFF2-40B4-BE49-F238E27FC236}">
                    <a16:creationId xmlns:a16="http://schemas.microsoft.com/office/drawing/2014/main" id="{2F749AF7-6E98-4E5B-5BBC-001CC14C2C45}"/>
                  </a:ext>
                </a:extLst>
              </p:cNvPr>
              <p:cNvPicPr/>
              <p:nvPr/>
            </p:nvPicPr>
            <p:blipFill>
              <a:blip r:embed="rId13"/>
              <a:stretch>
                <a:fillRect/>
              </a:stretch>
            </p:blipFill>
            <p:spPr>
              <a:xfrm>
                <a:off x="2463480" y="2970960"/>
                <a:ext cx="528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Encre 19">
                <a:extLst>
                  <a:ext uri="{FF2B5EF4-FFF2-40B4-BE49-F238E27FC236}">
                    <a16:creationId xmlns:a16="http://schemas.microsoft.com/office/drawing/2014/main" id="{48C3FD1D-2B78-BED1-6F21-D35F624AA82F}"/>
                  </a:ext>
                </a:extLst>
              </p14:cNvPr>
              <p14:cNvContentPartPr/>
              <p14:nvPr/>
            </p14:nvContentPartPr>
            <p14:xfrm>
              <a:off x="3662640" y="3017400"/>
              <a:ext cx="248760" cy="5760"/>
            </p14:xfrm>
          </p:contentPart>
        </mc:Choice>
        <mc:Fallback xmlns="">
          <p:pic>
            <p:nvPicPr>
              <p:cNvPr id="20" name="Encre 19">
                <a:extLst>
                  <a:ext uri="{FF2B5EF4-FFF2-40B4-BE49-F238E27FC236}">
                    <a16:creationId xmlns:a16="http://schemas.microsoft.com/office/drawing/2014/main" id="{48C3FD1D-2B78-BED1-6F21-D35F624AA82F}"/>
                  </a:ext>
                </a:extLst>
              </p:cNvPr>
              <p:cNvPicPr/>
              <p:nvPr/>
            </p:nvPicPr>
            <p:blipFill>
              <a:blip r:embed="rId15"/>
              <a:stretch>
                <a:fillRect/>
              </a:stretch>
            </p:blipFill>
            <p:spPr>
              <a:xfrm>
                <a:off x="3626640" y="2945400"/>
                <a:ext cx="3204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Encre 20">
                <a:extLst>
                  <a:ext uri="{FF2B5EF4-FFF2-40B4-BE49-F238E27FC236}">
                    <a16:creationId xmlns:a16="http://schemas.microsoft.com/office/drawing/2014/main" id="{1B906FF5-B173-EE28-919E-F027BB8C78FE}"/>
                  </a:ext>
                </a:extLst>
              </p14:cNvPr>
              <p14:cNvContentPartPr/>
              <p14:nvPr/>
            </p14:nvContentPartPr>
            <p14:xfrm>
              <a:off x="3545640" y="1965840"/>
              <a:ext cx="338400" cy="25560"/>
            </p14:xfrm>
          </p:contentPart>
        </mc:Choice>
        <mc:Fallback xmlns="">
          <p:pic>
            <p:nvPicPr>
              <p:cNvPr id="21" name="Encre 20">
                <a:extLst>
                  <a:ext uri="{FF2B5EF4-FFF2-40B4-BE49-F238E27FC236}">
                    <a16:creationId xmlns:a16="http://schemas.microsoft.com/office/drawing/2014/main" id="{1B906FF5-B173-EE28-919E-F027BB8C78FE}"/>
                  </a:ext>
                </a:extLst>
              </p:cNvPr>
              <p:cNvPicPr/>
              <p:nvPr/>
            </p:nvPicPr>
            <p:blipFill>
              <a:blip r:embed="rId17"/>
              <a:stretch>
                <a:fillRect/>
              </a:stretch>
            </p:blipFill>
            <p:spPr>
              <a:xfrm>
                <a:off x="3510000" y="1894200"/>
                <a:ext cx="410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Encre 21">
                <a:extLst>
                  <a:ext uri="{FF2B5EF4-FFF2-40B4-BE49-F238E27FC236}">
                    <a16:creationId xmlns:a16="http://schemas.microsoft.com/office/drawing/2014/main" id="{33FBC2E9-2292-7EC4-1660-AA4C846EA67B}"/>
                  </a:ext>
                </a:extLst>
              </p14:cNvPr>
              <p14:cNvContentPartPr/>
              <p14:nvPr/>
            </p14:nvContentPartPr>
            <p14:xfrm>
              <a:off x="2615760" y="2178960"/>
              <a:ext cx="573840" cy="25920"/>
            </p14:xfrm>
          </p:contentPart>
        </mc:Choice>
        <mc:Fallback xmlns="">
          <p:pic>
            <p:nvPicPr>
              <p:cNvPr id="22" name="Encre 21">
                <a:extLst>
                  <a:ext uri="{FF2B5EF4-FFF2-40B4-BE49-F238E27FC236}">
                    <a16:creationId xmlns:a16="http://schemas.microsoft.com/office/drawing/2014/main" id="{33FBC2E9-2292-7EC4-1660-AA4C846EA67B}"/>
                  </a:ext>
                </a:extLst>
              </p:cNvPr>
              <p:cNvPicPr/>
              <p:nvPr/>
            </p:nvPicPr>
            <p:blipFill>
              <a:blip r:embed="rId19"/>
              <a:stretch>
                <a:fillRect/>
              </a:stretch>
            </p:blipFill>
            <p:spPr>
              <a:xfrm>
                <a:off x="2580120" y="2107320"/>
                <a:ext cx="6454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Encre 22">
                <a:extLst>
                  <a:ext uri="{FF2B5EF4-FFF2-40B4-BE49-F238E27FC236}">
                    <a16:creationId xmlns:a16="http://schemas.microsoft.com/office/drawing/2014/main" id="{E83A353F-7AFD-8442-B535-D76C5CA2AB93}"/>
                  </a:ext>
                </a:extLst>
              </p14:cNvPr>
              <p14:cNvContentPartPr/>
              <p14:nvPr/>
            </p14:nvContentPartPr>
            <p14:xfrm>
              <a:off x="1681200" y="3680880"/>
              <a:ext cx="340200" cy="23040"/>
            </p14:xfrm>
          </p:contentPart>
        </mc:Choice>
        <mc:Fallback xmlns="">
          <p:pic>
            <p:nvPicPr>
              <p:cNvPr id="23" name="Encre 22">
                <a:extLst>
                  <a:ext uri="{FF2B5EF4-FFF2-40B4-BE49-F238E27FC236}">
                    <a16:creationId xmlns:a16="http://schemas.microsoft.com/office/drawing/2014/main" id="{E83A353F-7AFD-8442-B535-D76C5CA2AB93}"/>
                  </a:ext>
                </a:extLst>
              </p:cNvPr>
              <p:cNvPicPr/>
              <p:nvPr/>
            </p:nvPicPr>
            <p:blipFill>
              <a:blip r:embed="rId21"/>
              <a:stretch>
                <a:fillRect/>
              </a:stretch>
            </p:blipFill>
            <p:spPr>
              <a:xfrm>
                <a:off x="1645560" y="3608880"/>
                <a:ext cx="4118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Encre 24">
                <a:extLst>
                  <a:ext uri="{FF2B5EF4-FFF2-40B4-BE49-F238E27FC236}">
                    <a16:creationId xmlns:a16="http://schemas.microsoft.com/office/drawing/2014/main" id="{2CFC522A-E5BA-9BDB-6943-EE6455937AC6}"/>
                  </a:ext>
                </a:extLst>
              </p14:cNvPr>
              <p14:cNvContentPartPr/>
              <p14:nvPr/>
            </p14:nvContentPartPr>
            <p14:xfrm>
              <a:off x="700920" y="4719120"/>
              <a:ext cx="751680" cy="11160"/>
            </p14:xfrm>
          </p:contentPart>
        </mc:Choice>
        <mc:Fallback xmlns="">
          <p:pic>
            <p:nvPicPr>
              <p:cNvPr id="25" name="Encre 24">
                <a:extLst>
                  <a:ext uri="{FF2B5EF4-FFF2-40B4-BE49-F238E27FC236}">
                    <a16:creationId xmlns:a16="http://schemas.microsoft.com/office/drawing/2014/main" id="{2CFC522A-E5BA-9BDB-6943-EE6455937AC6}"/>
                  </a:ext>
                </a:extLst>
              </p:cNvPr>
              <p:cNvPicPr/>
              <p:nvPr/>
            </p:nvPicPr>
            <p:blipFill>
              <a:blip r:embed="rId23"/>
              <a:stretch>
                <a:fillRect/>
              </a:stretch>
            </p:blipFill>
            <p:spPr>
              <a:xfrm>
                <a:off x="665280" y="4647120"/>
                <a:ext cx="8233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Encre 25">
                <a:extLst>
                  <a:ext uri="{FF2B5EF4-FFF2-40B4-BE49-F238E27FC236}">
                    <a16:creationId xmlns:a16="http://schemas.microsoft.com/office/drawing/2014/main" id="{491DA2BD-4556-2559-EE73-1D16536C20C4}"/>
                  </a:ext>
                </a:extLst>
              </p14:cNvPr>
              <p14:cNvContentPartPr/>
              <p14:nvPr/>
            </p14:nvContentPartPr>
            <p14:xfrm>
              <a:off x="1726920" y="4722720"/>
              <a:ext cx="568800" cy="32400"/>
            </p14:xfrm>
          </p:contentPart>
        </mc:Choice>
        <mc:Fallback xmlns="">
          <p:pic>
            <p:nvPicPr>
              <p:cNvPr id="26" name="Encre 25">
                <a:extLst>
                  <a:ext uri="{FF2B5EF4-FFF2-40B4-BE49-F238E27FC236}">
                    <a16:creationId xmlns:a16="http://schemas.microsoft.com/office/drawing/2014/main" id="{491DA2BD-4556-2559-EE73-1D16536C20C4}"/>
                  </a:ext>
                </a:extLst>
              </p:cNvPr>
              <p:cNvPicPr/>
              <p:nvPr/>
            </p:nvPicPr>
            <p:blipFill>
              <a:blip r:embed="rId25"/>
              <a:stretch>
                <a:fillRect/>
              </a:stretch>
            </p:blipFill>
            <p:spPr>
              <a:xfrm>
                <a:off x="1691280" y="4650720"/>
                <a:ext cx="6404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Encre 26">
                <a:extLst>
                  <a:ext uri="{FF2B5EF4-FFF2-40B4-BE49-F238E27FC236}">
                    <a16:creationId xmlns:a16="http://schemas.microsoft.com/office/drawing/2014/main" id="{710C0DFB-60F7-03CA-68BE-FEB403DDE719}"/>
                  </a:ext>
                </a:extLst>
              </p14:cNvPr>
              <p14:cNvContentPartPr/>
              <p14:nvPr/>
            </p14:nvContentPartPr>
            <p14:xfrm>
              <a:off x="629640" y="4907040"/>
              <a:ext cx="135360" cy="15480"/>
            </p14:xfrm>
          </p:contentPart>
        </mc:Choice>
        <mc:Fallback xmlns="">
          <p:pic>
            <p:nvPicPr>
              <p:cNvPr id="27" name="Encre 26">
                <a:extLst>
                  <a:ext uri="{FF2B5EF4-FFF2-40B4-BE49-F238E27FC236}">
                    <a16:creationId xmlns:a16="http://schemas.microsoft.com/office/drawing/2014/main" id="{710C0DFB-60F7-03CA-68BE-FEB403DDE719}"/>
                  </a:ext>
                </a:extLst>
              </p:cNvPr>
              <p:cNvPicPr/>
              <p:nvPr/>
            </p:nvPicPr>
            <p:blipFill>
              <a:blip r:embed="rId27"/>
              <a:stretch>
                <a:fillRect/>
              </a:stretch>
            </p:blipFill>
            <p:spPr>
              <a:xfrm>
                <a:off x="594000" y="4835400"/>
                <a:ext cx="2070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Encre 27">
                <a:extLst>
                  <a:ext uri="{FF2B5EF4-FFF2-40B4-BE49-F238E27FC236}">
                    <a16:creationId xmlns:a16="http://schemas.microsoft.com/office/drawing/2014/main" id="{E0E206FE-82FE-73CB-451F-55411798ADE3}"/>
                  </a:ext>
                </a:extLst>
              </p14:cNvPr>
              <p14:cNvContentPartPr/>
              <p14:nvPr/>
            </p14:nvContentPartPr>
            <p14:xfrm>
              <a:off x="3433680" y="4902000"/>
              <a:ext cx="287280" cy="16920"/>
            </p14:xfrm>
          </p:contentPart>
        </mc:Choice>
        <mc:Fallback xmlns="">
          <p:pic>
            <p:nvPicPr>
              <p:cNvPr id="28" name="Encre 27">
                <a:extLst>
                  <a:ext uri="{FF2B5EF4-FFF2-40B4-BE49-F238E27FC236}">
                    <a16:creationId xmlns:a16="http://schemas.microsoft.com/office/drawing/2014/main" id="{E0E206FE-82FE-73CB-451F-55411798ADE3}"/>
                  </a:ext>
                </a:extLst>
              </p:cNvPr>
              <p:cNvPicPr/>
              <p:nvPr/>
            </p:nvPicPr>
            <p:blipFill>
              <a:blip r:embed="rId29"/>
              <a:stretch>
                <a:fillRect/>
              </a:stretch>
            </p:blipFill>
            <p:spPr>
              <a:xfrm>
                <a:off x="3398040" y="4830000"/>
                <a:ext cx="3589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Encre 28">
                <a:extLst>
                  <a:ext uri="{FF2B5EF4-FFF2-40B4-BE49-F238E27FC236}">
                    <a16:creationId xmlns:a16="http://schemas.microsoft.com/office/drawing/2014/main" id="{D183F796-F208-BFAF-0AFB-FA657CFA4A51}"/>
                  </a:ext>
                </a:extLst>
              </p14:cNvPr>
              <p14:cNvContentPartPr/>
              <p14:nvPr/>
            </p14:nvContentPartPr>
            <p14:xfrm>
              <a:off x="1158000" y="5383480"/>
              <a:ext cx="449640" cy="12960"/>
            </p14:xfrm>
          </p:contentPart>
        </mc:Choice>
        <mc:Fallback xmlns="">
          <p:pic>
            <p:nvPicPr>
              <p:cNvPr id="29" name="Encre 28">
                <a:extLst>
                  <a:ext uri="{FF2B5EF4-FFF2-40B4-BE49-F238E27FC236}">
                    <a16:creationId xmlns:a16="http://schemas.microsoft.com/office/drawing/2014/main" id="{D183F796-F208-BFAF-0AFB-FA657CFA4A51}"/>
                  </a:ext>
                </a:extLst>
              </p:cNvPr>
              <p:cNvPicPr/>
              <p:nvPr/>
            </p:nvPicPr>
            <p:blipFill>
              <a:blip r:embed="rId31"/>
              <a:stretch>
                <a:fillRect/>
              </a:stretch>
            </p:blipFill>
            <p:spPr>
              <a:xfrm>
                <a:off x="1122360" y="5311480"/>
                <a:ext cx="5212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Encre 29">
                <a:extLst>
                  <a:ext uri="{FF2B5EF4-FFF2-40B4-BE49-F238E27FC236}">
                    <a16:creationId xmlns:a16="http://schemas.microsoft.com/office/drawing/2014/main" id="{04BB7243-CE51-8F4D-5083-AB7E121C4124}"/>
                  </a:ext>
                </a:extLst>
              </p14:cNvPr>
              <p14:cNvContentPartPr/>
              <p14:nvPr/>
            </p14:nvContentPartPr>
            <p14:xfrm>
              <a:off x="390840" y="6080440"/>
              <a:ext cx="792720" cy="17640"/>
            </p14:xfrm>
          </p:contentPart>
        </mc:Choice>
        <mc:Fallback xmlns="">
          <p:pic>
            <p:nvPicPr>
              <p:cNvPr id="30" name="Encre 29">
                <a:extLst>
                  <a:ext uri="{FF2B5EF4-FFF2-40B4-BE49-F238E27FC236}">
                    <a16:creationId xmlns:a16="http://schemas.microsoft.com/office/drawing/2014/main" id="{04BB7243-CE51-8F4D-5083-AB7E121C4124}"/>
                  </a:ext>
                </a:extLst>
              </p:cNvPr>
              <p:cNvPicPr/>
              <p:nvPr/>
            </p:nvPicPr>
            <p:blipFill>
              <a:blip r:embed="rId33"/>
              <a:stretch>
                <a:fillRect/>
              </a:stretch>
            </p:blipFill>
            <p:spPr>
              <a:xfrm>
                <a:off x="355200" y="6008440"/>
                <a:ext cx="864360" cy="161280"/>
              </a:xfrm>
              <a:prstGeom prst="rect">
                <a:avLst/>
              </a:prstGeom>
            </p:spPr>
          </p:pic>
        </mc:Fallback>
      </mc:AlternateContent>
    </p:spTree>
    <p:extLst>
      <p:ext uri="{BB962C8B-B14F-4D97-AF65-F5344CB8AC3E}">
        <p14:creationId xmlns:p14="http://schemas.microsoft.com/office/powerpoint/2010/main" val="180401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855757-306E-5EC2-7F29-C2CD1DC4CDD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F8D8AA4-EACC-4150-FC0E-D950AA69DEBA}"/>
              </a:ext>
            </a:extLst>
          </p:cNvPr>
          <p:cNvSpPr>
            <a:spLocks noGrp="1"/>
          </p:cNvSpPr>
          <p:nvPr>
            <p:ph type="title"/>
          </p:nvPr>
        </p:nvSpPr>
        <p:spPr/>
        <p:txBody>
          <a:bodyPr>
            <a:normAutofit/>
          </a:bodyPr>
          <a:lstStyle/>
          <a:p>
            <a:r>
              <a:rPr lang="fr-FR" sz="2000" dirty="0">
                <a:hlinkClick r:id="rId3"/>
              </a:rPr>
              <a:t>https://app.jedha.co/course/project-prep-lds/project-overview-lds</a:t>
            </a:r>
            <a:endParaRPr lang="fr-FR" sz="2000" dirty="0"/>
          </a:p>
        </p:txBody>
      </p:sp>
      <p:pic>
        <p:nvPicPr>
          <p:cNvPr id="8" name="Image 7">
            <a:extLst>
              <a:ext uri="{FF2B5EF4-FFF2-40B4-BE49-F238E27FC236}">
                <a16:creationId xmlns:a16="http://schemas.microsoft.com/office/drawing/2014/main" id="{6077FBBC-3560-C9B1-2435-FCFE10BFA035}"/>
              </a:ext>
            </a:extLst>
          </p:cNvPr>
          <p:cNvPicPr>
            <a:picLocks noChangeAspect="1"/>
          </p:cNvPicPr>
          <p:nvPr/>
        </p:nvPicPr>
        <p:blipFill>
          <a:blip r:embed="rId4"/>
          <a:stretch>
            <a:fillRect/>
          </a:stretch>
        </p:blipFill>
        <p:spPr>
          <a:xfrm>
            <a:off x="213360" y="1135379"/>
            <a:ext cx="7233498" cy="4914237"/>
          </a:xfrm>
          <a:prstGeom prst="rect">
            <a:avLst/>
          </a:prstGeom>
          <a:effectLst>
            <a:outerShdw blurRad="50800" dist="38100" dir="2700000" algn="tl" rotWithShape="0">
              <a:prstClr val="black">
                <a:alpha val="40000"/>
              </a:prstClr>
            </a:outerShdw>
          </a:effectLst>
        </p:spPr>
      </p:pic>
      <p:pic>
        <p:nvPicPr>
          <p:cNvPr id="5" name="Graphique 4" descr="Badge croix avec un remplissage uni">
            <a:extLst>
              <a:ext uri="{FF2B5EF4-FFF2-40B4-BE49-F238E27FC236}">
                <a16:creationId xmlns:a16="http://schemas.microsoft.com/office/drawing/2014/main" id="{C56D7E67-B32F-4784-77AE-6E7E65926A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4211354"/>
            <a:ext cx="416583" cy="416583"/>
          </a:xfrm>
          <a:prstGeom prst="rect">
            <a:avLst/>
          </a:prstGeom>
        </p:spPr>
      </p:pic>
      <p:pic>
        <p:nvPicPr>
          <p:cNvPr id="7" name="Graphique 6" descr="Badge Tick1 avec un remplissage uni">
            <a:extLst>
              <a:ext uri="{FF2B5EF4-FFF2-40B4-BE49-F238E27FC236}">
                <a16:creationId xmlns:a16="http://schemas.microsoft.com/office/drawing/2014/main" id="{C399EA08-C3EF-79E0-B2C6-8AD42285E2A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1784668"/>
            <a:ext cx="416583" cy="416583"/>
          </a:xfrm>
          <a:prstGeom prst="rect">
            <a:avLst/>
          </a:prstGeom>
        </p:spPr>
      </p:pic>
      <mc:AlternateContent xmlns:mc="http://schemas.openxmlformats.org/markup-compatibility/2006" xmlns:p14="http://schemas.microsoft.com/office/powerpoint/2010/main">
        <mc:Choice Requires="p14">
          <p:contentPart p14:bwMode="auto" r:id="rId9">
            <p14:nvContentPartPr>
              <p14:cNvPr id="12" name="Encre 11">
                <a:extLst>
                  <a:ext uri="{FF2B5EF4-FFF2-40B4-BE49-F238E27FC236}">
                    <a16:creationId xmlns:a16="http://schemas.microsoft.com/office/drawing/2014/main" id="{9815D4A5-A626-4301-A66D-A42474AB7AEC}"/>
                  </a:ext>
                </a:extLst>
              </p14:cNvPr>
              <p14:cNvContentPartPr/>
              <p14:nvPr/>
            </p14:nvContentPartPr>
            <p14:xfrm>
              <a:off x="1020245" y="4366117"/>
              <a:ext cx="1478160" cy="60840"/>
            </p14:xfrm>
          </p:contentPart>
        </mc:Choice>
        <mc:Fallback xmlns="">
          <p:pic>
            <p:nvPicPr>
              <p:cNvPr id="12" name="Encre 11">
                <a:extLst>
                  <a:ext uri="{FF2B5EF4-FFF2-40B4-BE49-F238E27FC236}">
                    <a16:creationId xmlns:a16="http://schemas.microsoft.com/office/drawing/2014/main" id="{9815D4A5-A626-4301-A66D-A42474AB7AEC}"/>
                  </a:ext>
                </a:extLst>
              </p:cNvPr>
              <p:cNvPicPr/>
              <p:nvPr/>
            </p:nvPicPr>
            <p:blipFill>
              <a:blip r:embed="rId10"/>
              <a:stretch>
                <a:fillRect/>
              </a:stretch>
            </p:blipFill>
            <p:spPr>
              <a:xfrm>
                <a:off x="966245" y="4258117"/>
                <a:ext cx="1585800" cy="276480"/>
              </a:xfrm>
              <a:prstGeom prst="rect">
                <a:avLst/>
              </a:prstGeom>
            </p:spPr>
          </p:pic>
        </mc:Fallback>
      </mc:AlternateContent>
      <p:pic>
        <p:nvPicPr>
          <p:cNvPr id="13" name="Graphique 12" descr="Badge Tick1 avec un remplissage uni">
            <a:extLst>
              <a:ext uri="{FF2B5EF4-FFF2-40B4-BE49-F238E27FC236}">
                <a16:creationId xmlns:a16="http://schemas.microsoft.com/office/drawing/2014/main" id="{CD2A1505-4AC0-36A1-67E4-32C0A54583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2441968"/>
            <a:ext cx="416583" cy="416583"/>
          </a:xfrm>
          <a:prstGeom prst="rect">
            <a:avLst/>
          </a:prstGeom>
        </p:spPr>
      </p:pic>
      <p:pic>
        <p:nvPicPr>
          <p:cNvPr id="14" name="Graphique 13" descr="Badge croix avec un remplissage uni">
            <a:extLst>
              <a:ext uri="{FF2B5EF4-FFF2-40B4-BE49-F238E27FC236}">
                <a16:creationId xmlns:a16="http://schemas.microsoft.com/office/drawing/2014/main" id="{F3AD1652-8D4C-88A2-3544-B6F9A02502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3482008"/>
            <a:ext cx="416583" cy="416583"/>
          </a:xfrm>
          <a:prstGeom prst="rect">
            <a:avLst/>
          </a:prstGeom>
        </p:spPr>
      </p:pic>
      <p:pic>
        <p:nvPicPr>
          <p:cNvPr id="15" name="Graphique 14" descr="Badge croix avec un remplissage uni">
            <a:extLst>
              <a:ext uri="{FF2B5EF4-FFF2-40B4-BE49-F238E27FC236}">
                <a16:creationId xmlns:a16="http://schemas.microsoft.com/office/drawing/2014/main" id="{56404FB9-75BC-A7D6-201A-C4E272EC1E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951" y="3845583"/>
            <a:ext cx="416583" cy="416583"/>
          </a:xfrm>
          <a:prstGeom prst="rect">
            <a:avLst/>
          </a:prstGeom>
        </p:spPr>
      </p:pic>
      <p:pic>
        <p:nvPicPr>
          <p:cNvPr id="16" name="Graphique 15" descr="Badge Tick1 avec un remplissage uni">
            <a:extLst>
              <a:ext uri="{FF2B5EF4-FFF2-40B4-BE49-F238E27FC236}">
                <a16:creationId xmlns:a16="http://schemas.microsoft.com/office/drawing/2014/main" id="{C3EAC842-BEA3-DD57-3128-A6F56225CB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2477" y="4615243"/>
            <a:ext cx="416583" cy="416583"/>
          </a:xfrm>
          <a:prstGeom prst="rect">
            <a:avLst/>
          </a:prstGeom>
        </p:spPr>
      </p:pic>
      <p:pic>
        <p:nvPicPr>
          <p:cNvPr id="17" name="Graphique 16" descr="Badge croix avec un remplissage uni">
            <a:extLst>
              <a:ext uri="{FF2B5EF4-FFF2-40B4-BE49-F238E27FC236}">
                <a16:creationId xmlns:a16="http://schemas.microsoft.com/office/drawing/2014/main" id="{ACB72ECE-5BB9-C98D-1089-5F4F2E3B4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2476" y="5275941"/>
            <a:ext cx="416583" cy="416583"/>
          </a:xfrm>
          <a:prstGeom prst="rect">
            <a:avLst/>
          </a:prstGeom>
        </p:spPr>
      </p:pic>
      <p:sp>
        <p:nvSpPr>
          <p:cNvPr id="18" name="Ellipse 17">
            <a:extLst>
              <a:ext uri="{FF2B5EF4-FFF2-40B4-BE49-F238E27FC236}">
                <a16:creationId xmlns:a16="http://schemas.microsoft.com/office/drawing/2014/main" id="{5787A334-D3EF-4A29-AE53-E7B49D4B6066}"/>
              </a:ext>
            </a:extLst>
          </p:cNvPr>
          <p:cNvSpPr/>
          <p:nvPr/>
        </p:nvSpPr>
        <p:spPr>
          <a:xfrm>
            <a:off x="363841" y="5709369"/>
            <a:ext cx="322172" cy="321458"/>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5268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46BB8-0AD8-17AF-FDFF-D5E39420DCC3}"/>
              </a:ext>
            </a:extLst>
          </p:cNvPr>
          <p:cNvSpPr>
            <a:spLocks noGrp="1"/>
          </p:cNvSpPr>
          <p:nvPr>
            <p:ph type="title"/>
          </p:nvPr>
        </p:nvSpPr>
        <p:spPr/>
        <p:txBody>
          <a:bodyPr/>
          <a:lstStyle/>
          <a:p>
            <a:r>
              <a:rPr lang="fr-FR" dirty="0"/>
              <a:t>EDA</a:t>
            </a:r>
          </a:p>
        </p:txBody>
      </p:sp>
    </p:spTree>
    <p:extLst>
      <p:ext uri="{BB962C8B-B14F-4D97-AF65-F5344CB8AC3E}">
        <p14:creationId xmlns:p14="http://schemas.microsoft.com/office/powerpoint/2010/main" val="70621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57E28-05BA-9ACE-4EF3-4D1FB62A30F6}"/>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2B72B868-3A60-FEDF-3E4A-861340D9622C}"/>
              </a:ext>
            </a:extLst>
          </p:cNvPr>
          <p:cNvSpPr>
            <a:spLocks noGrp="1"/>
          </p:cNvSpPr>
          <p:nvPr>
            <p:ph idx="1"/>
          </p:nvPr>
        </p:nvSpPr>
        <p:spPr/>
        <p:txBody>
          <a:bodyPr/>
          <a:lstStyle/>
          <a:p>
            <a:endParaRPr lang="fr-FR"/>
          </a:p>
        </p:txBody>
      </p:sp>
      <p:grpSp>
        <p:nvGrpSpPr>
          <p:cNvPr id="4" name="Groupe 3">
            <a:extLst>
              <a:ext uri="{FF2B5EF4-FFF2-40B4-BE49-F238E27FC236}">
                <a16:creationId xmlns:a16="http://schemas.microsoft.com/office/drawing/2014/main" id="{D1B096AC-71AA-73EE-A8CB-8A4DCE69EA04}"/>
              </a:ext>
            </a:extLst>
          </p:cNvPr>
          <p:cNvGrpSpPr/>
          <p:nvPr/>
        </p:nvGrpSpPr>
        <p:grpSpPr>
          <a:xfrm>
            <a:off x="6158008" y="146966"/>
            <a:ext cx="5820632" cy="1754326"/>
            <a:chOff x="6158008" y="146966"/>
            <a:chExt cx="5820632" cy="1754326"/>
          </a:xfrm>
        </p:grpSpPr>
        <p:sp>
          <p:nvSpPr>
            <p:cNvPr id="5" name="ZoneTexte 4">
              <a:extLst>
                <a:ext uri="{FF2B5EF4-FFF2-40B4-BE49-F238E27FC236}">
                  <a16:creationId xmlns:a16="http://schemas.microsoft.com/office/drawing/2014/main" id="{A8E16F1F-20B5-EF5E-4DB3-8C4A87BABC24}"/>
                </a:ext>
              </a:extLst>
            </p:cNvPr>
            <p:cNvSpPr txBox="1"/>
            <p:nvPr/>
          </p:nvSpPr>
          <p:spPr>
            <a:xfrm>
              <a:off x="6396964" y="146966"/>
              <a:ext cx="5581676" cy="1754326"/>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txBody>
            <a:bodyPr wrap="square" rtlCol="0">
              <a:spAutoFit/>
            </a:bodyPr>
            <a:lstStyle/>
            <a:p>
              <a:pPr>
                <a:tabLst>
                  <a:tab pos="2333625" algn="l"/>
                </a:tabLst>
              </a:pPr>
              <a:r>
                <a:rPr lang="en-US" dirty="0">
                  <a:latin typeface="Times New Roman" panose="02020603050405020304" pitchFamily="18" charset="0"/>
                  <a:cs typeface="Times New Roman" panose="02020603050405020304" pitchFamily="18" charset="0"/>
                </a:rPr>
                <a:t>EDA	: The recipe</a:t>
              </a:r>
            </a:p>
            <a:p>
              <a:pPr>
                <a:tabLst>
                  <a:tab pos="2333625" algn="l"/>
                </a:tabLst>
              </a:pPr>
              <a:r>
                <a:rPr lang="en-US" dirty="0">
                  <a:latin typeface="Times New Roman" panose="02020603050405020304" pitchFamily="18" charset="0"/>
                  <a:cs typeface="Times New Roman" panose="02020603050405020304" pitchFamily="18" charset="0"/>
                </a:rPr>
                <a:t>Features Engineering	: The secret sauce</a:t>
              </a:r>
            </a:p>
            <a:p>
              <a:pPr>
                <a:tabLst>
                  <a:tab pos="2333625" algn="l"/>
                </a:tabLst>
              </a:pPr>
              <a:r>
                <a:rPr lang="en-US" dirty="0">
                  <a:latin typeface="Times New Roman" panose="02020603050405020304" pitchFamily="18" charset="0"/>
                  <a:cs typeface="Times New Roman" panose="02020603050405020304" pitchFamily="18" charset="0"/>
                </a:rPr>
                <a:t>Baseline model	: The first taste</a:t>
              </a:r>
            </a:p>
            <a:p>
              <a:pPr>
                <a:tabLst>
                  <a:tab pos="2333625" algn="l"/>
                </a:tabLst>
              </a:pPr>
              <a:r>
                <a:rPr lang="en-US" dirty="0">
                  <a:latin typeface="Times New Roman" panose="02020603050405020304" pitchFamily="18" charset="0"/>
                  <a:cs typeface="Times New Roman" panose="02020603050405020304" pitchFamily="18" charset="0"/>
                </a:rPr>
                <a:t>Metrics Analysis	: The critics' score</a:t>
              </a:r>
            </a:p>
            <a:p>
              <a:pPr>
                <a:tabLst>
                  <a:tab pos="2333625" algn="l"/>
                </a:tabLst>
              </a:pPr>
              <a:r>
                <a:rPr lang="en-US" dirty="0">
                  <a:latin typeface="Times New Roman" panose="02020603050405020304" pitchFamily="18" charset="0"/>
                  <a:cs typeface="Times New Roman" panose="02020603050405020304" pitchFamily="18" charset="0"/>
                </a:rPr>
                <a:t>API &amp; App	: Sharing with friends</a:t>
              </a:r>
            </a:p>
            <a:p>
              <a:pPr>
                <a:tabLst>
                  <a:tab pos="2333625" algn="l"/>
                </a:tabLst>
              </a:pPr>
              <a:r>
                <a:rPr lang="en-US" dirty="0">
                  <a:latin typeface="Times New Roman" panose="02020603050405020304" pitchFamily="18" charset="0"/>
                  <a:cs typeface="Times New Roman" panose="02020603050405020304" pitchFamily="18" charset="0"/>
                </a:rPr>
                <a:t>Deployment Monitoring	: Serve the dish, maintain quality</a:t>
              </a:r>
            </a:p>
          </p:txBody>
        </p:sp>
        <p:grpSp>
          <p:nvGrpSpPr>
            <p:cNvPr id="6" name="Groupe 5">
              <a:extLst>
                <a:ext uri="{FF2B5EF4-FFF2-40B4-BE49-F238E27FC236}">
                  <a16:creationId xmlns:a16="http://schemas.microsoft.com/office/drawing/2014/main" id="{4B2C5C5F-DB0E-D153-A57D-CA4892DB18C7}"/>
                </a:ext>
              </a:extLst>
            </p:cNvPr>
            <p:cNvGrpSpPr/>
            <p:nvPr/>
          </p:nvGrpSpPr>
          <p:grpSpPr>
            <a:xfrm>
              <a:off x="6158008" y="258948"/>
              <a:ext cx="180000" cy="1547663"/>
              <a:chOff x="7462232" y="258948"/>
              <a:chExt cx="180000" cy="1547663"/>
            </a:xfrm>
          </p:grpSpPr>
          <p:sp>
            <p:nvSpPr>
              <p:cNvPr id="7" name="Ellipse 6">
                <a:extLst>
                  <a:ext uri="{FF2B5EF4-FFF2-40B4-BE49-F238E27FC236}">
                    <a16:creationId xmlns:a16="http://schemas.microsoft.com/office/drawing/2014/main" id="{BBF82FE4-3ABD-A08E-1E4F-412647BAA0E6}"/>
                  </a:ext>
                </a:extLst>
              </p:cNvPr>
              <p:cNvSpPr/>
              <p:nvPr/>
            </p:nvSpPr>
            <p:spPr>
              <a:xfrm>
                <a:off x="7462232" y="258948"/>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AE9D43A-D4A6-8714-4A5D-ECA58526DE83}"/>
                  </a:ext>
                </a:extLst>
              </p:cNvPr>
              <p:cNvSpPr/>
              <p:nvPr/>
            </p:nvSpPr>
            <p:spPr>
              <a:xfrm>
                <a:off x="7462232" y="52728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099B2D79-0059-37A5-88B7-AD1CB067A7C9}"/>
                  </a:ext>
                </a:extLst>
              </p:cNvPr>
              <p:cNvSpPr/>
              <p:nvPr/>
            </p:nvSpPr>
            <p:spPr>
              <a:xfrm>
                <a:off x="7462232" y="795630"/>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E85F8C96-6023-FF04-B3FE-D401F415DC04}"/>
                  </a:ext>
                </a:extLst>
              </p:cNvPr>
              <p:cNvSpPr/>
              <p:nvPr/>
            </p:nvSpPr>
            <p:spPr>
              <a:xfrm>
                <a:off x="7462232" y="106397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58EACB9F-A3C6-F4F7-51A1-766C0E13D7E4}"/>
                  </a:ext>
                </a:extLst>
              </p:cNvPr>
              <p:cNvSpPr/>
              <p:nvPr/>
            </p:nvSpPr>
            <p:spPr>
              <a:xfrm>
                <a:off x="7462232" y="133231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C79B4534-4254-E360-623D-2BAA565B66C9}"/>
                  </a:ext>
                </a:extLst>
              </p:cNvPr>
              <p:cNvSpPr/>
              <p:nvPr/>
            </p:nvSpPr>
            <p:spPr>
              <a:xfrm>
                <a:off x="7462232" y="1626611"/>
                <a:ext cx="180000" cy="180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pic>
        <p:nvPicPr>
          <p:cNvPr id="13" name="Image 12">
            <a:extLst>
              <a:ext uri="{FF2B5EF4-FFF2-40B4-BE49-F238E27FC236}">
                <a16:creationId xmlns:a16="http://schemas.microsoft.com/office/drawing/2014/main" id="{928B1538-7E36-F646-9D1A-D493F92DDC93}"/>
              </a:ext>
            </a:extLst>
          </p:cNvPr>
          <p:cNvPicPr>
            <a:picLocks noChangeAspect="1"/>
          </p:cNvPicPr>
          <p:nvPr/>
        </p:nvPicPr>
        <p:blipFill>
          <a:blip r:embed="rId2"/>
          <a:srcRect l="25506" t="5814" r="18520"/>
          <a:stretch/>
        </p:blipFill>
        <p:spPr>
          <a:xfrm>
            <a:off x="12772826" y="1153971"/>
            <a:ext cx="1435722" cy="16081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549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0E590DF-0A88-7056-85D1-A8E809E2318F}"/>
              </a:ext>
            </a:extLst>
          </p:cNvPr>
          <p:cNvSpPr>
            <a:spLocks noGrp="1"/>
          </p:cNvSpPr>
          <p:nvPr>
            <p:ph type="title"/>
          </p:nvPr>
        </p:nvSpPr>
        <p:spPr>
          <a:xfrm>
            <a:off x="831850" y="1709738"/>
            <a:ext cx="10515600" cy="1837859"/>
          </a:xfrm>
        </p:spPr>
        <p:txBody>
          <a:bodyPr/>
          <a:lstStyle/>
          <a:p>
            <a:pPr algn="ctr"/>
            <a:r>
              <a:rPr lang="fr-FR" dirty="0"/>
              <a:t>Code </a:t>
            </a:r>
            <a:r>
              <a:rPr lang="fr-FR" dirty="0" err="1"/>
              <a:t>Review</a:t>
            </a:r>
            <a:endParaRPr lang="fr-FR" dirty="0"/>
          </a:p>
        </p:txBody>
      </p:sp>
      <p:sp>
        <p:nvSpPr>
          <p:cNvPr id="5" name="Espace réservé du texte 4">
            <a:extLst>
              <a:ext uri="{FF2B5EF4-FFF2-40B4-BE49-F238E27FC236}">
                <a16:creationId xmlns:a16="http://schemas.microsoft.com/office/drawing/2014/main" id="{64E8BF61-007C-0740-1AA1-06B9449B33C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1253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521B0-A357-0FB7-95F6-D86E965CB4E4}"/>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DAF7FD93-FEB4-7498-A34D-09ECE8140F2D}"/>
              </a:ext>
            </a:extLst>
          </p:cNvPr>
          <p:cNvSpPr>
            <a:spLocks noGrp="1"/>
          </p:cNvSpPr>
          <p:nvPr>
            <p:ph type="subTitle" idx="1"/>
          </p:nvPr>
        </p:nvSpPr>
        <p:spPr/>
        <p:txBody>
          <a:bodyPr/>
          <a:lstStyle/>
          <a:p>
            <a:endParaRPr lang="fr-FR"/>
          </a:p>
        </p:txBody>
      </p:sp>
      <p:pic>
        <p:nvPicPr>
          <p:cNvPr id="5" name="Image 4" descr="Une image contenant texte, capture d’écran, Police, diagramme">
            <a:extLst>
              <a:ext uri="{FF2B5EF4-FFF2-40B4-BE49-F238E27FC236}">
                <a16:creationId xmlns:a16="http://schemas.microsoft.com/office/drawing/2014/main" id="{2A6F49D9-1E09-1A1E-D7D5-D110200FF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160" y="0"/>
            <a:ext cx="10451679" cy="6858000"/>
          </a:xfrm>
          <a:prstGeom prst="rect">
            <a:avLst/>
          </a:prstGeom>
        </p:spPr>
      </p:pic>
      <p:pic>
        <p:nvPicPr>
          <p:cNvPr id="9" name="Image 8">
            <a:extLst>
              <a:ext uri="{FF2B5EF4-FFF2-40B4-BE49-F238E27FC236}">
                <a16:creationId xmlns:a16="http://schemas.microsoft.com/office/drawing/2014/main" id="{87F98B8D-5314-7388-2591-78BB58BC0882}"/>
              </a:ext>
            </a:extLst>
          </p:cNvPr>
          <p:cNvPicPr>
            <a:picLocks noChangeAspect="1"/>
          </p:cNvPicPr>
          <p:nvPr/>
        </p:nvPicPr>
        <p:blipFill>
          <a:blip r:embed="rId3"/>
          <a:stretch>
            <a:fillRect/>
          </a:stretch>
        </p:blipFill>
        <p:spPr>
          <a:xfrm>
            <a:off x="2449146" y="2963653"/>
            <a:ext cx="376537" cy="424473"/>
          </a:xfrm>
          <a:prstGeom prst="rect">
            <a:avLst/>
          </a:prstGeom>
        </p:spPr>
      </p:pic>
      <p:cxnSp>
        <p:nvCxnSpPr>
          <p:cNvPr id="11" name="Connecteur droit avec flèche 10">
            <a:extLst>
              <a:ext uri="{FF2B5EF4-FFF2-40B4-BE49-F238E27FC236}">
                <a16:creationId xmlns:a16="http://schemas.microsoft.com/office/drawing/2014/main" id="{1DADCA81-D17F-7055-3D74-6CA04EDD1133}"/>
              </a:ext>
            </a:extLst>
          </p:cNvPr>
          <p:cNvCxnSpPr>
            <a:cxnSpLocks/>
          </p:cNvCxnSpPr>
          <p:nvPr/>
        </p:nvCxnSpPr>
        <p:spPr>
          <a:xfrm flipV="1">
            <a:off x="2630659" y="1735168"/>
            <a:ext cx="0" cy="1197946"/>
          </a:xfrm>
          <a:prstGeom prst="straightConnector1">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746022"/>
      </p:ext>
    </p:extLst>
  </p:cSld>
  <p:clrMapOvr>
    <a:masterClrMapping/>
  </p:clrMapOvr>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1510</TotalTime>
  <Words>605</Words>
  <Application>Microsoft Office PowerPoint</Application>
  <PresentationFormat>Grand écran</PresentationFormat>
  <Paragraphs>88</Paragraphs>
  <Slides>12</Slides>
  <Notes>3</Notes>
  <HiddenSlides>7</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Aptos</vt:lpstr>
      <vt:lpstr>Arial</vt:lpstr>
      <vt:lpstr>Calibri</vt:lpstr>
      <vt:lpstr>Courier New</vt:lpstr>
      <vt:lpstr>Inter</vt:lpstr>
      <vt:lpstr>JetBrains Mono</vt:lpstr>
      <vt:lpstr>Times New Roman</vt:lpstr>
      <vt:lpstr>00_notes_de_stage</vt:lpstr>
      <vt:lpstr>fraud detection 2 Project</vt:lpstr>
      <vt:lpstr>https://app.jedha.co/course/become-certified-ai-architect-lds/data-analyst-certificate-lds</vt:lpstr>
      <vt:lpstr>https://app.jedha.co/course/project-prep-lds/project-overview-lds</vt:lpstr>
      <vt:lpstr>https://app.jedha.co/course/project-prep-lds/project-overview-lds</vt:lpstr>
      <vt:lpstr>https://app.jedha.co/course/project-prep-lds/project-overview-lds</vt:lpstr>
      <vt:lpstr>EDA</vt:lpstr>
      <vt:lpstr>Take away</vt:lpstr>
      <vt:lpstr>Code Review</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2024-11-03T18:48:51Z</dcterms:modified>
</cp:coreProperties>
</file>