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6838A3-DC95-461B-A341-766A45BF882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1F995A-4645-4BCC-AC77-E57CFBC5A01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BF5202-DBDA-476E-AD77-93DAD4BD9E28}" type="slidenum"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2AC230-B2BE-494F-92BD-FAD73AFF6D2E}" type="slidenum"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kaggle.com/datasets/shubhamgoel27/dermnet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92680" y="403200"/>
            <a:ext cx="531432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500" spc="-1" strike="noStrike">
                <a:solidFill>
                  <a:srgbClr val="000000"/>
                </a:solidFill>
                <a:latin typeface="Inter SemiBold"/>
                <a:ea typeface="Inter SemiBold"/>
              </a:rPr>
              <a:t>Dataset</a:t>
            </a: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69;p15" descr=""/>
          <p:cNvPicPr/>
          <p:nvPr/>
        </p:nvPicPr>
        <p:blipFill>
          <a:blip r:embed="rId1"/>
          <a:stretch/>
        </p:blipFill>
        <p:spPr>
          <a:xfrm>
            <a:off x="463320" y="482760"/>
            <a:ext cx="576360" cy="38520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1237320" y="1015200"/>
            <a:ext cx="531432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https://www.kaggle.com/datasets/shubhamgoel27/dermnet</a:t>
            </a: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Seulement des images de peaux malades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► peaux saines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1224000" y="1548000"/>
            <a:ext cx="531432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100" spc="-1" strike="noStrike">
                <a:solidFill>
                  <a:srgbClr val="000000"/>
                </a:solidFill>
                <a:latin typeface="Arial"/>
              </a:rPr>
              <a:t>Chiffres clés : </a:t>
            </a:r>
            <a:br>
              <a:rPr sz="1100"/>
            </a:b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total d'images : 19840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d'images peaux malades : 19540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d'images peaux saines : 300</a:t>
            </a:r>
            <a:br>
              <a:rPr sz="1100"/>
            </a:b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total de classes : 24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de classe peaux malades : 23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Nombre de classe peaux saines : 1</a:t>
            </a:r>
            <a:br>
              <a:rPr sz="1100"/>
            </a:br>
            <a:br>
              <a:rPr sz="1100"/>
            </a:b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1224360" y="3160440"/>
            <a:ext cx="5314320" cy="89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100" spc="-1" strike="noStrike">
                <a:solidFill>
                  <a:srgbClr val="000000"/>
                </a:solidFill>
                <a:latin typeface="Arial"/>
              </a:rPr>
              <a:t>Remarques : </a:t>
            </a:r>
            <a:br>
              <a:rPr sz="1100"/>
            </a:b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Filigranes sur les images de peaux malades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► entrainement avec filigrane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Photos en couleur, dimensions variables ► redimensionnement : 512 x 512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Photos « hors-sujet » ► nettoyage manuelle</a:t>
            </a: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Population non prise en compte : </a:t>
            </a: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- Peaux foncée : manque de données</a:t>
            </a: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- Peaux tatouées : traitement trop complexe</a:t>
            </a:r>
            <a:br>
              <a:rPr sz="1100"/>
            </a:b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br>
              <a:rPr sz="1100"/>
            </a:br>
            <a:br>
              <a:rPr sz="1100"/>
            </a:b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3"/>
          <a:stretch/>
        </p:blipFill>
        <p:spPr>
          <a:xfrm>
            <a:off x="5654520" y="1123200"/>
            <a:ext cx="1905120" cy="21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2024-06-12T22:01:35Z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