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92" r:id="rId2"/>
    <p:sldId id="1457" r:id="rId3"/>
    <p:sldId id="1458" r:id="rId4"/>
    <p:sldId id="1459" r:id="rId5"/>
    <p:sldId id="1460" r:id="rId6"/>
    <p:sldId id="1461" r:id="rId7"/>
    <p:sldId id="14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2B"/>
    <a:srgbClr val="E30300"/>
    <a:srgbClr val="808080"/>
    <a:srgbClr val="ECE7D4"/>
    <a:srgbClr val="B71E42"/>
    <a:srgbClr val="F9FAF9"/>
    <a:srgbClr val="FDFCFE"/>
    <a:srgbClr val="FEFFFE"/>
    <a:srgbClr val="4256A5"/>
    <a:srgbClr val="6D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2468A-B2B3-114C-A4DE-75886E867A34}" v="7" dt="2020-12-01T19:59:0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/>
    <p:restoredTop sz="95701" autoAdjust="0"/>
  </p:normalViewPr>
  <p:slideViewPr>
    <p:cSldViewPr snapToGrid="0" snapToObjects="1">
      <p:cViewPr varScale="1">
        <p:scale>
          <a:sx n="99" d="100"/>
          <a:sy n="99" d="100"/>
        </p:scale>
        <p:origin x="1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net, Josep M" userId="205a18a1-958e-42dd-8f9f-16d884924a96" providerId="ADAL" clId="{EB07F588-80AB-2044-A919-AF78E6A65ECA}"/>
    <pc:docChg chg="modSld">
      <pc:chgData name="Jornet, Josep M" userId="205a18a1-958e-42dd-8f9f-16d884924a96" providerId="ADAL" clId="{EB07F588-80AB-2044-A919-AF78E6A65ECA}" dt="2020-10-13T21:24:52.387" v="1" actId="20577"/>
      <pc:docMkLst>
        <pc:docMk/>
      </pc:docMkLst>
      <pc:sldChg chg="modSp mod">
        <pc:chgData name="Jornet, Josep M" userId="205a18a1-958e-42dd-8f9f-16d884924a96" providerId="ADAL" clId="{EB07F588-80AB-2044-A919-AF78E6A65ECA}" dt="2020-10-13T21:24:52.387" v="1" actId="20577"/>
        <pc:sldMkLst>
          <pc:docMk/>
          <pc:sldMk cId="3975527363" sldId="1451"/>
        </pc:sldMkLst>
        <pc:spChg chg="mod">
          <ac:chgData name="Jornet, Josep M" userId="205a18a1-958e-42dd-8f9f-16d884924a96" providerId="ADAL" clId="{EB07F588-80AB-2044-A919-AF78E6A65ECA}" dt="2020-10-13T21:24:52.387" v="1" actId="20577"/>
          <ac:spMkLst>
            <pc:docMk/>
            <pc:sldMk cId="3975527363" sldId="1451"/>
            <ac:spMk id="3" creationId="{C79601D2-50AC-1146-8562-BB10727364BE}"/>
          </ac:spMkLst>
        </pc:spChg>
      </pc:sldChg>
    </pc:docChg>
  </pc:docChgLst>
  <pc:docChgLst>
    <pc:chgData name="Jornet, Josep M" userId="205a18a1-958e-42dd-8f9f-16d884924a96" providerId="ADAL" clId="{5212468A-B2B3-114C-A4DE-75886E867A34}"/>
    <pc:docChg chg="undo custSel addSld delSld modSld">
      <pc:chgData name="Jornet, Josep M" userId="205a18a1-958e-42dd-8f9f-16d884924a96" providerId="ADAL" clId="{5212468A-B2B3-114C-A4DE-75886E867A34}" dt="2020-12-01T20:07:10.843" v="1730" actId="207"/>
      <pc:docMkLst>
        <pc:docMk/>
      </pc:docMkLst>
      <pc:sldChg chg="modSp add del mod">
        <pc:chgData name="Jornet, Josep M" userId="205a18a1-958e-42dd-8f9f-16d884924a96" providerId="ADAL" clId="{5212468A-B2B3-114C-A4DE-75886E867A34}" dt="2020-12-01T20:07:10.843" v="1730" actId="207"/>
        <pc:sldMkLst>
          <pc:docMk/>
          <pc:sldMk cId="392735341" sldId="392"/>
        </pc:sldMkLst>
        <pc:spChg chg="mod">
          <ac:chgData name="Jornet, Josep M" userId="205a18a1-958e-42dd-8f9f-16d884924a96" providerId="ADAL" clId="{5212468A-B2B3-114C-A4DE-75886E867A34}" dt="2020-12-01T19:13:38.290" v="51" actId="20577"/>
          <ac:spMkLst>
            <pc:docMk/>
            <pc:sldMk cId="392735341" sldId="392"/>
            <ac:spMk id="4" creationId="{CD5FFF29-4F84-4140-9560-BC1BF9F2012C}"/>
          </ac:spMkLst>
        </pc:spChg>
        <pc:spChg chg="mod">
          <ac:chgData name="Jornet, Josep M" userId="205a18a1-958e-42dd-8f9f-16d884924a96" providerId="ADAL" clId="{5212468A-B2B3-114C-A4DE-75886E867A34}" dt="2020-12-01T20:07:10.843" v="1730" actId="207"/>
          <ac:spMkLst>
            <pc:docMk/>
            <pc:sldMk cId="392735341" sldId="392"/>
            <ac:spMk id="7" creationId="{9DC32F41-92DF-CD4F-8956-DE4AB2770F8F}"/>
          </ac:spMkLst>
        </pc:spChg>
      </pc:sldChg>
      <pc:sldChg chg="addSp delSp modSp add del mod modClrScheme chgLayout">
        <pc:chgData name="Jornet, Josep M" userId="205a18a1-958e-42dd-8f9f-16d884924a96" providerId="ADAL" clId="{5212468A-B2B3-114C-A4DE-75886E867A34}" dt="2020-12-01T19:13:49.143" v="54" actId="2696"/>
        <pc:sldMkLst>
          <pc:docMk/>
          <pc:sldMk cId="2576705390" sldId="675"/>
        </pc:sldMkLst>
        <pc:spChg chg="mod ord">
          <ac:chgData name="Jornet, Josep M" userId="205a18a1-958e-42dd-8f9f-16d884924a96" providerId="ADAL" clId="{5212468A-B2B3-114C-A4DE-75886E867A34}" dt="2020-12-01T19:13:03.032" v="30" actId="21"/>
          <ac:spMkLst>
            <pc:docMk/>
            <pc:sldMk cId="2576705390" sldId="675"/>
            <ac:spMk id="2" creationId="{00000000-0000-0000-0000-000000000000}"/>
          </ac:spMkLst>
        </pc:spChg>
        <pc:spChg chg="add del mod ord">
          <ac:chgData name="Jornet, Josep M" userId="205a18a1-958e-42dd-8f9f-16d884924a96" providerId="ADAL" clId="{5212468A-B2B3-114C-A4DE-75886E867A34}" dt="2020-12-01T19:12:51.845" v="22" actId="700"/>
          <ac:spMkLst>
            <pc:docMk/>
            <pc:sldMk cId="2576705390" sldId="675"/>
            <ac:spMk id="3" creationId="{00000000-0000-0000-0000-000000000000}"/>
          </ac:spMkLst>
        </pc:spChg>
      </pc:sldChg>
      <pc:sldChg chg="add del">
        <pc:chgData name="Jornet, Josep M" userId="205a18a1-958e-42dd-8f9f-16d884924a96" providerId="ADAL" clId="{5212468A-B2B3-114C-A4DE-75886E867A34}" dt="2020-12-01T19:12:24.085" v="4"/>
        <pc:sldMkLst>
          <pc:docMk/>
          <pc:sldMk cId="3159944062" sldId="675"/>
        </pc:sldMkLst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31210706" sldId="831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1210706" sldId="831"/>
            <ac:spMk id="11" creationId="{991F2A32-5E1B-8647-B291-AB5564E3A4A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1210706" sldId="831"/>
            <ac:spMk id="12" creationId="{F022386E-51B9-B84D-A0FC-FFF0CED1D33F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112427938" sldId="832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12427938" sldId="832"/>
            <ac:spMk id="4" creationId="{4E1619BF-52CB-A749-9A0F-37A19D5080E0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12427938" sldId="832"/>
            <ac:spMk id="5" creationId="{588D637A-774E-5C41-9F4E-A068693DC9EF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590305873" sldId="833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590305873" sldId="833"/>
            <ac:spMk id="4" creationId="{6261A9C8-BEB2-0844-9A93-82FA88C7884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590305873" sldId="833"/>
            <ac:spMk id="5" creationId="{E394CD34-7249-664B-8FAA-9CFCEA00A2C2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853897164" sldId="834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3897164" sldId="834"/>
            <ac:spMk id="4" creationId="{CE3DBA9C-D2ED-BC41-9BB5-855CE7C1282D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3897164" sldId="834"/>
            <ac:spMk id="5" creationId="{02D2E93D-8320-9842-B67C-63E6383A3439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301367879" sldId="835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01367879" sldId="835"/>
            <ac:spMk id="4" creationId="{FCCF7D32-77DA-0F41-A883-AC580DD9500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01367879" sldId="835"/>
            <ac:spMk id="5" creationId="{655A96CE-39B9-E44E-B5F8-C0BC9AE96B4A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426951110" sldId="836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26951110" sldId="836"/>
            <ac:spMk id="4" creationId="{74982FE3-BCEA-A544-959A-26F4191049B8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26951110" sldId="836"/>
            <ac:spMk id="5" creationId="{A46F2587-399B-B24A-8795-479049357FBE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831413753" sldId="837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831413753" sldId="837"/>
            <ac:spMk id="4" creationId="{42E7F666-1AEF-6E47-8D37-24B208905312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831413753" sldId="837"/>
            <ac:spMk id="5" creationId="{7C814A5E-2F29-DB49-B397-943C34369E78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857632919" sldId="839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7632919" sldId="839"/>
            <ac:spMk id="4" creationId="{7467D311-0E97-CA46-A5C4-A84FE8E5D5B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7632919" sldId="839"/>
            <ac:spMk id="5" creationId="{94963278-990A-7049-AD9A-40743F123E72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4041735078" sldId="840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41735078" sldId="840"/>
            <ac:spMk id="4" creationId="{E3794A92-FD6C-F342-AD48-02B9B35F6E8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41735078" sldId="840"/>
            <ac:spMk id="5" creationId="{5A00433D-60D1-A04E-90C5-3EBA8EBF25BC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225158910" sldId="841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225158910" sldId="841"/>
            <ac:spMk id="4" creationId="{9D8DA410-3C6F-B749-A9FA-476F00E802B5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225158910" sldId="841"/>
            <ac:spMk id="5" creationId="{909B0DC4-9232-9348-939C-04B824C0B199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53575911" sldId="845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53575911" sldId="845"/>
            <ac:spMk id="4" creationId="{0C7C406C-EDA8-9749-A6EC-035437D8626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53575911" sldId="845"/>
            <ac:spMk id="5" creationId="{E9094E57-8305-8842-B65F-C9B3042E0B00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1989753736" sldId="846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989753736" sldId="846"/>
            <ac:spMk id="4" creationId="{5E8CE999-A367-5F4F-A728-B28F6BF14A59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989753736" sldId="846"/>
            <ac:spMk id="5" creationId="{C5390E0F-D57B-1F4B-BCD8-5DB995184D37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2775098073" sldId="849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5098073" sldId="849"/>
            <ac:spMk id="4" creationId="{C58318E3-E483-CA4F-9DC9-B8ABA16EAC58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5098073" sldId="849"/>
            <ac:spMk id="5" creationId="{59336AFF-1AED-FB4D-89F0-ADCAB939D410}"/>
          </ac:spMkLst>
        </pc:spChg>
      </pc:sldChg>
      <pc:sldChg chg="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254580973" sldId="851"/>
        </pc:sldMkLst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4016808878" sldId="853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16808878" sldId="853"/>
            <ac:spMk id="4" creationId="{EB97B164-4B67-7346-8088-C2EC1DB3C53A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16808878" sldId="853"/>
            <ac:spMk id="5" creationId="{AA062BFE-BFDD-2543-82DB-8D467F5158C9}"/>
          </ac:spMkLst>
        </pc:spChg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72996661" sldId="1443"/>
        </pc:sldMkLst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2766853025" sldId="1444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66853025" sldId="1444"/>
            <ac:spMk id="4" creationId="{76BBF2AE-C8F1-7345-ABBA-E911E26F5AE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66853025" sldId="1444"/>
            <ac:spMk id="5" creationId="{1B3226E7-F232-2943-AF1C-6F0856707A31}"/>
          </ac:spMkLst>
        </pc:spChg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3665272217" sldId="1445"/>
        </pc:sldMkLst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241719363" sldId="1446"/>
        </pc:sldMkLst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2075848353" sldId="1447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075848353" sldId="1447"/>
            <ac:spMk id="4" creationId="{ACFE1CFB-F4BA-6C49-B55C-E0113661F608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075848353" sldId="1447"/>
            <ac:spMk id="5" creationId="{84E1A8F2-7D89-564A-874D-9DD101D528F5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388126359" sldId="1448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388126359" sldId="1448"/>
            <ac:spMk id="4" creationId="{47E2A475-A7E1-1241-B9FF-0F86D6BC8F3A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388126359" sldId="1448"/>
            <ac:spMk id="5" creationId="{D423CA99-75B3-BE4E-AE48-E23FF636630F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3429261925" sldId="1449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429261925" sldId="1449"/>
            <ac:spMk id="4" creationId="{309086FE-BC52-2D4A-9E34-B6B5F93EA46A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429261925" sldId="1449"/>
            <ac:spMk id="5" creationId="{31CF2A98-898D-C740-9197-35424EF09715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2771139967" sldId="1450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1139967" sldId="1450"/>
            <ac:spMk id="4" creationId="{85E88BAF-145D-E54B-B0E7-089C8D1DD031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1139967" sldId="1450"/>
            <ac:spMk id="5" creationId="{C80F7E0C-3180-584F-90DF-BFBDB77F63E8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3975527363" sldId="1451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975527363" sldId="1451"/>
            <ac:spMk id="4" creationId="{54B7D006-3575-5245-885A-CE2F28A36B19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975527363" sldId="1451"/>
            <ac:spMk id="5" creationId="{7A76111D-2861-E44F-AF88-C4FA5F6F8E18}"/>
          </ac:spMkLst>
        </pc:spChg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2251094848" sldId="1452"/>
        </pc:sldMkLst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4057449014" sldId="1453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57449014" sldId="1453"/>
            <ac:spMk id="4" creationId="{9545FFB2-E010-9148-A3D8-543CC92E14CC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57449014" sldId="1453"/>
            <ac:spMk id="5" creationId="{181ED451-32FC-6144-B765-A9AB88C33AEA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622291936" sldId="1454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622291936" sldId="1454"/>
            <ac:spMk id="4" creationId="{3B049C05-4BB1-3746-9002-557E5217E62F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622291936" sldId="1454"/>
            <ac:spMk id="5" creationId="{504AE0AE-50E9-A14D-8124-94BF0690C044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749634105" sldId="1455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749634105" sldId="1455"/>
            <ac:spMk id="4" creationId="{6AABA98C-C10E-7F4B-B5C6-11C7FFED39F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749634105" sldId="1455"/>
            <ac:spMk id="5" creationId="{CC50FB8E-08A6-FA49-BE24-3D5D93545E11}"/>
          </ac:spMkLst>
        </pc:spChg>
      </pc:sldChg>
      <pc:sldChg chg="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1613072432" sldId="1456"/>
        </pc:sldMkLst>
      </pc:sldChg>
      <pc:sldChg chg="modSp add del">
        <pc:chgData name="Jornet, Josep M" userId="205a18a1-958e-42dd-8f9f-16d884924a96" providerId="ADAL" clId="{5212468A-B2B3-114C-A4DE-75886E867A34}" dt="2020-12-01T19:12:24.085" v="4"/>
        <pc:sldMkLst>
          <pc:docMk/>
          <pc:sldMk cId="576915453" sldId="1457"/>
        </pc:sldMkLst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576915453" sldId="1457"/>
            <ac:spMk id="7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3094705572" sldId="1457"/>
        </pc:sldMkLst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3094705572" sldId="1457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3094705572" sldId="1457"/>
            <ac:spMk id="3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3094705572" sldId="1457"/>
            <ac:spMk id="4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3094705572" sldId="1457"/>
            <ac:spMk id="5" creationId="{C45579CC-39E9-DE48-9103-1EB399272B01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3094705572" sldId="1457"/>
            <ac:spMk id="6" creationId="{87315625-DAAB-C049-85FF-5DDB205A5AB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3094705572" sldId="1457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3094705572" sldId="1457"/>
            <ac:spMk id="8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142492373" sldId="1458"/>
        </pc:sldMkLst>
        <pc:spChg chg="mod ord">
          <ac:chgData name="Jornet, Josep M" userId="205a18a1-958e-42dd-8f9f-16d884924a96" providerId="ADAL" clId="{5212468A-B2B3-114C-A4DE-75886E867A34}" dt="2020-12-01T19:14:08.278" v="60" actId="20577"/>
          <ac:spMkLst>
            <pc:docMk/>
            <pc:sldMk cId="142492373" sldId="1458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142492373" sldId="1458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42492373" sldId="1458"/>
            <ac:spMk id="4" creationId="{2CF62681-4EE3-6840-B0B6-5218A2E0E56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42492373" sldId="1458"/>
            <ac:spMk id="5" creationId="{F9D3F188-5EA2-E14B-B1E1-B931B081992D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42492373" sldId="1458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42492373" sldId="1458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42492373" sldId="1458"/>
            <ac:spMk id="9" creationId="{00000000-0000-0000-0000-000000000000}"/>
          </ac:spMkLst>
        </pc:spChg>
      </pc:sldChg>
      <pc:sldChg chg="modSp add del mod">
        <pc:chgData name="Jornet, Josep M" userId="205a18a1-958e-42dd-8f9f-16d884924a96" providerId="ADAL" clId="{5212468A-B2B3-114C-A4DE-75886E867A34}" dt="2020-12-01T19:12:24.085" v="4"/>
        <pc:sldMkLst>
          <pc:docMk/>
          <pc:sldMk cId="3913747677" sldId="1458"/>
        </pc:sldMkLst>
        <pc:spChg chg="mod">
          <ac:chgData name="Jornet, Josep M" userId="205a18a1-958e-42dd-8f9f-16d884924a96" providerId="ADAL" clId="{5212468A-B2B3-114C-A4DE-75886E867A34}" dt="2020-12-01T19:12:24.085" v="4"/>
          <ac:spMkLst>
            <pc:docMk/>
            <pc:sldMk cId="3913747677" sldId="1458"/>
            <ac:spMk id="2" creationId="{00000000-0000-0000-0000-000000000000}"/>
          </ac:spMkLst>
        </pc:spChg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3913747677" sldId="1458"/>
            <ac:spMk id="8" creationId="{00000000-0000-0000-0000-000000000000}"/>
          </ac:spMkLst>
        </pc:spChg>
      </pc:sldChg>
      <pc:sldChg chg="modSp add del mod">
        <pc:chgData name="Jornet, Josep M" userId="205a18a1-958e-42dd-8f9f-16d884924a96" providerId="ADAL" clId="{5212468A-B2B3-114C-A4DE-75886E867A34}" dt="2020-12-01T19:12:24.085" v="4"/>
        <pc:sldMkLst>
          <pc:docMk/>
          <pc:sldMk cId="190292970" sldId="1459"/>
        </pc:sldMkLst>
        <pc:spChg chg="mod">
          <ac:chgData name="Jornet, Josep M" userId="205a18a1-958e-42dd-8f9f-16d884924a96" providerId="ADAL" clId="{5212468A-B2B3-114C-A4DE-75886E867A34}" dt="2020-12-01T19:12:24.085" v="4"/>
          <ac:spMkLst>
            <pc:docMk/>
            <pc:sldMk cId="190292970" sldId="1459"/>
            <ac:spMk id="2" creationId="{00000000-0000-0000-0000-000000000000}"/>
          </ac:spMkLst>
        </pc:spChg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190292970" sldId="1459"/>
            <ac:spMk id="8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612260276" sldId="1459"/>
        </pc:sldMkLst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612260276" sldId="1459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612260276" sldId="1459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612260276" sldId="1459"/>
            <ac:spMk id="4" creationId="{D4A12CD0-41AF-1245-9084-AECD2EDEB571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612260276" sldId="1459"/>
            <ac:spMk id="5" creationId="{DE8BA46B-8402-6143-B1E8-9DB762390766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612260276" sldId="1459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612260276" sldId="1459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612260276" sldId="1459"/>
            <ac:spMk id="9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156208232" sldId="1460"/>
        </pc:sldMkLst>
        <pc:spChg chg="mod ord">
          <ac:chgData name="Jornet, Josep M" userId="205a18a1-958e-42dd-8f9f-16d884924a96" providerId="ADAL" clId="{5212468A-B2B3-114C-A4DE-75886E867A34}" dt="2020-12-01T19:16:45.422" v="112" actId="207"/>
          <ac:spMkLst>
            <pc:docMk/>
            <pc:sldMk cId="156208232" sldId="1460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4:42.700" v="61" actId="700"/>
          <ac:spMkLst>
            <pc:docMk/>
            <pc:sldMk cId="156208232" sldId="1460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56208232" sldId="1460"/>
            <ac:spMk id="4" creationId="{9262D8BA-4A7E-324A-96FF-6242EF798001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56208232" sldId="1460"/>
            <ac:spMk id="5" creationId="{3320FDF2-1F1A-F549-8C5B-04D78E7524AB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56208232" sldId="1460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56208232" sldId="1460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56208232" sldId="1460"/>
            <ac:spMk id="9" creationId="{00000000-0000-0000-0000-000000000000}"/>
          </ac:spMkLst>
        </pc:spChg>
      </pc:sldChg>
      <pc:sldChg chg="modSp add del">
        <pc:chgData name="Jornet, Josep M" userId="205a18a1-958e-42dd-8f9f-16d884924a96" providerId="ADAL" clId="{5212468A-B2B3-114C-A4DE-75886E867A34}" dt="2020-12-01T19:12:24.085" v="4"/>
        <pc:sldMkLst>
          <pc:docMk/>
          <pc:sldMk cId="3445510871" sldId="1460"/>
        </pc:sldMkLst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3445510871" sldId="1460"/>
            <ac:spMk id="8" creationId="{00000000-0000-0000-0000-000000000000}"/>
          </ac:spMkLst>
        </pc:spChg>
      </pc:sldChg>
      <pc:sldChg chg="modSp add del">
        <pc:chgData name="Jornet, Josep M" userId="205a18a1-958e-42dd-8f9f-16d884924a96" providerId="ADAL" clId="{5212468A-B2B3-114C-A4DE-75886E867A34}" dt="2020-12-01T19:12:24.085" v="4"/>
        <pc:sldMkLst>
          <pc:docMk/>
          <pc:sldMk cId="2519378756" sldId="1461"/>
        </pc:sldMkLst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2519378756" sldId="1461"/>
            <ac:spMk id="8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20:00:43.431" v="1127" actId="207"/>
        <pc:sldMkLst>
          <pc:docMk/>
          <pc:sldMk cId="4090848435" sldId="1461"/>
        </pc:sldMkLst>
        <pc:spChg chg="mod ord">
          <ac:chgData name="Jornet, Josep M" userId="205a18a1-958e-42dd-8f9f-16d884924a96" providerId="ADAL" clId="{5212468A-B2B3-114C-A4DE-75886E867A34}" dt="2020-12-01T20:00:43.431" v="1127" actId="207"/>
          <ac:spMkLst>
            <pc:docMk/>
            <pc:sldMk cId="4090848435" sldId="1461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40:06.113" v="129" actId="20577"/>
          <ac:spMkLst>
            <pc:docMk/>
            <pc:sldMk cId="4090848435" sldId="1461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4090848435" sldId="1461"/>
            <ac:spMk id="4" creationId="{965789F0-D01F-F94A-846C-72463A3BDDC3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4090848435" sldId="1461"/>
            <ac:spMk id="5" creationId="{B4956DCC-DE48-D849-AA44-BD4FC7C249A9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4090848435" sldId="1461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4090848435" sldId="1461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4090848435" sldId="1461"/>
            <ac:spMk id="9" creationId="{00000000-0000-0000-0000-000000000000}"/>
          </ac:spMkLst>
        </pc:spChg>
      </pc:sldChg>
      <pc:sldChg chg="modSp new mod">
        <pc:chgData name="Jornet, Josep M" userId="205a18a1-958e-42dd-8f9f-16d884924a96" providerId="ADAL" clId="{5212468A-B2B3-114C-A4DE-75886E867A34}" dt="2020-12-01T20:04:42.102" v="1637" actId="20577"/>
        <pc:sldMkLst>
          <pc:docMk/>
          <pc:sldMk cId="2869074772" sldId="1462"/>
        </pc:sldMkLst>
        <pc:spChg chg="mod">
          <ac:chgData name="Jornet, Josep M" userId="205a18a1-958e-42dd-8f9f-16d884924a96" providerId="ADAL" clId="{5212468A-B2B3-114C-A4DE-75886E867A34}" dt="2020-12-01T20:01:00.040" v="1136" actId="20577"/>
          <ac:spMkLst>
            <pc:docMk/>
            <pc:sldMk cId="2869074772" sldId="1462"/>
            <ac:spMk id="2" creationId="{06D415AE-8948-704B-9644-AB3378DBC45C}"/>
          </ac:spMkLst>
        </pc:spChg>
        <pc:spChg chg="mod">
          <ac:chgData name="Jornet, Josep M" userId="205a18a1-958e-42dd-8f9f-16d884924a96" providerId="ADAL" clId="{5212468A-B2B3-114C-A4DE-75886E867A34}" dt="2020-12-01T20:04:42.102" v="1637" actId="20577"/>
          <ac:spMkLst>
            <pc:docMk/>
            <pc:sldMk cId="2869074772" sldId="1462"/>
            <ac:spMk id="3" creationId="{C17935CD-83E9-1E4D-82F9-F4C1B88F97DB}"/>
          </ac:spMkLst>
        </pc:spChg>
      </pc:sldChg>
      <pc:sldMasterChg chg="delSldLayout">
        <pc:chgData name="Jornet, Josep M" userId="205a18a1-958e-42dd-8f9f-16d884924a96" providerId="ADAL" clId="{5212468A-B2B3-114C-A4DE-75886E867A34}" dt="2020-12-01T19:13:49.143" v="54" actId="2696"/>
        <pc:sldMasterMkLst>
          <pc:docMk/>
          <pc:sldMasterMk cId="2046005976" sldId="2147483660"/>
        </pc:sldMasterMkLst>
        <pc:sldLayoutChg chg="del">
          <pc:chgData name="Jornet, Josep M" userId="205a18a1-958e-42dd-8f9f-16d884924a96" providerId="ADAL" clId="{5212468A-B2B3-114C-A4DE-75886E867A34}" dt="2020-12-01T19:13:49.143" v="54" actId="2696"/>
          <pc:sldLayoutMkLst>
            <pc:docMk/>
            <pc:sldMasterMk cId="2046005976" sldId="2147483660"/>
            <pc:sldLayoutMk cId="278872564" sldId="2147483674"/>
          </pc:sldLayoutMkLst>
        </pc:sldLayoutChg>
      </pc:sldMasterChg>
    </pc:docChg>
  </pc:docChgLst>
  <pc:docChgLst>
    <pc:chgData name="Jornet, Josep M" userId="205a18a1-958e-42dd-8f9f-16d884924a96" providerId="ADAL" clId="{324CB444-AD4B-A341-89DC-AEF6421A07F5}"/>
    <pc:docChg chg="undo custSel addSld modSld">
      <pc:chgData name="Jornet, Josep M" userId="205a18a1-958e-42dd-8f9f-16d884924a96" providerId="ADAL" clId="{324CB444-AD4B-A341-89DC-AEF6421A07F5}" dt="2020-09-18T16:45:47.807" v="3472" actId="20577"/>
      <pc:docMkLst>
        <pc:docMk/>
      </pc:docMkLst>
      <pc:sldChg chg="modSp mod">
        <pc:chgData name="Jornet, Josep M" userId="205a18a1-958e-42dd-8f9f-16d884924a96" providerId="ADAL" clId="{324CB444-AD4B-A341-89DC-AEF6421A07F5}" dt="2020-09-17T19:32:33.323" v="3471" actId="20577"/>
        <pc:sldMkLst>
          <pc:docMk/>
          <pc:sldMk cId="331210706" sldId="831"/>
        </pc:sldMkLst>
        <pc:spChg chg="mod">
          <ac:chgData name="Jornet, Josep M" userId="205a18a1-958e-42dd-8f9f-16d884924a96" providerId="ADAL" clId="{324CB444-AD4B-A341-89DC-AEF6421A07F5}" dt="2020-09-17T19:32:33.323" v="3471" actId="20577"/>
          <ac:spMkLst>
            <pc:docMk/>
            <pc:sldMk cId="331210706" sldId="831"/>
            <ac:spMk id="3" creationId="{00000000-0000-0000-0000-000000000000}"/>
          </ac:spMkLst>
        </pc:spChg>
      </pc:sldChg>
      <pc:sldChg chg="modSp mod">
        <pc:chgData name="Jornet, Josep M" userId="205a18a1-958e-42dd-8f9f-16d884924a96" providerId="ADAL" clId="{324CB444-AD4B-A341-89DC-AEF6421A07F5}" dt="2020-09-17T17:05:30.804" v="12" actId="20577"/>
        <pc:sldMkLst>
          <pc:docMk/>
          <pc:sldMk cId="172996661" sldId="1443"/>
        </pc:sldMkLst>
        <pc:spChg chg="mod">
          <ac:chgData name="Jornet, Josep M" userId="205a18a1-958e-42dd-8f9f-16d884924a96" providerId="ADAL" clId="{324CB444-AD4B-A341-89DC-AEF6421A07F5}" dt="2020-09-17T17:05:30.804" v="12" actId="20577"/>
          <ac:spMkLst>
            <pc:docMk/>
            <pc:sldMk cId="172996661" sldId="1443"/>
            <ac:spMk id="5" creationId="{D60E4A9A-DDDD-4240-8415-174036B3D390}"/>
          </ac:spMkLst>
        </pc:spChg>
      </pc:sldChg>
      <pc:sldChg chg="addSp delSp modSp add mod modClrScheme chgLayout">
        <pc:chgData name="Jornet, Josep M" userId="205a18a1-958e-42dd-8f9f-16d884924a96" providerId="ADAL" clId="{324CB444-AD4B-A341-89DC-AEF6421A07F5}" dt="2020-09-17T17:50:20.041" v="2686" actId="20577"/>
        <pc:sldMkLst>
          <pc:docMk/>
          <pc:sldMk cId="3665272217" sldId="1445"/>
        </pc:sldMkLst>
        <pc:spChg chg="del mod ord">
          <ac:chgData name="Jornet, Josep M" userId="205a18a1-958e-42dd-8f9f-16d884924a96" providerId="ADAL" clId="{324CB444-AD4B-A341-89DC-AEF6421A07F5}" dt="2020-09-17T17:05:34.730" v="14" actId="700"/>
          <ac:spMkLst>
            <pc:docMk/>
            <pc:sldMk cId="3665272217" sldId="1445"/>
            <ac:spMk id="2" creationId="{0EC2B50F-9117-B44E-8EED-8E9165DE28DA}"/>
          </ac:spMkLst>
        </pc:spChg>
        <pc:spChg chg="add mod ord">
          <ac:chgData name="Jornet, Josep M" userId="205a18a1-958e-42dd-8f9f-16d884924a96" providerId="ADAL" clId="{324CB444-AD4B-A341-89DC-AEF6421A07F5}" dt="2020-09-17T17:50:20.041" v="2686" actId="20577"/>
          <ac:spMkLst>
            <pc:docMk/>
            <pc:sldMk cId="3665272217" sldId="1445"/>
            <ac:spMk id="3" creationId="{43515065-4C2F-774D-B25B-E425DEEC7276}"/>
          </ac:spMkLst>
        </pc:spChg>
        <pc:spChg chg="add mod ord">
          <ac:chgData name="Jornet, Josep M" userId="205a18a1-958e-42dd-8f9f-16d884924a96" providerId="ADAL" clId="{324CB444-AD4B-A341-89DC-AEF6421A07F5}" dt="2020-09-17T17:07:40.953" v="248" actId="14100"/>
          <ac:spMkLst>
            <pc:docMk/>
            <pc:sldMk cId="3665272217" sldId="1445"/>
            <ac:spMk id="4" creationId="{C12A5EC8-9FCB-294D-8462-ABAC54AB0816}"/>
          </ac:spMkLst>
        </pc:spChg>
        <pc:picChg chg="add del">
          <ac:chgData name="Jornet, Josep M" userId="205a18a1-958e-42dd-8f9f-16d884924a96" providerId="ADAL" clId="{324CB444-AD4B-A341-89DC-AEF6421A07F5}" dt="2020-09-17T17:07:36.848" v="247"/>
          <ac:picMkLst>
            <pc:docMk/>
            <pc:sldMk cId="3665272217" sldId="1445"/>
            <ac:picMk id="5" creationId="{65F53F03-7B9C-9C49-A0F6-EA1C3FF8610A}"/>
          </ac:picMkLst>
        </pc:picChg>
        <pc:picChg chg="add mod">
          <ac:chgData name="Jornet, Josep M" userId="205a18a1-958e-42dd-8f9f-16d884924a96" providerId="ADAL" clId="{324CB444-AD4B-A341-89DC-AEF6421A07F5}" dt="2020-09-17T17:07:49.388" v="253" actId="1076"/>
          <ac:picMkLst>
            <pc:docMk/>
            <pc:sldMk cId="3665272217" sldId="1445"/>
            <ac:picMk id="6" creationId="{5D48235A-A822-EB44-9C29-BE24B08F6EAA}"/>
          </ac:picMkLst>
        </pc:picChg>
      </pc:sldChg>
      <pc:sldChg chg="addSp delSp modSp add mod modAnim">
        <pc:chgData name="Jornet, Josep M" userId="205a18a1-958e-42dd-8f9f-16d884924a96" providerId="ADAL" clId="{324CB444-AD4B-A341-89DC-AEF6421A07F5}" dt="2020-09-17T17:50:24.861" v="2698" actId="20577"/>
        <pc:sldMkLst>
          <pc:docMk/>
          <pc:sldMk cId="1241719363" sldId="1446"/>
        </pc:sldMkLst>
        <pc:spChg chg="mod">
          <ac:chgData name="Jornet, Josep M" userId="205a18a1-958e-42dd-8f9f-16d884924a96" providerId="ADAL" clId="{324CB444-AD4B-A341-89DC-AEF6421A07F5}" dt="2020-09-17T17:50:24.861" v="2698" actId="20577"/>
          <ac:spMkLst>
            <pc:docMk/>
            <pc:sldMk cId="1241719363" sldId="1446"/>
            <ac:spMk id="3" creationId="{43515065-4C2F-774D-B25B-E425DEEC7276}"/>
          </ac:spMkLst>
        </pc:spChg>
        <pc:spChg chg="mod">
          <ac:chgData name="Jornet, Josep M" userId="205a18a1-958e-42dd-8f9f-16d884924a96" providerId="ADAL" clId="{324CB444-AD4B-A341-89DC-AEF6421A07F5}" dt="2020-09-17T17:08:14.336" v="258" actId="15"/>
          <ac:spMkLst>
            <pc:docMk/>
            <pc:sldMk cId="1241719363" sldId="1446"/>
            <ac:spMk id="4" creationId="{C12A5EC8-9FCB-294D-8462-ABAC54AB0816}"/>
          </ac:spMkLst>
        </pc:spChg>
        <pc:spChg chg="add mod">
          <ac:chgData name="Jornet, Josep M" userId="205a18a1-958e-42dd-8f9f-16d884924a96" providerId="ADAL" clId="{324CB444-AD4B-A341-89DC-AEF6421A07F5}" dt="2020-09-17T17:09:16.235" v="273" actId="208"/>
          <ac:spMkLst>
            <pc:docMk/>
            <pc:sldMk cId="1241719363" sldId="1446"/>
            <ac:spMk id="7" creationId="{011BD8B8-5B2C-D94F-A061-929982B40ABC}"/>
          </ac:spMkLst>
        </pc:spChg>
        <pc:picChg chg="add mod">
          <ac:chgData name="Jornet, Josep M" userId="205a18a1-958e-42dd-8f9f-16d884924a96" providerId="ADAL" clId="{324CB444-AD4B-A341-89DC-AEF6421A07F5}" dt="2020-09-17T17:08:59.290" v="269" actId="1076"/>
          <ac:picMkLst>
            <pc:docMk/>
            <pc:sldMk cId="1241719363" sldId="1446"/>
            <ac:picMk id="2" creationId="{85FA11F3-958E-4B45-9FE7-F756B59E1791}"/>
          </ac:picMkLst>
        </pc:picChg>
        <pc:picChg chg="add del mod">
          <ac:chgData name="Jornet, Josep M" userId="205a18a1-958e-42dd-8f9f-16d884924a96" providerId="ADAL" clId="{324CB444-AD4B-A341-89DC-AEF6421A07F5}" dt="2020-09-17T17:08:28.892" v="264" actId="478"/>
          <ac:picMkLst>
            <pc:docMk/>
            <pc:sldMk cId="1241719363" sldId="1446"/>
            <ac:picMk id="5" creationId="{BB7645E4-35CB-E34E-B64B-AF0CD7DA809C}"/>
          </ac:picMkLst>
        </pc:picChg>
        <pc:picChg chg="del">
          <ac:chgData name="Jornet, Josep M" userId="205a18a1-958e-42dd-8f9f-16d884924a96" providerId="ADAL" clId="{324CB444-AD4B-A341-89DC-AEF6421A07F5}" dt="2020-09-17T17:08:15.561" v="259" actId="478"/>
          <ac:picMkLst>
            <pc:docMk/>
            <pc:sldMk cId="1241719363" sldId="1446"/>
            <ac:picMk id="6" creationId="{5D48235A-A822-EB44-9C29-BE24B08F6EAA}"/>
          </ac:picMkLst>
        </pc:picChg>
      </pc:sldChg>
      <pc:sldChg chg="addSp delSp modSp add mod">
        <pc:chgData name="Jornet, Josep M" userId="205a18a1-958e-42dd-8f9f-16d884924a96" providerId="ADAL" clId="{324CB444-AD4B-A341-89DC-AEF6421A07F5}" dt="2020-09-17T17:50:29.028" v="2710" actId="20577"/>
        <pc:sldMkLst>
          <pc:docMk/>
          <pc:sldMk cId="2075848353" sldId="1447"/>
        </pc:sldMkLst>
        <pc:spChg chg="mod">
          <ac:chgData name="Jornet, Josep M" userId="205a18a1-958e-42dd-8f9f-16d884924a96" providerId="ADAL" clId="{324CB444-AD4B-A341-89DC-AEF6421A07F5}" dt="2020-09-17T17:50:29.028" v="2710" actId="20577"/>
          <ac:spMkLst>
            <pc:docMk/>
            <pc:sldMk cId="2075848353" sldId="1447"/>
            <ac:spMk id="2" creationId="{DB1ECA7F-0D24-CB44-9A7A-1CA69EE41F7D}"/>
          </ac:spMkLst>
        </pc:spChg>
        <pc:spChg chg="mod">
          <ac:chgData name="Jornet, Josep M" userId="205a18a1-958e-42dd-8f9f-16d884924a96" providerId="ADAL" clId="{324CB444-AD4B-A341-89DC-AEF6421A07F5}" dt="2020-09-17T17:11:14.960" v="639" actId="403"/>
          <ac:spMkLst>
            <pc:docMk/>
            <pc:sldMk cId="2075848353" sldId="1447"/>
            <ac:spMk id="3" creationId="{261EB43B-2C96-B548-AFE1-AB5D0AC82C59}"/>
          </ac:spMkLst>
        </pc:spChg>
        <pc:spChg chg="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4" creationId="{ACFE1CFB-F4BA-6C49-B55C-E0113661F608}"/>
          </ac:spMkLst>
        </pc:spChg>
        <pc:spChg chg="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5" creationId="{84E1A8F2-7D89-564A-874D-9DD101D528F5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6" creationId="{60C5485C-C217-0446-8B49-978C298BFB80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7" creationId="{51B4C685-E867-2041-B020-7A9BC2063986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8" creationId="{7F91B079-DA1B-FF44-A26A-A257A34D8E3E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9" creationId="{9DBC2A82-5FE9-C049-AD66-A7136107067D}"/>
          </ac:spMkLst>
        </pc:spChg>
      </pc:sldChg>
      <pc:sldChg chg="modSp add mod">
        <pc:chgData name="Jornet, Josep M" userId="205a18a1-958e-42dd-8f9f-16d884924a96" providerId="ADAL" clId="{324CB444-AD4B-A341-89DC-AEF6421A07F5}" dt="2020-09-17T17:50:36.958" v="2733" actId="20577"/>
        <pc:sldMkLst>
          <pc:docMk/>
          <pc:sldMk cId="1388126359" sldId="1448"/>
        </pc:sldMkLst>
        <pc:spChg chg="mod">
          <ac:chgData name="Jornet, Josep M" userId="205a18a1-958e-42dd-8f9f-16d884924a96" providerId="ADAL" clId="{324CB444-AD4B-A341-89DC-AEF6421A07F5}" dt="2020-09-17T17:50:36.958" v="2733" actId="20577"/>
          <ac:spMkLst>
            <pc:docMk/>
            <pc:sldMk cId="1388126359" sldId="1448"/>
            <ac:spMk id="2" creationId="{A248316C-8BD5-884C-A9CA-240195F30134}"/>
          </ac:spMkLst>
        </pc:spChg>
        <pc:spChg chg="mod">
          <ac:chgData name="Jornet, Josep M" userId="205a18a1-958e-42dd-8f9f-16d884924a96" providerId="ADAL" clId="{324CB444-AD4B-A341-89DC-AEF6421A07F5}" dt="2020-09-17T17:13:18.878" v="840" actId="113"/>
          <ac:spMkLst>
            <pc:docMk/>
            <pc:sldMk cId="1388126359" sldId="1448"/>
            <ac:spMk id="3" creationId="{75D6D99E-6A9F-224F-9720-ABCC409821F6}"/>
          </ac:spMkLst>
        </pc:spChg>
      </pc:sldChg>
      <pc:sldChg chg="modSp add mod">
        <pc:chgData name="Jornet, Josep M" userId="205a18a1-958e-42dd-8f9f-16d884924a96" providerId="ADAL" clId="{324CB444-AD4B-A341-89DC-AEF6421A07F5}" dt="2020-09-17T17:50:44.966" v="2734"/>
        <pc:sldMkLst>
          <pc:docMk/>
          <pc:sldMk cId="3429261925" sldId="1449"/>
        </pc:sldMkLst>
        <pc:spChg chg="mod">
          <ac:chgData name="Jornet, Josep M" userId="205a18a1-958e-42dd-8f9f-16d884924a96" providerId="ADAL" clId="{324CB444-AD4B-A341-89DC-AEF6421A07F5}" dt="2020-09-17T17:50:44.966" v="2734"/>
          <ac:spMkLst>
            <pc:docMk/>
            <pc:sldMk cId="3429261925" sldId="1449"/>
            <ac:spMk id="2" creationId="{1FB81D37-2E0A-D04D-800C-02F48A6FA93B}"/>
          </ac:spMkLst>
        </pc:spChg>
        <pc:spChg chg="mod">
          <ac:chgData name="Jornet, Josep M" userId="205a18a1-958e-42dd-8f9f-16d884924a96" providerId="ADAL" clId="{324CB444-AD4B-A341-89DC-AEF6421A07F5}" dt="2020-09-17T17:25:28.895" v="1982" actId="20577"/>
          <ac:spMkLst>
            <pc:docMk/>
            <pc:sldMk cId="3429261925" sldId="1449"/>
            <ac:spMk id="3" creationId="{DE13CA8F-B351-0245-8A1A-4BFC0154C08E}"/>
          </ac:spMkLst>
        </pc:spChg>
      </pc:sldChg>
      <pc:sldChg chg="addSp modSp add mod modAnim">
        <pc:chgData name="Jornet, Josep M" userId="205a18a1-958e-42dd-8f9f-16d884924a96" providerId="ADAL" clId="{324CB444-AD4B-A341-89DC-AEF6421A07F5}" dt="2020-09-17T17:50:50.066" v="2740" actId="20577"/>
        <pc:sldMkLst>
          <pc:docMk/>
          <pc:sldMk cId="2771139967" sldId="1450"/>
        </pc:sldMkLst>
        <pc:spChg chg="mod">
          <ac:chgData name="Jornet, Josep M" userId="205a18a1-958e-42dd-8f9f-16d884924a96" providerId="ADAL" clId="{324CB444-AD4B-A341-89DC-AEF6421A07F5}" dt="2020-09-17T17:50:50.066" v="2740" actId="20577"/>
          <ac:spMkLst>
            <pc:docMk/>
            <pc:sldMk cId="2771139967" sldId="1450"/>
            <ac:spMk id="2" creationId="{04DD9E3A-3E5C-CA48-B01B-38424B753F3D}"/>
          </ac:spMkLst>
        </pc:spChg>
        <pc:spChg chg="mod">
          <ac:chgData name="Jornet, Josep M" userId="205a18a1-958e-42dd-8f9f-16d884924a96" providerId="ADAL" clId="{324CB444-AD4B-A341-89DC-AEF6421A07F5}" dt="2020-09-17T17:47:26.232" v="2356" actId="20577"/>
          <ac:spMkLst>
            <pc:docMk/>
            <pc:sldMk cId="2771139967" sldId="1450"/>
            <ac:spMk id="3" creationId="{A7CC885D-9475-1543-92A4-6C9739367329}"/>
          </ac:spMkLst>
        </pc:spChg>
        <pc:spChg chg="add mod">
          <ac:chgData name="Jornet, Josep M" userId="205a18a1-958e-42dd-8f9f-16d884924a96" providerId="ADAL" clId="{324CB444-AD4B-A341-89DC-AEF6421A07F5}" dt="2020-09-17T17:46:52.070" v="2264" actId="1076"/>
          <ac:spMkLst>
            <pc:docMk/>
            <pc:sldMk cId="2771139967" sldId="1450"/>
            <ac:spMk id="7" creationId="{57B4769B-CA78-3D4C-AF7B-54A29236D163}"/>
          </ac:spMkLst>
        </pc:spChg>
        <pc:picChg chg="add mod">
          <ac:chgData name="Jornet, Josep M" userId="205a18a1-958e-42dd-8f9f-16d884924a96" providerId="ADAL" clId="{324CB444-AD4B-A341-89DC-AEF6421A07F5}" dt="2020-09-17T17:47:12.636" v="2272" actId="1076"/>
          <ac:picMkLst>
            <pc:docMk/>
            <pc:sldMk cId="2771139967" sldId="1450"/>
            <ac:picMk id="6" creationId="{841D41CA-F35A-0642-BC04-0DEB3E8CF5CD}"/>
          </ac:picMkLst>
        </pc:picChg>
      </pc:sldChg>
      <pc:sldChg chg="addSp delSp modSp add mod">
        <pc:chgData name="Jornet, Josep M" userId="205a18a1-958e-42dd-8f9f-16d884924a96" providerId="ADAL" clId="{324CB444-AD4B-A341-89DC-AEF6421A07F5}" dt="2020-09-17T19:26:34.852" v="3171" actId="20577"/>
        <pc:sldMkLst>
          <pc:docMk/>
          <pc:sldMk cId="3975527363" sldId="1451"/>
        </pc:sldMkLst>
        <pc:spChg chg="mod">
          <ac:chgData name="Jornet, Josep M" userId="205a18a1-958e-42dd-8f9f-16d884924a96" providerId="ADAL" clId="{324CB444-AD4B-A341-89DC-AEF6421A07F5}" dt="2020-09-17T19:25:23.603" v="3109" actId="20577"/>
          <ac:spMkLst>
            <pc:docMk/>
            <pc:sldMk cId="3975527363" sldId="1451"/>
            <ac:spMk id="2" creationId="{E645E87F-B463-AA48-BC01-504D77325030}"/>
          </ac:spMkLst>
        </pc:spChg>
        <pc:spChg chg="mod">
          <ac:chgData name="Jornet, Josep M" userId="205a18a1-958e-42dd-8f9f-16d884924a96" providerId="ADAL" clId="{324CB444-AD4B-A341-89DC-AEF6421A07F5}" dt="2020-09-17T19:26:34.852" v="3171" actId="20577"/>
          <ac:spMkLst>
            <pc:docMk/>
            <pc:sldMk cId="3975527363" sldId="1451"/>
            <ac:spMk id="3" creationId="{C79601D2-50AC-1146-8562-BB10727364BE}"/>
          </ac:spMkLst>
        </pc:spChg>
        <pc:spChg chg="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4" creationId="{54B7D006-3575-5245-885A-CE2F28A36B19}"/>
          </ac:spMkLst>
        </pc:spChg>
        <pc:spChg chg="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5" creationId="{7A76111D-2861-E44F-AF88-C4FA5F6F8E18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6" creationId="{7B1D4100-4050-B84A-BCC2-26F0FE7900B5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7" creationId="{7E47AD8A-BCCE-EE42-9D64-F596F6E1C77E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8" creationId="{A3510B17-3FA4-A44E-B1BE-ACA8D768D6F1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9" creationId="{FD886FE6-D1C4-3E4D-A9AF-4C3B2E3C6882}"/>
          </ac:spMkLst>
        </pc:spChg>
      </pc:sldChg>
      <pc:sldChg chg="addSp delSp modSp add mod modClrScheme chgLayout">
        <pc:chgData name="Jornet, Josep M" userId="205a18a1-958e-42dd-8f9f-16d884924a96" providerId="ADAL" clId="{324CB444-AD4B-A341-89DC-AEF6421A07F5}" dt="2020-09-17T17:50:12.897" v="2674" actId="403"/>
        <pc:sldMkLst>
          <pc:docMk/>
          <pc:sldMk cId="2251094848" sldId="1452"/>
        </pc:sldMkLst>
        <pc:spChg chg="del mod ord">
          <ac:chgData name="Jornet, Josep M" userId="205a18a1-958e-42dd-8f9f-16d884924a96" providerId="ADAL" clId="{324CB444-AD4B-A341-89DC-AEF6421A07F5}" dt="2020-09-17T17:48:20.065" v="2370" actId="700"/>
          <ac:spMkLst>
            <pc:docMk/>
            <pc:sldMk cId="2251094848" sldId="1452"/>
            <ac:spMk id="2" creationId="{E64BDF9A-39DB-B24F-B679-121E9D586451}"/>
          </ac:spMkLst>
        </pc:spChg>
        <pc:spChg chg="add mod ord">
          <ac:chgData name="Jornet, Josep M" userId="205a18a1-958e-42dd-8f9f-16d884924a96" providerId="ADAL" clId="{324CB444-AD4B-A341-89DC-AEF6421A07F5}" dt="2020-09-17T17:48:39.663" v="2460" actId="20577"/>
          <ac:spMkLst>
            <pc:docMk/>
            <pc:sldMk cId="2251094848" sldId="1452"/>
            <ac:spMk id="3" creationId="{8C12EFB4-3B36-6441-8866-BDD0CD4FDB2A}"/>
          </ac:spMkLst>
        </pc:spChg>
        <pc:spChg chg="add mod ord">
          <ac:chgData name="Jornet, Josep M" userId="205a18a1-958e-42dd-8f9f-16d884924a96" providerId="ADAL" clId="{324CB444-AD4B-A341-89DC-AEF6421A07F5}" dt="2020-09-17T17:50:12.897" v="2674" actId="403"/>
          <ac:spMkLst>
            <pc:docMk/>
            <pc:sldMk cId="2251094848" sldId="1452"/>
            <ac:spMk id="4" creationId="{984EA76D-23BF-F64E-97C6-3051C57C53C1}"/>
          </ac:spMkLst>
        </pc:spChg>
      </pc:sldChg>
      <pc:sldChg chg="addSp delSp modSp add mod">
        <pc:chgData name="Jornet, Josep M" userId="205a18a1-958e-42dd-8f9f-16d884924a96" providerId="ADAL" clId="{324CB444-AD4B-A341-89DC-AEF6421A07F5}" dt="2020-09-17T19:31:28.343" v="3387" actId="20577"/>
        <pc:sldMkLst>
          <pc:docMk/>
          <pc:sldMk cId="4057449014" sldId="1453"/>
        </pc:sldMkLst>
        <pc:spChg chg="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2" creationId="{0825A0E5-22A8-344A-9818-6DAC89424E11}"/>
          </ac:spMkLst>
        </pc:spChg>
        <pc:spChg chg="mod">
          <ac:chgData name="Jornet, Josep M" userId="205a18a1-958e-42dd-8f9f-16d884924a96" providerId="ADAL" clId="{324CB444-AD4B-A341-89DC-AEF6421A07F5}" dt="2020-09-17T19:31:28.343" v="3387" actId="20577"/>
          <ac:spMkLst>
            <pc:docMk/>
            <pc:sldMk cId="4057449014" sldId="1453"/>
            <ac:spMk id="3" creationId="{8C4B56D1-A262-E749-A84C-16853CA8AD73}"/>
          </ac:spMkLst>
        </pc:spChg>
        <pc:spChg chg="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4" creationId="{9545FFB2-E010-9148-A3D8-543CC92E14CC}"/>
          </ac:spMkLst>
        </pc:spChg>
        <pc:spChg chg="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5" creationId="{181ED451-32FC-6144-B765-A9AB88C33AEA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6" creationId="{CCEE71C3-78E9-044E-8954-2606A62B6C7B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7" creationId="{66C6C24C-2140-804F-9542-CD3C9BA7D725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8" creationId="{C3AE395B-A0B1-0448-96AF-EC57478E707C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9" creationId="{2E90A972-B030-3248-B1BF-2B0BCA9FC8B8}"/>
          </ac:spMkLst>
        </pc:spChg>
      </pc:sldChg>
      <pc:sldChg chg="modSp add mod">
        <pc:chgData name="Jornet, Josep M" userId="205a18a1-958e-42dd-8f9f-16d884924a96" providerId="ADAL" clId="{324CB444-AD4B-A341-89DC-AEF6421A07F5}" dt="2020-09-18T16:45:47.807" v="3472" actId="20577"/>
        <pc:sldMkLst>
          <pc:docMk/>
          <pc:sldMk cId="1622291936" sldId="1454"/>
        </pc:sldMkLst>
        <pc:spChg chg="mod">
          <ac:chgData name="Jornet, Josep M" userId="205a18a1-958e-42dd-8f9f-16d884924a96" providerId="ADAL" clId="{324CB444-AD4B-A341-89DC-AEF6421A07F5}" dt="2020-09-18T16:45:47.807" v="3472" actId="20577"/>
          <ac:spMkLst>
            <pc:docMk/>
            <pc:sldMk cId="1622291936" sldId="1454"/>
            <ac:spMk id="2" creationId="{42745F08-FB8E-FB45-80AE-19CAEEFB7246}"/>
          </ac:spMkLst>
        </pc:spChg>
        <pc:spChg chg="mod">
          <ac:chgData name="Jornet, Josep M" userId="205a18a1-958e-42dd-8f9f-16d884924a96" providerId="ADAL" clId="{324CB444-AD4B-A341-89DC-AEF6421A07F5}" dt="2020-09-17T19:31:44.128" v="3394" actId="15"/>
          <ac:spMkLst>
            <pc:docMk/>
            <pc:sldMk cId="1622291936" sldId="1454"/>
            <ac:spMk id="3" creationId="{B018AF98-5EF8-5242-8E38-ACB503F018FF}"/>
          </ac:spMkLst>
        </pc:spChg>
      </pc:sldChg>
      <pc:sldChg chg="modSp add mod">
        <pc:chgData name="Jornet, Josep M" userId="205a18a1-958e-42dd-8f9f-16d884924a96" providerId="ADAL" clId="{324CB444-AD4B-A341-89DC-AEF6421A07F5}" dt="2020-09-17T19:32:08.239" v="3431" actId="20577"/>
        <pc:sldMkLst>
          <pc:docMk/>
          <pc:sldMk cId="1749634105" sldId="1455"/>
        </pc:sldMkLst>
        <pc:spChg chg="mod">
          <ac:chgData name="Jornet, Josep M" userId="205a18a1-958e-42dd-8f9f-16d884924a96" providerId="ADAL" clId="{324CB444-AD4B-A341-89DC-AEF6421A07F5}" dt="2020-09-17T19:31:59.282" v="3421" actId="20577"/>
          <ac:spMkLst>
            <pc:docMk/>
            <pc:sldMk cId="1749634105" sldId="1455"/>
            <ac:spMk id="2" creationId="{3E157D07-CFFF-3E48-ABF0-CE51662295BA}"/>
          </ac:spMkLst>
        </pc:spChg>
        <pc:spChg chg="mod">
          <ac:chgData name="Jornet, Josep M" userId="205a18a1-958e-42dd-8f9f-16d884924a96" providerId="ADAL" clId="{324CB444-AD4B-A341-89DC-AEF6421A07F5}" dt="2020-09-17T19:32:08.239" v="3431" actId="20577"/>
          <ac:spMkLst>
            <pc:docMk/>
            <pc:sldMk cId="1749634105" sldId="1455"/>
            <ac:spMk id="3" creationId="{C6D10E86-9848-AD45-9956-E0BB375B3018}"/>
          </ac:spMkLst>
        </pc:spChg>
      </pc:sldChg>
      <pc:sldChg chg="modSp add mod">
        <pc:chgData name="Jornet, Josep M" userId="205a18a1-958e-42dd-8f9f-16d884924a96" providerId="ADAL" clId="{324CB444-AD4B-A341-89DC-AEF6421A07F5}" dt="2020-09-17T19:32:22.909" v="3449" actId="20577"/>
        <pc:sldMkLst>
          <pc:docMk/>
          <pc:sldMk cId="1613072432" sldId="1456"/>
        </pc:sldMkLst>
        <pc:spChg chg="mod">
          <ac:chgData name="Jornet, Josep M" userId="205a18a1-958e-42dd-8f9f-16d884924a96" providerId="ADAL" clId="{324CB444-AD4B-A341-89DC-AEF6421A07F5}" dt="2020-09-17T19:32:22.909" v="3449" actId="20577"/>
          <ac:spMkLst>
            <pc:docMk/>
            <pc:sldMk cId="1613072432" sldId="1456"/>
            <ac:spMk id="2" creationId="{5D24A036-5EB4-9B48-B441-AC653130E3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6A0B-DB76-1A4F-B236-79FFD738988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438E-941D-9F4A-968C-0E354A1C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2BCC-1C1A-6146-B390-58398734DF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972C-9A4B-694E-94D2-0AF82502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9093-D28F-D547-8C0B-7E6BA12626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5E74F-A5B2-DD49-863C-0539E10C5F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16FFE0-2E40-0549-892C-C05C49CA0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774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DEDFE1-921C-E042-B564-DB31D5413AF6}"/>
              </a:ext>
            </a:extLst>
          </p:cNvPr>
          <p:cNvCxnSpPr>
            <a:cxnSpLocks/>
          </p:cNvCxnSpPr>
          <p:nvPr userDrawn="1"/>
        </p:nvCxnSpPr>
        <p:spPr>
          <a:xfrm>
            <a:off x="1634674" y="2702419"/>
            <a:ext cx="0" cy="1003949"/>
          </a:xfrm>
          <a:prstGeom prst="line">
            <a:avLst/>
          </a:prstGeom>
          <a:ln w="38100">
            <a:solidFill>
              <a:srgbClr val="E30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EDF47EE-8C65-A946-8A61-73444A23F3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97" b="28837"/>
          <a:stretch/>
        </p:blipFill>
        <p:spPr>
          <a:xfrm>
            <a:off x="0" y="-82594"/>
            <a:ext cx="6175261" cy="18129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5 for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b="1">
                <a:solidFill>
                  <a:srgbClr val="0055B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5 for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b="1">
                <a:solidFill>
                  <a:srgbClr val="0055B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0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16" y="312888"/>
            <a:ext cx="8415463" cy="524617"/>
          </a:xfr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16" y="1258809"/>
            <a:ext cx="11543210" cy="488071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C580F-EFE8-E04A-93F8-3282543E5DA7}"/>
              </a:ext>
            </a:extLst>
          </p:cNvPr>
          <p:cNvCxnSpPr>
            <a:cxnSpLocks/>
          </p:cNvCxnSpPr>
          <p:nvPr userDrawn="1"/>
        </p:nvCxnSpPr>
        <p:spPr>
          <a:xfrm>
            <a:off x="333121" y="893208"/>
            <a:ext cx="8644624" cy="0"/>
          </a:xfrm>
          <a:prstGeom prst="line">
            <a:avLst/>
          </a:prstGeom>
          <a:ln w="25400">
            <a:solidFill>
              <a:srgbClr val="E30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D4B2C9E-13A4-C94E-9C54-611D3F4E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6253339"/>
            <a:ext cx="5938836" cy="503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r>
              <a:rPr lang="en-US"/>
              <a:t>EECE5155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214AB-FCA8-EF44-B9FC-55610E2AA6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effectLst>
            <a:reflection blurRad="6350" stA="50000" endA="295" endPos="92000" dist="101600" dir="5400000" sy="-100000" algn="bl" rotWithShape="0"/>
          </a:effectLst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454239" y="3698110"/>
            <a:ext cx="6347849" cy="1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DC51DF-51CE-FC43-AE95-6556120AC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145" y="-541224"/>
            <a:ext cx="3789660" cy="2246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121" y="319711"/>
            <a:ext cx="8415463" cy="52461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616" y="1426500"/>
            <a:ext cx="10995519" cy="403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mtClean="0">
                <a:solidFill>
                  <a:srgbClr val="D41B2B"/>
                </a:solidFill>
                <a:latin typeface="Helvetica" pitchFamily="2" charset="0"/>
              </a:defRPr>
            </a:lvl1pPr>
          </a:lstStyle>
          <a:p>
            <a:fld id="{118AE8F9-495A-0644-8CBB-DDB0F42901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EEED620-FA8A-7F4A-ACA9-86DAD5A46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7164" y="6238546"/>
            <a:ext cx="5938836" cy="5035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EECE5155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CDCD59-4350-A54C-87FF-70E2D398DCF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145" y="-541224"/>
            <a:ext cx="3789660" cy="22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C32F41-92DF-CD4F-8956-DE4AB2770F8F}"/>
              </a:ext>
            </a:extLst>
          </p:cNvPr>
          <p:cNvSpPr/>
          <p:nvPr/>
        </p:nvSpPr>
        <p:spPr>
          <a:xfrm>
            <a:off x="1717514" y="2560385"/>
            <a:ext cx="9278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FF real head pro"/>
              </a:rPr>
              <a:t>Replace this with your title</a:t>
            </a:r>
          </a:p>
          <a:p>
            <a:r>
              <a:rPr lang="en-GB" sz="3600" b="1" dirty="0">
                <a:solidFill>
                  <a:srgbClr val="FF0000"/>
                </a:solidFill>
                <a:latin typeface="FF real head pro"/>
              </a:rPr>
              <a:t>Slides Template and Presentation 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FFF29-4F84-4140-9560-BC1BF9F2012C}"/>
              </a:ext>
            </a:extLst>
          </p:cNvPr>
          <p:cNvSpPr/>
          <p:nvPr/>
        </p:nvSpPr>
        <p:spPr>
          <a:xfrm>
            <a:off x="1772458" y="4064601"/>
            <a:ext cx="9168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F real head pro"/>
              </a:rPr>
              <a:t>Team Member 1</a:t>
            </a:r>
          </a:p>
          <a:p>
            <a:r>
              <a:rPr lang="en-US" sz="2000" dirty="0">
                <a:solidFill>
                  <a:schemeClr val="bg1"/>
                </a:solidFill>
                <a:latin typeface="FF real head pro"/>
              </a:rPr>
              <a:t>Team Member 2</a:t>
            </a:r>
          </a:p>
          <a:p>
            <a:r>
              <a:rPr lang="en-US" sz="2000" dirty="0">
                <a:solidFill>
                  <a:schemeClr val="bg1"/>
                </a:solidFill>
                <a:latin typeface="FF real head pro"/>
              </a:rPr>
              <a:t>Team Member 3</a:t>
            </a:r>
          </a:p>
          <a:p>
            <a:r>
              <a:rPr lang="en-US" sz="2000" dirty="0">
                <a:solidFill>
                  <a:schemeClr val="bg1"/>
                </a:solidFill>
                <a:latin typeface="FF real head pro"/>
              </a:rPr>
              <a:t>Team Member 4</a:t>
            </a:r>
          </a:p>
        </p:txBody>
      </p:sp>
    </p:spTree>
    <p:extLst>
      <p:ext uri="{BB962C8B-B14F-4D97-AF65-F5344CB8AC3E}">
        <p14:creationId xmlns:p14="http://schemas.microsoft.com/office/powerpoint/2010/main" val="3927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should contain the index of your presentation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Introduction (or Motivation)</a:t>
            </a:r>
          </a:p>
          <a:p>
            <a:pPr lvl="1"/>
            <a:r>
              <a:rPr lang="en-US" dirty="0"/>
              <a:t>Section 2 of your paper</a:t>
            </a:r>
          </a:p>
          <a:p>
            <a:pPr lvl="1"/>
            <a:r>
              <a:rPr lang="en-US" dirty="0"/>
              <a:t>Section 3 of your paper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79CC-39E9-DE48-9103-1EB39927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5625-DAAB-C049-85FF-5DDB205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preparing the slides,</a:t>
            </a:r>
          </a:p>
          <a:p>
            <a:pPr lvl="1"/>
            <a:r>
              <a:rPr lang="en-US" dirty="0"/>
              <a:t>Do not put too much content in one slide:</a:t>
            </a:r>
          </a:p>
          <a:p>
            <a:pPr lvl="2"/>
            <a:r>
              <a:rPr lang="en-US" dirty="0"/>
              <a:t>1 slide = 1 or 2 ideas at most</a:t>
            </a:r>
          </a:p>
          <a:p>
            <a:pPr lvl="3"/>
            <a:r>
              <a:rPr lang="en-US" dirty="0">
                <a:sym typeface="Wingdings"/>
              </a:rPr>
              <a:t> You don’t want people to disconnect because the slides look too dense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Explain everything you have on the slide</a:t>
            </a:r>
          </a:p>
          <a:p>
            <a:pPr lvl="3"/>
            <a:r>
              <a:rPr lang="en-US" dirty="0">
                <a:sym typeface="Wingdings"/>
              </a:rPr>
              <a:t> Otherwise, why you put it in the slide?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Do not explain things not written in the slide</a:t>
            </a:r>
          </a:p>
          <a:p>
            <a:pPr lvl="3"/>
            <a:r>
              <a:rPr lang="en-US" dirty="0">
                <a:sym typeface="Wingdings"/>
              </a:rPr>
              <a:t> If they are important, they should be on the slide</a:t>
            </a:r>
          </a:p>
          <a:p>
            <a:pPr lvl="3"/>
            <a:r>
              <a:rPr lang="en-US" dirty="0">
                <a:sym typeface="Wingdings"/>
              </a:rPr>
              <a:t> If they are not important, why do you talk about them?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Classroom-ready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2681-4EE3-6840-B0B6-5218A2E0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F188-5EA2-E14B-B1E1-B931B081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Use consistent formatting:</a:t>
            </a:r>
          </a:p>
          <a:p>
            <a:pPr lvl="1"/>
            <a:r>
              <a:rPr lang="en-US" dirty="0">
                <a:sym typeface="Wingdings"/>
              </a:rPr>
              <a:t>Use bold for titles, or to emphasize the keywords of a slide</a:t>
            </a:r>
          </a:p>
          <a:p>
            <a:pPr lvl="1"/>
            <a:r>
              <a:rPr lang="en-US" dirty="0">
                <a:sym typeface="Wingdings"/>
              </a:rPr>
              <a:t>Use colors (but not too many…)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Use high-quality images:</a:t>
            </a:r>
          </a:p>
          <a:p>
            <a:pPr lvl="1"/>
            <a:r>
              <a:rPr lang="en-US" dirty="0">
                <a:sym typeface="Wingdings"/>
              </a:rPr>
              <a:t>Images do not need to be “artistic”, but easy to understand</a:t>
            </a:r>
          </a:p>
          <a:p>
            <a:pPr lvl="1"/>
            <a:r>
              <a:rPr lang="en-US" dirty="0">
                <a:sym typeface="Wingdings"/>
              </a:rPr>
              <a:t>Please make sure you explain them!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Keep the slide number! (So people can refer to a specific slide if they have questions)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Classroom-ready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Classroom-ready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 of thumb: </a:t>
            </a:r>
            <a:r>
              <a:rPr lang="en-US" dirty="0"/>
              <a:t>on average, you should spend 1 minute per slide…</a:t>
            </a:r>
          </a:p>
          <a:p>
            <a:pPr lvl="1"/>
            <a:r>
              <a:rPr lang="en-US" dirty="0"/>
              <a:t>We have </a:t>
            </a:r>
            <a:r>
              <a:rPr lang="en-US" b="1" dirty="0">
                <a:solidFill>
                  <a:schemeClr val="accent1"/>
                </a:solidFill>
              </a:rPr>
              <a:t>15-minute-long</a:t>
            </a:r>
            <a:r>
              <a:rPr lang="en-US" dirty="0"/>
              <a:t> presentations…</a:t>
            </a:r>
          </a:p>
          <a:p>
            <a:pPr lvl="2"/>
            <a:r>
              <a:rPr lang="en-US" dirty="0"/>
              <a:t>You should have… how many slides? ;)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2D8BA-4A7E-324A-96FF-6242EF79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0FDF2-1F1A-F549-8C5B-04D78E75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suggestion: </a:t>
            </a:r>
          </a:p>
          <a:p>
            <a:pPr lvl="1"/>
            <a:r>
              <a:rPr lang="en-US" dirty="0"/>
              <a:t>Create a Zoom meeting with all your teammates (or at least those that want to present)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Important: </a:t>
            </a:r>
          </a:p>
          <a:p>
            <a:pPr lvl="3"/>
            <a:r>
              <a:rPr lang="en-US" dirty="0"/>
              <a:t>Not everyone is required to present, everyone in the team will receive the same grade.</a:t>
            </a:r>
          </a:p>
          <a:p>
            <a:pPr lvl="3"/>
            <a:r>
              <a:rPr lang="en-US" dirty="0"/>
              <a:t>If you all want to present, it is fine. If only one wants to present, it is fine. You choose.</a:t>
            </a:r>
          </a:p>
          <a:p>
            <a:pPr lvl="1"/>
            <a:r>
              <a:rPr lang="en-US" dirty="0"/>
              <a:t>One of you should share the screen with the PowerPoint slides</a:t>
            </a:r>
          </a:p>
          <a:p>
            <a:pPr lvl="1"/>
            <a:r>
              <a:rPr lang="en-US" dirty="0"/>
              <a:t>If more than one student is presenting, enable the control of the remote control of the slides</a:t>
            </a:r>
          </a:p>
          <a:p>
            <a:pPr lvl="1"/>
            <a:r>
              <a:rPr lang="en-US" dirty="0"/>
              <a:t>Click record the presentation to the cloud</a:t>
            </a:r>
          </a:p>
          <a:p>
            <a:pPr lvl="1"/>
            <a:r>
              <a:rPr lang="en-US" dirty="0"/>
              <a:t>After completing your presentation, stop recording and, after the meeting, edit your video if needed and share the link with me (so I can share it with the class)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789F0-D01F-F94A-846C-72463A3B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6DCC-DE48-D849-AA44-BD4FC7C2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5AE-8948-704B-9644-AB3378DB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35CD-83E9-1E4D-82F9-F4C1B88F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originally had planned for the slides to be due on December 6</a:t>
            </a:r>
          </a:p>
          <a:p>
            <a:pPr lvl="1"/>
            <a:r>
              <a:rPr lang="en-US" dirty="0"/>
              <a:t>Because we delayed the submission of the paper by one week, I am delaying the submission of the recorded video also by one week to to </a:t>
            </a:r>
            <a:r>
              <a:rPr lang="en-US" b="1" dirty="0">
                <a:solidFill>
                  <a:schemeClr val="accent1"/>
                </a:solidFill>
              </a:rPr>
              <a:t>December 13</a:t>
            </a:r>
          </a:p>
          <a:p>
            <a:pPr lvl="1"/>
            <a:endParaRPr lang="en-US" dirty="0"/>
          </a:p>
          <a:p>
            <a:r>
              <a:rPr lang="en-US" dirty="0"/>
              <a:t>If you want to share your slides with me before generating the video, I will try my best to provide you with feedback</a:t>
            </a:r>
          </a:p>
          <a:p>
            <a:endParaRPr lang="en-US" dirty="0"/>
          </a:p>
          <a:p>
            <a:r>
              <a:rPr lang="en-US" dirty="0"/>
              <a:t>The video recordings will be available for all the students to watch them at their convenience (even after the semester ends)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92D8-3045-F045-9592-26C547A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BD04-127F-0945-8F05-A5385C4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74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6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D31B2B"/>
      </a:accent1>
      <a:accent2>
        <a:srgbClr val="7F807F"/>
      </a:accent2>
      <a:accent3>
        <a:srgbClr val="E5D32B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A29187-DAE9-DE44-8918-283D40A30568}" vid="{31A05F64-9F08-A64A-B58D-1811783AF3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3288</TotalTime>
  <Words>487</Words>
  <Application>Microsoft Macintosh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FF real head pro</vt:lpstr>
      <vt:lpstr>Gill Sans MT</vt:lpstr>
      <vt:lpstr>Helvetica</vt:lpstr>
      <vt:lpstr>Gallery</vt:lpstr>
      <vt:lpstr>PowerPoint Presentation</vt:lpstr>
      <vt:lpstr>Outline</vt:lpstr>
      <vt:lpstr>Classroom-ready Slides</vt:lpstr>
      <vt:lpstr>Classroom-ready Slides</vt:lpstr>
      <vt:lpstr>Classroom-ready Slides</vt:lpstr>
      <vt:lpstr>Recording your Presentation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Jornet, Josep M</dc:creator>
  <cp:lastModifiedBy>Jornet, Josep M</cp:lastModifiedBy>
  <cp:revision>61</cp:revision>
  <cp:lastPrinted>2018-11-02T13:58:40Z</cp:lastPrinted>
  <dcterms:created xsi:type="dcterms:W3CDTF">2019-10-15T23:50:08Z</dcterms:created>
  <dcterms:modified xsi:type="dcterms:W3CDTF">2020-12-01T20:07:13Z</dcterms:modified>
</cp:coreProperties>
</file>