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21.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0"/>
  </p:notesMasterIdLst>
  <p:handoutMasterIdLst>
    <p:handoutMasterId r:id="rId21"/>
  </p:handoutMasterIdLst>
  <p:sldIdLst>
    <p:sldId id="1478" r:id="rId5"/>
    <p:sldId id="1457" r:id="rId6"/>
    <p:sldId id="1458" r:id="rId7"/>
    <p:sldId id="1460" r:id="rId8"/>
    <p:sldId id="1459" r:id="rId9"/>
    <p:sldId id="1462" r:id="rId10"/>
    <p:sldId id="1463" r:id="rId11"/>
    <p:sldId id="1464" r:id="rId12"/>
    <p:sldId id="1465" r:id="rId13"/>
    <p:sldId id="1481" r:id="rId14"/>
    <p:sldId id="1474" r:id="rId15"/>
    <p:sldId id="1479" r:id="rId16"/>
    <p:sldId id="1482" r:id="rId17"/>
    <p:sldId id="1470" r:id="rId18"/>
    <p:sldId id="14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B2B"/>
    <a:srgbClr val="E30300"/>
    <a:srgbClr val="808080"/>
    <a:srgbClr val="ECE7D4"/>
    <a:srgbClr val="B71E42"/>
    <a:srgbClr val="F9FAF9"/>
    <a:srgbClr val="FDFCFE"/>
    <a:srgbClr val="FEFFFE"/>
    <a:srgbClr val="4256A5"/>
    <a:srgbClr val="6DC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3C8E5-CD0F-4AA1-830F-340AE90E9CFC}" v="10" dt="2020-12-09T02:42:21.359"/>
    <p1510:client id="{2CDA2B4E-5244-40F8-B945-CBFD63D363FE}" v="8" dt="2020-12-09T06:01:48.243"/>
    <p1510:client id="{4E0AC397-B396-4187-80E9-920010B36109}" v="284" dt="2020-12-09T02:29:03.649"/>
    <p1510:client id="{5212468A-B2B3-114C-A4DE-75886E867A34}" v="7" dt="2020-12-01T19:59:07.721"/>
    <p1510:client id="{641AF276-6F5E-4AC2-ADF6-FCFE4404E3E3}" v="475" dt="2020-12-09T05:52:04.572"/>
    <p1510:client id="{645CE65A-CFE1-71F9-0767-EA4620098833}" v="258" dt="2020-12-09T04:05:20.105"/>
    <p1510:client id="{779DAF7D-8BCD-4277-84FC-2B6E9A423500}" v="9" dt="2020-12-09T02:32:35.943"/>
    <p1510:client id="{A03C022A-5D9E-411D-9CA7-7049ECDCD825}" v="85" dt="2020-12-09T02:42:50.418"/>
    <p1510:client id="{E1FD4E2D-6438-4C39-9210-B75AFF7F0DFE}" v="895" dt="2020-12-09T02:09:26.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418" y="3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net, Josep M" userId="205a18a1-958e-42dd-8f9f-16d884924a96" providerId="ADAL" clId="{EB07F588-80AB-2044-A919-AF78E6A65ECA}"/>
    <pc:docChg chg="modSld">
      <pc:chgData name="Jornet, Josep M" userId="205a18a1-958e-42dd-8f9f-16d884924a96" providerId="ADAL" clId="{EB07F588-80AB-2044-A919-AF78E6A65ECA}" dt="2020-10-13T21:24:52.387" v="1" actId="20577"/>
      <pc:docMkLst>
        <pc:docMk/>
      </pc:docMkLst>
      <pc:sldChg chg="modSp mod">
        <pc:chgData name="Jornet, Josep M" userId="205a18a1-958e-42dd-8f9f-16d884924a96" providerId="ADAL" clId="{EB07F588-80AB-2044-A919-AF78E6A65ECA}" dt="2020-10-13T21:24:52.387" v="1" actId="20577"/>
        <pc:sldMkLst>
          <pc:docMk/>
          <pc:sldMk cId="3975527363" sldId="1451"/>
        </pc:sldMkLst>
        <pc:spChg chg="mod">
          <ac:chgData name="Jornet, Josep M" userId="205a18a1-958e-42dd-8f9f-16d884924a96" providerId="ADAL" clId="{EB07F588-80AB-2044-A919-AF78E6A65ECA}" dt="2020-10-13T21:24:52.387" v="1" actId="20577"/>
          <ac:spMkLst>
            <pc:docMk/>
            <pc:sldMk cId="3975527363" sldId="1451"/>
            <ac:spMk id="3" creationId="{C79601D2-50AC-1146-8562-BB10727364BE}"/>
          </ac:spMkLst>
        </pc:spChg>
      </pc:sldChg>
    </pc:docChg>
  </pc:docChgLst>
  <pc:docChgLst>
    <pc:chgData name="Xinchao Song" userId="S::song.xin@northeastern.edu::bd853e83-44cf-40ec-837d-ef76f74a24e5" providerId="AD" clId="Web-{A03C022A-5D9E-411D-9CA7-7049ECDCD825}"/>
    <pc:docChg chg="modSld">
      <pc:chgData name="Xinchao Song" userId="S::song.xin@northeastern.edu::bd853e83-44cf-40ec-837d-ef76f74a24e5" providerId="AD" clId="Web-{A03C022A-5D9E-411D-9CA7-7049ECDCD825}" dt="2020-12-09T02:42:50.418" v="80" actId="20577"/>
      <pc:docMkLst>
        <pc:docMk/>
      </pc:docMkLst>
      <pc:sldChg chg="modSp">
        <pc:chgData name="Xinchao Song" userId="S::song.xin@northeastern.edu::bd853e83-44cf-40ec-837d-ef76f74a24e5" providerId="AD" clId="Web-{A03C022A-5D9E-411D-9CA7-7049ECDCD825}" dt="2020-12-09T02:42:50.028" v="78" actId="20577"/>
        <pc:sldMkLst>
          <pc:docMk/>
          <pc:sldMk cId="3665679395" sldId="1461"/>
        </pc:sldMkLst>
        <pc:spChg chg="mod">
          <ac:chgData name="Xinchao Song" userId="S::song.xin@northeastern.edu::bd853e83-44cf-40ec-837d-ef76f74a24e5" providerId="AD" clId="Web-{A03C022A-5D9E-411D-9CA7-7049ECDCD825}" dt="2020-12-09T02:42:50.028" v="78" actId="20577"/>
          <ac:spMkLst>
            <pc:docMk/>
            <pc:sldMk cId="3665679395" sldId="1461"/>
            <ac:spMk id="3" creationId="{00000000-0000-0000-0000-000000000000}"/>
          </ac:spMkLst>
        </pc:spChg>
        <pc:picChg chg="mod">
          <ac:chgData name="Xinchao Song" userId="S::song.xin@northeastern.edu::bd853e83-44cf-40ec-837d-ef76f74a24e5" providerId="AD" clId="Web-{A03C022A-5D9E-411D-9CA7-7049ECDCD825}" dt="2020-12-09T02:36:55.614" v="2" actId="1076"/>
          <ac:picMkLst>
            <pc:docMk/>
            <pc:sldMk cId="3665679395" sldId="1461"/>
            <ac:picMk id="6" creationId="{133B1027-1B53-4298-BD09-B1949D212B76}"/>
          </ac:picMkLst>
        </pc:picChg>
      </pc:sldChg>
      <pc:sldChg chg="modSp">
        <pc:chgData name="Xinchao Song" userId="S::song.xin@northeastern.edu::bd853e83-44cf-40ec-837d-ef76f74a24e5" providerId="AD" clId="Web-{A03C022A-5D9E-411D-9CA7-7049ECDCD825}" dt="2020-12-09T02:41:35.292" v="58" actId="14100"/>
        <pc:sldMkLst>
          <pc:docMk/>
          <pc:sldMk cId="2078204303" sldId="1473"/>
        </pc:sldMkLst>
        <pc:spChg chg="mod">
          <ac:chgData name="Xinchao Song" userId="S::song.xin@northeastern.edu::bd853e83-44cf-40ec-837d-ef76f74a24e5" providerId="AD" clId="Web-{A03C022A-5D9E-411D-9CA7-7049ECDCD825}" dt="2020-12-09T02:41:35.292" v="58" actId="14100"/>
          <ac:spMkLst>
            <pc:docMk/>
            <pc:sldMk cId="2078204303" sldId="1473"/>
            <ac:spMk id="3" creationId="{0B0A5871-3F08-4809-84F9-2EA7B1B8E386}"/>
          </ac:spMkLst>
        </pc:spChg>
        <pc:picChg chg="mod">
          <ac:chgData name="Xinchao Song" userId="S::song.xin@northeastern.edu::bd853e83-44cf-40ec-837d-ef76f74a24e5" providerId="AD" clId="Web-{A03C022A-5D9E-411D-9CA7-7049ECDCD825}" dt="2020-12-09T02:41:34.276" v="57" actId="1076"/>
          <ac:picMkLst>
            <pc:docMk/>
            <pc:sldMk cId="2078204303" sldId="1473"/>
            <ac:picMk id="6" creationId="{E3930B32-2B35-4C73-A5E7-D624D94CF279}"/>
          </ac:picMkLst>
        </pc:picChg>
      </pc:sldChg>
      <pc:sldChg chg="addSp modSp">
        <pc:chgData name="Xinchao Song" userId="S::song.xin@northeastern.edu::bd853e83-44cf-40ec-837d-ef76f74a24e5" providerId="AD" clId="Web-{A03C022A-5D9E-411D-9CA7-7049ECDCD825}" dt="2020-12-09T02:42:35.043" v="63" actId="1076"/>
        <pc:sldMkLst>
          <pc:docMk/>
          <pc:sldMk cId="2652544802" sldId="1474"/>
        </pc:sldMkLst>
        <pc:spChg chg="mod">
          <ac:chgData name="Xinchao Song" userId="S::song.xin@northeastern.edu::bd853e83-44cf-40ec-837d-ef76f74a24e5" providerId="AD" clId="Web-{A03C022A-5D9E-411D-9CA7-7049ECDCD825}" dt="2020-12-09T02:40:06.665" v="33" actId="20577"/>
          <ac:spMkLst>
            <pc:docMk/>
            <pc:sldMk cId="2652544802" sldId="1474"/>
            <ac:spMk id="3" creationId="{3C3177C7-495B-4FCD-A073-4A9D670785EC}"/>
          </ac:spMkLst>
        </pc:spChg>
        <pc:picChg chg="add mod">
          <ac:chgData name="Xinchao Song" userId="S::song.xin@northeastern.edu::bd853e83-44cf-40ec-837d-ef76f74a24e5" providerId="AD" clId="Web-{A03C022A-5D9E-411D-9CA7-7049ECDCD825}" dt="2020-12-09T02:42:35.043" v="63" actId="1076"/>
          <ac:picMkLst>
            <pc:docMk/>
            <pc:sldMk cId="2652544802" sldId="1474"/>
            <ac:picMk id="6" creationId="{496FC657-9310-495D-932D-E2DA11D138A3}"/>
          </ac:picMkLst>
        </pc:picChg>
      </pc:sldChg>
    </pc:docChg>
  </pc:docChgLst>
  <pc:docChgLst>
    <pc:chgData name="Jornet, Josep M" userId="205a18a1-958e-42dd-8f9f-16d884924a96" providerId="ADAL" clId="{324CB444-AD4B-A341-89DC-AEF6421A07F5}"/>
    <pc:docChg chg="undo custSel addSld modSld">
      <pc:chgData name="Jornet, Josep M" userId="205a18a1-958e-42dd-8f9f-16d884924a96" providerId="ADAL" clId="{324CB444-AD4B-A341-89DC-AEF6421A07F5}" dt="2020-09-18T16:45:47.807" v="3472" actId="20577"/>
      <pc:docMkLst>
        <pc:docMk/>
      </pc:docMkLst>
      <pc:sldChg chg="modSp mod">
        <pc:chgData name="Jornet, Josep M" userId="205a18a1-958e-42dd-8f9f-16d884924a96" providerId="ADAL" clId="{324CB444-AD4B-A341-89DC-AEF6421A07F5}" dt="2020-09-17T19:32:33.323" v="3471" actId="20577"/>
        <pc:sldMkLst>
          <pc:docMk/>
          <pc:sldMk cId="331210706" sldId="831"/>
        </pc:sldMkLst>
        <pc:spChg chg="mod">
          <ac:chgData name="Jornet, Josep M" userId="205a18a1-958e-42dd-8f9f-16d884924a96" providerId="ADAL" clId="{324CB444-AD4B-A341-89DC-AEF6421A07F5}" dt="2020-09-17T19:32:33.323" v="3471" actId="20577"/>
          <ac:spMkLst>
            <pc:docMk/>
            <pc:sldMk cId="331210706" sldId="831"/>
            <ac:spMk id="3" creationId="{00000000-0000-0000-0000-000000000000}"/>
          </ac:spMkLst>
        </pc:spChg>
      </pc:sldChg>
      <pc:sldChg chg="modSp mod">
        <pc:chgData name="Jornet, Josep M" userId="205a18a1-958e-42dd-8f9f-16d884924a96" providerId="ADAL" clId="{324CB444-AD4B-A341-89DC-AEF6421A07F5}" dt="2020-09-17T17:05:30.804" v="12" actId="20577"/>
        <pc:sldMkLst>
          <pc:docMk/>
          <pc:sldMk cId="172996661" sldId="1443"/>
        </pc:sldMkLst>
        <pc:spChg chg="mod">
          <ac:chgData name="Jornet, Josep M" userId="205a18a1-958e-42dd-8f9f-16d884924a96" providerId="ADAL" clId="{324CB444-AD4B-A341-89DC-AEF6421A07F5}" dt="2020-09-17T17:05:30.804" v="12" actId="20577"/>
          <ac:spMkLst>
            <pc:docMk/>
            <pc:sldMk cId="172996661" sldId="1443"/>
            <ac:spMk id="5" creationId="{D60E4A9A-DDDD-4240-8415-174036B3D390}"/>
          </ac:spMkLst>
        </pc:spChg>
      </pc:sldChg>
      <pc:sldChg chg="addSp delSp modSp add mod modClrScheme chgLayout">
        <pc:chgData name="Jornet, Josep M" userId="205a18a1-958e-42dd-8f9f-16d884924a96" providerId="ADAL" clId="{324CB444-AD4B-A341-89DC-AEF6421A07F5}" dt="2020-09-17T17:50:20.041" v="2686" actId="20577"/>
        <pc:sldMkLst>
          <pc:docMk/>
          <pc:sldMk cId="3665272217" sldId="1445"/>
        </pc:sldMkLst>
        <pc:spChg chg="del mod ord">
          <ac:chgData name="Jornet, Josep M" userId="205a18a1-958e-42dd-8f9f-16d884924a96" providerId="ADAL" clId="{324CB444-AD4B-A341-89DC-AEF6421A07F5}" dt="2020-09-17T17:05:34.730" v="14" actId="700"/>
          <ac:spMkLst>
            <pc:docMk/>
            <pc:sldMk cId="3665272217" sldId="1445"/>
            <ac:spMk id="2" creationId="{0EC2B50F-9117-B44E-8EED-8E9165DE28DA}"/>
          </ac:spMkLst>
        </pc:spChg>
        <pc:spChg chg="add mod ord">
          <ac:chgData name="Jornet, Josep M" userId="205a18a1-958e-42dd-8f9f-16d884924a96" providerId="ADAL" clId="{324CB444-AD4B-A341-89DC-AEF6421A07F5}" dt="2020-09-17T17:50:20.041" v="2686" actId="20577"/>
          <ac:spMkLst>
            <pc:docMk/>
            <pc:sldMk cId="3665272217" sldId="1445"/>
            <ac:spMk id="3" creationId="{43515065-4C2F-774D-B25B-E425DEEC7276}"/>
          </ac:spMkLst>
        </pc:spChg>
        <pc:spChg chg="add mod ord">
          <ac:chgData name="Jornet, Josep M" userId="205a18a1-958e-42dd-8f9f-16d884924a96" providerId="ADAL" clId="{324CB444-AD4B-A341-89DC-AEF6421A07F5}" dt="2020-09-17T17:07:40.953" v="248" actId="14100"/>
          <ac:spMkLst>
            <pc:docMk/>
            <pc:sldMk cId="3665272217" sldId="1445"/>
            <ac:spMk id="4" creationId="{C12A5EC8-9FCB-294D-8462-ABAC54AB0816}"/>
          </ac:spMkLst>
        </pc:spChg>
        <pc:picChg chg="add del">
          <ac:chgData name="Jornet, Josep M" userId="205a18a1-958e-42dd-8f9f-16d884924a96" providerId="ADAL" clId="{324CB444-AD4B-A341-89DC-AEF6421A07F5}" dt="2020-09-17T17:07:36.848" v="247"/>
          <ac:picMkLst>
            <pc:docMk/>
            <pc:sldMk cId="3665272217" sldId="1445"/>
            <ac:picMk id="5" creationId="{65F53F03-7B9C-9C49-A0F6-EA1C3FF8610A}"/>
          </ac:picMkLst>
        </pc:picChg>
        <pc:picChg chg="add mod">
          <ac:chgData name="Jornet, Josep M" userId="205a18a1-958e-42dd-8f9f-16d884924a96" providerId="ADAL" clId="{324CB444-AD4B-A341-89DC-AEF6421A07F5}" dt="2020-09-17T17:07:49.388" v="253" actId="1076"/>
          <ac:picMkLst>
            <pc:docMk/>
            <pc:sldMk cId="3665272217" sldId="1445"/>
            <ac:picMk id="6" creationId="{5D48235A-A822-EB44-9C29-BE24B08F6EAA}"/>
          </ac:picMkLst>
        </pc:picChg>
      </pc:sldChg>
      <pc:sldChg chg="addSp delSp modSp add mod modAnim">
        <pc:chgData name="Jornet, Josep M" userId="205a18a1-958e-42dd-8f9f-16d884924a96" providerId="ADAL" clId="{324CB444-AD4B-A341-89DC-AEF6421A07F5}" dt="2020-09-17T17:50:24.861" v="2698" actId="20577"/>
        <pc:sldMkLst>
          <pc:docMk/>
          <pc:sldMk cId="1241719363" sldId="1446"/>
        </pc:sldMkLst>
        <pc:spChg chg="mod">
          <ac:chgData name="Jornet, Josep M" userId="205a18a1-958e-42dd-8f9f-16d884924a96" providerId="ADAL" clId="{324CB444-AD4B-A341-89DC-AEF6421A07F5}" dt="2020-09-17T17:50:24.861" v="2698" actId="20577"/>
          <ac:spMkLst>
            <pc:docMk/>
            <pc:sldMk cId="1241719363" sldId="1446"/>
            <ac:spMk id="3" creationId="{43515065-4C2F-774D-B25B-E425DEEC7276}"/>
          </ac:spMkLst>
        </pc:spChg>
        <pc:spChg chg="mod">
          <ac:chgData name="Jornet, Josep M" userId="205a18a1-958e-42dd-8f9f-16d884924a96" providerId="ADAL" clId="{324CB444-AD4B-A341-89DC-AEF6421A07F5}" dt="2020-09-17T17:08:14.336" v="258" actId="15"/>
          <ac:spMkLst>
            <pc:docMk/>
            <pc:sldMk cId="1241719363" sldId="1446"/>
            <ac:spMk id="4" creationId="{C12A5EC8-9FCB-294D-8462-ABAC54AB0816}"/>
          </ac:spMkLst>
        </pc:spChg>
        <pc:spChg chg="add mod">
          <ac:chgData name="Jornet, Josep M" userId="205a18a1-958e-42dd-8f9f-16d884924a96" providerId="ADAL" clId="{324CB444-AD4B-A341-89DC-AEF6421A07F5}" dt="2020-09-17T17:09:16.235" v="273" actId="208"/>
          <ac:spMkLst>
            <pc:docMk/>
            <pc:sldMk cId="1241719363" sldId="1446"/>
            <ac:spMk id="7" creationId="{011BD8B8-5B2C-D94F-A061-929982B40ABC}"/>
          </ac:spMkLst>
        </pc:spChg>
        <pc:picChg chg="add mod">
          <ac:chgData name="Jornet, Josep M" userId="205a18a1-958e-42dd-8f9f-16d884924a96" providerId="ADAL" clId="{324CB444-AD4B-A341-89DC-AEF6421A07F5}" dt="2020-09-17T17:08:59.290" v="269" actId="1076"/>
          <ac:picMkLst>
            <pc:docMk/>
            <pc:sldMk cId="1241719363" sldId="1446"/>
            <ac:picMk id="2" creationId="{85FA11F3-958E-4B45-9FE7-F756B59E1791}"/>
          </ac:picMkLst>
        </pc:picChg>
        <pc:picChg chg="add del mod">
          <ac:chgData name="Jornet, Josep M" userId="205a18a1-958e-42dd-8f9f-16d884924a96" providerId="ADAL" clId="{324CB444-AD4B-A341-89DC-AEF6421A07F5}" dt="2020-09-17T17:08:28.892" v="264" actId="478"/>
          <ac:picMkLst>
            <pc:docMk/>
            <pc:sldMk cId="1241719363" sldId="1446"/>
            <ac:picMk id="5" creationId="{BB7645E4-35CB-E34E-B64B-AF0CD7DA809C}"/>
          </ac:picMkLst>
        </pc:picChg>
        <pc:picChg chg="del">
          <ac:chgData name="Jornet, Josep M" userId="205a18a1-958e-42dd-8f9f-16d884924a96" providerId="ADAL" clId="{324CB444-AD4B-A341-89DC-AEF6421A07F5}" dt="2020-09-17T17:08:15.561" v="259" actId="478"/>
          <ac:picMkLst>
            <pc:docMk/>
            <pc:sldMk cId="1241719363" sldId="1446"/>
            <ac:picMk id="6" creationId="{5D48235A-A822-EB44-9C29-BE24B08F6EAA}"/>
          </ac:picMkLst>
        </pc:picChg>
      </pc:sldChg>
      <pc:sldChg chg="addSp delSp modSp add mod">
        <pc:chgData name="Jornet, Josep M" userId="205a18a1-958e-42dd-8f9f-16d884924a96" providerId="ADAL" clId="{324CB444-AD4B-A341-89DC-AEF6421A07F5}" dt="2020-09-17T17:50:29.028" v="2710" actId="20577"/>
        <pc:sldMkLst>
          <pc:docMk/>
          <pc:sldMk cId="2075848353" sldId="1447"/>
        </pc:sldMkLst>
        <pc:spChg chg="mod">
          <ac:chgData name="Jornet, Josep M" userId="205a18a1-958e-42dd-8f9f-16d884924a96" providerId="ADAL" clId="{324CB444-AD4B-A341-89DC-AEF6421A07F5}" dt="2020-09-17T17:50:29.028" v="2710" actId="20577"/>
          <ac:spMkLst>
            <pc:docMk/>
            <pc:sldMk cId="2075848353" sldId="1447"/>
            <ac:spMk id="2" creationId="{DB1ECA7F-0D24-CB44-9A7A-1CA69EE41F7D}"/>
          </ac:spMkLst>
        </pc:spChg>
        <pc:spChg chg="mod">
          <ac:chgData name="Jornet, Josep M" userId="205a18a1-958e-42dd-8f9f-16d884924a96" providerId="ADAL" clId="{324CB444-AD4B-A341-89DC-AEF6421A07F5}" dt="2020-09-17T17:11:14.960" v="639" actId="403"/>
          <ac:spMkLst>
            <pc:docMk/>
            <pc:sldMk cId="2075848353" sldId="1447"/>
            <ac:spMk id="3" creationId="{261EB43B-2C96-B548-AFE1-AB5D0AC82C59}"/>
          </ac:spMkLst>
        </pc:spChg>
        <pc:spChg chg="mod">
          <ac:chgData name="Jornet, Josep M" userId="205a18a1-958e-42dd-8f9f-16d884924a96" providerId="ADAL" clId="{324CB444-AD4B-A341-89DC-AEF6421A07F5}" dt="2020-09-17T17:11:13.311" v="638"/>
          <ac:spMkLst>
            <pc:docMk/>
            <pc:sldMk cId="2075848353" sldId="1447"/>
            <ac:spMk id="4" creationId="{ACFE1CFB-F4BA-6C49-B55C-E0113661F608}"/>
          </ac:spMkLst>
        </pc:spChg>
        <pc:spChg chg="mod">
          <ac:chgData name="Jornet, Josep M" userId="205a18a1-958e-42dd-8f9f-16d884924a96" providerId="ADAL" clId="{324CB444-AD4B-A341-89DC-AEF6421A07F5}" dt="2020-09-17T17:11:13.311" v="638"/>
          <ac:spMkLst>
            <pc:docMk/>
            <pc:sldMk cId="2075848353" sldId="1447"/>
            <ac:spMk id="5" creationId="{84E1A8F2-7D89-564A-874D-9DD101D528F5}"/>
          </ac:spMkLst>
        </pc:spChg>
        <pc:spChg chg="add del mod">
          <ac:chgData name="Jornet, Josep M" userId="205a18a1-958e-42dd-8f9f-16d884924a96" providerId="ADAL" clId="{324CB444-AD4B-A341-89DC-AEF6421A07F5}" dt="2020-09-17T17:11:13.311" v="638"/>
          <ac:spMkLst>
            <pc:docMk/>
            <pc:sldMk cId="2075848353" sldId="1447"/>
            <ac:spMk id="6" creationId="{60C5485C-C217-0446-8B49-978C298BFB80}"/>
          </ac:spMkLst>
        </pc:spChg>
        <pc:spChg chg="add del mod">
          <ac:chgData name="Jornet, Josep M" userId="205a18a1-958e-42dd-8f9f-16d884924a96" providerId="ADAL" clId="{324CB444-AD4B-A341-89DC-AEF6421A07F5}" dt="2020-09-17T17:11:13.311" v="638"/>
          <ac:spMkLst>
            <pc:docMk/>
            <pc:sldMk cId="2075848353" sldId="1447"/>
            <ac:spMk id="7" creationId="{51B4C685-E867-2041-B020-7A9BC2063986}"/>
          </ac:spMkLst>
        </pc:spChg>
        <pc:spChg chg="add del mod">
          <ac:chgData name="Jornet, Josep M" userId="205a18a1-958e-42dd-8f9f-16d884924a96" providerId="ADAL" clId="{324CB444-AD4B-A341-89DC-AEF6421A07F5}" dt="2020-09-17T17:11:13.311" v="638"/>
          <ac:spMkLst>
            <pc:docMk/>
            <pc:sldMk cId="2075848353" sldId="1447"/>
            <ac:spMk id="8" creationId="{7F91B079-DA1B-FF44-A26A-A257A34D8E3E}"/>
          </ac:spMkLst>
        </pc:spChg>
        <pc:spChg chg="add del mod">
          <ac:chgData name="Jornet, Josep M" userId="205a18a1-958e-42dd-8f9f-16d884924a96" providerId="ADAL" clId="{324CB444-AD4B-A341-89DC-AEF6421A07F5}" dt="2020-09-17T17:11:13.311" v="638"/>
          <ac:spMkLst>
            <pc:docMk/>
            <pc:sldMk cId="2075848353" sldId="1447"/>
            <ac:spMk id="9" creationId="{9DBC2A82-5FE9-C049-AD66-A7136107067D}"/>
          </ac:spMkLst>
        </pc:spChg>
      </pc:sldChg>
      <pc:sldChg chg="modSp add mod">
        <pc:chgData name="Jornet, Josep M" userId="205a18a1-958e-42dd-8f9f-16d884924a96" providerId="ADAL" clId="{324CB444-AD4B-A341-89DC-AEF6421A07F5}" dt="2020-09-17T17:50:36.958" v="2733" actId="20577"/>
        <pc:sldMkLst>
          <pc:docMk/>
          <pc:sldMk cId="1388126359" sldId="1448"/>
        </pc:sldMkLst>
        <pc:spChg chg="mod">
          <ac:chgData name="Jornet, Josep M" userId="205a18a1-958e-42dd-8f9f-16d884924a96" providerId="ADAL" clId="{324CB444-AD4B-A341-89DC-AEF6421A07F5}" dt="2020-09-17T17:50:36.958" v="2733" actId="20577"/>
          <ac:spMkLst>
            <pc:docMk/>
            <pc:sldMk cId="1388126359" sldId="1448"/>
            <ac:spMk id="2" creationId="{A248316C-8BD5-884C-A9CA-240195F30134}"/>
          </ac:spMkLst>
        </pc:spChg>
        <pc:spChg chg="mod">
          <ac:chgData name="Jornet, Josep M" userId="205a18a1-958e-42dd-8f9f-16d884924a96" providerId="ADAL" clId="{324CB444-AD4B-A341-89DC-AEF6421A07F5}" dt="2020-09-17T17:13:18.878" v="840" actId="113"/>
          <ac:spMkLst>
            <pc:docMk/>
            <pc:sldMk cId="1388126359" sldId="1448"/>
            <ac:spMk id="3" creationId="{75D6D99E-6A9F-224F-9720-ABCC409821F6}"/>
          </ac:spMkLst>
        </pc:spChg>
      </pc:sldChg>
      <pc:sldChg chg="modSp add mod">
        <pc:chgData name="Jornet, Josep M" userId="205a18a1-958e-42dd-8f9f-16d884924a96" providerId="ADAL" clId="{324CB444-AD4B-A341-89DC-AEF6421A07F5}" dt="2020-09-17T17:50:44.966" v="2734"/>
        <pc:sldMkLst>
          <pc:docMk/>
          <pc:sldMk cId="3429261925" sldId="1449"/>
        </pc:sldMkLst>
        <pc:spChg chg="mod">
          <ac:chgData name="Jornet, Josep M" userId="205a18a1-958e-42dd-8f9f-16d884924a96" providerId="ADAL" clId="{324CB444-AD4B-A341-89DC-AEF6421A07F5}" dt="2020-09-17T17:50:44.966" v="2734"/>
          <ac:spMkLst>
            <pc:docMk/>
            <pc:sldMk cId="3429261925" sldId="1449"/>
            <ac:spMk id="2" creationId="{1FB81D37-2E0A-D04D-800C-02F48A6FA93B}"/>
          </ac:spMkLst>
        </pc:spChg>
        <pc:spChg chg="mod">
          <ac:chgData name="Jornet, Josep M" userId="205a18a1-958e-42dd-8f9f-16d884924a96" providerId="ADAL" clId="{324CB444-AD4B-A341-89DC-AEF6421A07F5}" dt="2020-09-17T17:25:28.895" v="1982" actId="20577"/>
          <ac:spMkLst>
            <pc:docMk/>
            <pc:sldMk cId="3429261925" sldId="1449"/>
            <ac:spMk id="3" creationId="{DE13CA8F-B351-0245-8A1A-4BFC0154C08E}"/>
          </ac:spMkLst>
        </pc:spChg>
      </pc:sldChg>
      <pc:sldChg chg="addSp modSp add mod modAnim">
        <pc:chgData name="Jornet, Josep M" userId="205a18a1-958e-42dd-8f9f-16d884924a96" providerId="ADAL" clId="{324CB444-AD4B-A341-89DC-AEF6421A07F5}" dt="2020-09-17T17:50:50.066" v="2740" actId="20577"/>
        <pc:sldMkLst>
          <pc:docMk/>
          <pc:sldMk cId="2771139967" sldId="1450"/>
        </pc:sldMkLst>
        <pc:spChg chg="mod">
          <ac:chgData name="Jornet, Josep M" userId="205a18a1-958e-42dd-8f9f-16d884924a96" providerId="ADAL" clId="{324CB444-AD4B-A341-89DC-AEF6421A07F5}" dt="2020-09-17T17:50:50.066" v="2740" actId="20577"/>
          <ac:spMkLst>
            <pc:docMk/>
            <pc:sldMk cId="2771139967" sldId="1450"/>
            <ac:spMk id="2" creationId="{04DD9E3A-3E5C-CA48-B01B-38424B753F3D}"/>
          </ac:spMkLst>
        </pc:spChg>
        <pc:spChg chg="mod">
          <ac:chgData name="Jornet, Josep M" userId="205a18a1-958e-42dd-8f9f-16d884924a96" providerId="ADAL" clId="{324CB444-AD4B-A341-89DC-AEF6421A07F5}" dt="2020-09-17T17:47:26.232" v="2356" actId="20577"/>
          <ac:spMkLst>
            <pc:docMk/>
            <pc:sldMk cId="2771139967" sldId="1450"/>
            <ac:spMk id="3" creationId="{A7CC885D-9475-1543-92A4-6C9739367329}"/>
          </ac:spMkLst>
        </pc:spChg>
        <pc:spChg chg="add mod">
          <ac:chgData name="Jornet, Josep M" userId="205a18a1-958e-42dd-8f9f-16d884924a96" providerId="ADAL" clId="{324CB444-AD4B-A341-89DC-AEF6421A07F5}" dt="2020-09-17T17:46:52.070" v="2264" actId="1076"/>
          <ac:spMkLst>
            <pc:docMk/>
            <pc:sldMk cId="2771139967" sldId="1450"/>
            <ac:spMk id="7" creationId="{57B4769B-CA78-3D4C-AF7B-54A29236D163}"/>
          </ac:spMkLst>
        </pc:spChg>
        <pc:picChg chg="add mod">
          <ac:chgData name="Jornet, Josep M" userId="205a18a1-958e-42dd-8f9f-16d884924a96" providerId="ADAL" clId="{324CB444-AD4B-A341-89DC-AEF6421A07F5}" dt="2020-09-17T17:47:12.636" v="2272" actId="1076"/>
          <ac:picMkLst>
            <pc:docMk/>
            <pc:sldMk cId="2771139967" sldId="1450"/>
            <ac:picMk id="6" creationId="{841D41CA-F35A-0642-BC04-0DEB3E8CF5CD}"/>
          </ac:picMkLst>
        </pc:picChg>
      </pc:sldChg>
      <pc:sldChg chg="addSp delSp modSp add mod">
        <pc:chgData name="Jornet, Josep M" userId="205a18a1-958e-42dd-8f9f-16d884924a96" providerId="ADAL" clId="{324CB444-AD4B-A341-89DC-AEF6421A07F5}" dt="2020-09-17T19:26:34.852" v="3171" actId="20577"/>
        <pc:sldMkLst>
          <pc:docMk/>
          <pc:sldMk cId="3975527363" sldId="1451"/>
        </pc:sldMkLst>
        <pc:spChg chg="mod">
          <ac:chgData name="Jornet, Josep M" userId="205a18a1-958e-42dd-8f9f-16d884924a96" providerId="ADAL" clId="{324CB444-AD4B-A341-89DC-AEF6421A07F5}" dt="2020-09-17T19:25:23.603" v="3109" actId="20577"/>
          <ac:spMkLst>
            <pc:docMk/>
            <pc:sldMk cId="3975527363" sldId="1451"/>
            <ac:spMk id="2" creationId="{E645E87F-B463-AA48-BC01-504D77325030}"/>
          </ac:spMkLst>
        </pc:spChg>
        <pc:spChg chg="mod">
          <ac:chgData name="Jornet, Josep M" userId="205a18a1-958e-42dd-8f9f-16d884924a96" providerId="ADAL" clId="{324CB444-AD4B-A341-89DC-AEF6421A07F5}" dt="2020-09-17T19:26:34.852" v="3171" actId="20577"/>
          <ac:spMkLst>
            <pc:docMk/>
            <pc:sldMk cId="3975527363" sldId="1451"/>
            <ac:spMk id="3" creationId="{C79601D2-50AC-1146-8562-BB10727364BE}"/>
          </ac:spMkLst>
        </pc:spChg>
        <pc:spChg chg="mod">
          <ac:chgData name="Jornet, Josep M" userId="205a18a1-958e-42dd-8f9f-16d884924a96" providerId="ADAL" clId="{324CB444-AD4B-A341-89DC-AEF6421A07F5}" dt="2020-09-17T19:24:35.843" v="3049"/>
          <ac:spMkLst>
            <pc:docMk/>
            <pc:sldMk cId="3975527363" sldId="1451"/>
            <ac:spMk id="4" creationId="{54B7D006-3575-5245-885A-CE2F28A36B19}"/>
          </ac:spMkLst>
        </pc:spChg>
        <pc:spChg chg="mod">
          <ac:chgData name="Jornet, Josep M" userId="205a18a1-958e-42dd-8f9f-16d884924a96" providerId="ADAL" clId="{324CB444-AD4B-A341-89DC-AEF6421A07F5}" dt="2020-09-17T19:24:35.843" v="3049"/>
          <ac:spMkLst>
            <pc:docMk/>
            <pc:sldMk cId="3975527363" sldId="1451"/>
            <ac:spMk id="5" creationId="{7A76111D-2861-E44F-AF88-C4FA5F6F8E18}"/>
          </ac:spMkLst>
        </pc:spChg>
        <pc:spChg chg="add del mod">
          <ac:chgData name="Jornet, Josep M" userId="205a18a1-958e-42dd-8f9f-16d884924a96" providerId="ADAL" clId="{324CB444-AD4B-A341-89DC-AEF6421A07F5}" dt="2020-09-17T19:24:35.843" v="3049"/>
          <ac:spMkLst>
            <pc:docMk/>
            <pc:sldMk cId="3975527363" sldId="1451"/>
            <ac:spMk id="6" creationId="{7B1D4100-4050-B84A-BCC2-26F0FE7900B5}"/>
          </ac:spMkLst>
        </pc:spChg>
        <pc:spChg chg="add del mod">
          <ac:chgData name="Jornet, Josep M" userId="205a18a1-958e-42dd-8f9f-16d884924a96" providerId="ADAL" clId="{324CB444-AD4B-A341-89DC-AEF6421A07F5}" dt="2020-09-17T19:24:35.843" v="3049"/>
          <ac:spMkLst>
            <pc:docMk/>
            <pc:sldMk cId="3975527363" sldId="1451"/>
            <ac:spMk id="7" creationId="{7E47AD8A-BCCE-EE42-9D64-F596F6E1C77E}"/>
          </ac:spMkLst>
        </pc:spChg>
        <pc:spChg chg="add del mod">
          <ac:chgData name="Jornet, Josep M" userId="205a18a1-958e-42dd-8f9f-16d884924a96" providerId="ADAL" clId="{324CB444-AD4B-A341-89DC-AEF6421A07F5}" dt="2020-09-17T19:24:35.843" v="3049"/>
          <ac:spMkLst>
            <pc:docMk/>
            <pc:sldMk cId="3975527363" sldId="1451"/>
            <ac:spMk id="8" creationId="{A3510B17-3FA4-A44E-B1BE-ACA8D768D6F1}"/>
          </ac:spMkLst>
        </pc:spChg>
        <pc:spChg chg="add del mod">
          <ac:chgData name="Jornet, Josep M" userId="205a18a1-958e-42dd-8f9f-16d884924a96" providerId="ADAL" clId="{324CB444-AD4B-A341-89DC-AEF6421A07F5}" dt="2020-09-17T19:24:35.843" v="3049"/>
          <ac:spMkLst>
            <pc:docMk/>
            <pc:sldMk cId="3975527363" sldId="1451"/>
            <ac:spMk id="9" creationId="{FD886FE6-D1C4-3E4D-A9AF-4C3B2E3C6882}"/>
          </ac:spMkLst>
        </pc:spChg>
      </pc:sldChg>
      <pc:sldChg chg="addSp delSp modSp add mod modClrScheme chgLayout">
        <pc:chgData name="Jornet, Josep M" userId="205a18a1-958e-42dd-8f9f-16d884924a96" providerId="ADAL" clId="{324CB444-AD4B-A341-89DC-AEF6421A07F5}" dt="2020-09-17T17:50:12.897" v="2674" actId="403"/>
        <pc:sldMkLst>
          <pc:docMk/>
          <pc:sldMk cId="2251094848" sldId="1452"/>
        </pc:sldMkLst>
        <pc:spChg chg="del mod ord">
          <ac:chgData name="Jornet, Josep M" userId="205a18a1-958e-42dd-8f9f-16d884924a96" providerId="ADAL" clId="{324CB444-AD4B-A341-89DC-AEF6421A07F5}" dt="2020-09-17T17:48:20.065" v="2370" actId="700"/>
          <ac:spMkLst>
            <pc:docMk/>
            <pc:sldMk cId="2251094848" sldId="1452"/>
            <ac:spMk id="2" creationId="{E64BDF9A-39DB-B24F-B679-121E9D586451}"/>
          </ac:spMkLst>
        </pc:spChg>
        <pc:spChg chg="add mod ord">
          <ac:chgData name="Jornet, Josep M" userId="205a18a1-958e-42dd-8f9f-16d884924a96" providerId="ADAL" clId="{324CB444-AD4B-A341-89DC-AEF6421A07F5}" dt="2020-09-17T17:48:39.663" v="2460" actId="20577"/>
          <ac:spMkLst>
            <pc:docMk/>
            <pc:sldMk cId="2251094848" sldId="1452"/>
            <ac:spMk id="3" creationId="{8C12EFB4-3B36-6441-8866-BDD0CD4FDB2A}"/>
          </ac:spMkLst>
        </pc:spChg>
        <pc:spChg chg="add mod ord">
          <ac:chgData name="Jornet, Josep M" userId="205a18a1-958e-42dd-8f9f-16d884924a96" providerId="ADAL" clId="{324CB444-AD4B-A341-89DC-AEF6421A07F5}" dt="2020-09-17T17:50:12.897" v="2674" actId="403"/>
          <ac:spMkLst>
            <pc:docMk/>
            <pc:sldMk cId="2251094848" sldId="1452"/>
            <ac:spMk id="4" creationId="{984EA76D-23BF-F64E-97C6-3051C57C53C1}"/>
          </ac:spMkLst>
        </pc:spChg>
      </pc:sldChg>
      <pc:sldChg chg="addSp delSp modSp add mod">
        <pc:chgData name="Jornet, Josep M" userId="205a18a1-958e-42dd-8f9f-16d884924a96" providerId="ADAL" clId="{324CB444-AD4B-A341-89DC-AEF6421A07F5}" dt="2020-09-17T19:31:28.343" v="3387" actId="20577"/>
        <pc:sldMkLst>
          <pc:docMk/>
          <pc:sldMk cId="4057449014" sldId="1453"/>
        </pc:sldMkLst>
        <pc:spChg chg="mod">
          <ac:chgData name="Jornet, Josep M" userId="205a18a1-958e-42dd-8f9f-16d884924a96" providerId="ADAL" clId="{324CB444-AD4B-A341-89DC-AEF6421A07F5}" dt="2020-09-17T19:29:03.080" v="3213"/>
          <ac:spMkLst>
            <pc:docMk/>
            <pc:sldMk cId="4057449014" sldId="1453"/>
            <ac:spMk id="2" creationId="{0825A0E5-22A8-344A-9818-6DAC89424E11}"/>
          </ac:spMkLst>
        </pc:spChg>
        <pc:spChg chg="mod">
          <ac:chgData name="Jornet, Josep M" userId="205a18a1-958e-42dd-8f9f-16d884924a96" providerId="ADAL" clId="{324CB444-AD4B-A341-89DC-AEF6421A07F5}" dt="2020-09-17T19:31:28.343" v="3387" actId="20577"/>
          <ac:spMkLst>
            <pc:docMk/>
            <pc:sldMk cId="4057449014" sldId="1453"/>
            <ac:spMk id="3" creationId="{8C4B56D1-A262-E749-A84C-16853CA8AD73}"/>
          </ac:spMkLst>
        </pc:spChg>
        <pc:spChg chg="mod">
          <ac:chgData name="Jornet, Josep M" userId="205a18a1-958e-42dd-8f9f-16d884924a96" providerId="ADAL" clId="{324CB444-AD4B-A341-89DC-AEF6421A07F5}" dt="2020-09-17T19:29:03.080" v="3213"/>
          <ac:spMkLst>
            <pc:docMk/>
            <pc:sldMk cId="4057449014" sldId="1453"/>
            <ac:spMk id="4" creationId="{9545FFB2-E010-9148-A3D8-543CC92E14CC}"/>
          </ac:spMkLst>
        </pc:spChg>
        <pc:spChg chg="mod">
          <ac:chgData name="Jornet, Josep M" userId="205a18a1-958e-42dd-8f9f-16d884924a96" providerId="ADAL" clId="{324CB444-AD4B-A341-89DC-AEF6421A07F5}" dt="2020-09-17T19:29:03.080" v="3213"/>
          <ac:spMkLst>
            <pc:docMk/>
            <pc:sldMk cId="4057449014" sldId="1453"/>
            <ac:spMk id="5" creationId="{181ED451-32FC-6144-B765-A9AB88C33AEA}"/>
          </ac:spMkLst>
        </pc:spChg>
        <pc:spChg chg="add del mod">
          <ac:chgData name="Jornet, Josep M" userId="205a18a1-958e-42dd-8f9f-16d884924a96" providerId="ADAL" clId="{324CB444-AD4B-A341-89DC-AEF6421A07F5}" dt="2020-09-17T19:29:03.080" v="3213"/>
          <ac:spMkLst>
            <pc:docMk/>
            <pc:sldMk cId="4057449014" sldId="1453"/>
            <ac:spMk id="6" creationId="{CCEE71C3-78E9-044E-8954-2606A62B6C7B}"/>
          </ac:spMkLst>
        </pc:spChg>
        <pc:spChg chg="add del mod">
          <ac:chgData name="Jornet, Josep M" userId="205a18a1-958e-42dd-8f9f-16d884924a96" providerId="ADAL" clId="{324CB444-AD4B-A341-89DC-AEF6421A07F5}" dt="2020-09-17T19:29:03.080" v="3213"/>
          <ac:spMkLst>
            <pc:docMk/>
            <pc:sldMk cId="4057449014" sldId="1453"/>
            <ac:spMk id="7" creationId="{66C6C24C-2140-804F-9542-CD3C9BA7D725}"/>
          </ac:spMkLst>
        </pc:spChg>
        <pc:spChg chg="add del mod">
          <ac:chgData name="Jornet, Josep M" userId="205a18a1-958e-42dd-8f9f-16d884924a96" providerId="ADAL" clId="{324CB444-AD4B-A341-89DC-AEF6421A07F5}" dt="2020-09-17T19:29:03.080" v="3213"/>
          <ac:spMkLst>
            <pc:docMk/>
            <pc:sldMk cId="4057449014" sldId="1453"/>
            <ac:spMk id="8" creationId="{C3AE395B-A0B1-0448-96AF-EC57478E707C}"/>
          </ac:spMkLst>
        </pc:spChg>
        <pc:spChg chg="add del mod">
          <ac:chgData name="Jornet, Josep M" userId="205a18a1-958e-42dd-8f9f-16d884924a96" providerId="ADAL" clId="{324CB444-AD4B-A341-89DC-AEF6421A07F5}" dt="2020-09-17T19:29:03.080" v="3213"/>
          <ac:spMkLst>
            <pc:docMk/>
            <pc:sldMk cId="4057449014" sldId="1453"/>
            <ac:spMk id="9" creationId="{2E90A972-B030-3248-B1BF-2B0BCA9FC8B8}"/>
          </ac:spMkLst>
        </pc:spChg>
      </pc:sldChg>
      <pc:sldChg chg="modSp add mod">
        <pc:chgData name="Jornet, Josep M" userId="205a18a1-958e-42dd-8f9f-16d884924a96" providerId="ADAL" clId="{324CB444-AD4B-A341-89DC-AEF6421A07F5}" dt="2020-09-18T16:45:47.807" v="3472" actId="20577"/>
        <pc:sldMkLst>
          <pc:docMk/>
          <pc:sldMk cId="1622291936" sldId="1454"/>
        </pc:sldMkLst>
        <pc:spChg chg="mod">
          <ac:chgData name="Jornet, Josep M" userId="205a18a1-958e-42dd-8f9f-16d884924a96" providerId="ADAL" clId="{324CB444-AD4B-A341-89DC-AEF6421A07F5}" dt="2020-09-18T16:45:47.807" v="3472" actId="20577"/>
          <ac:spMkLst>
            <pc:docMk/>
            <pc:sldMk cId="1622291936" sldId="1454"/>
            <ac:spMk id="2" creationId="{42745F08-FB8E-FB45-80AE-19CAEEFB7246}"/>
          </ac:spMkLst>
        </pc:spChg>
        <pc:spChg chg="mod">
          <ac:chgData name="Jornet, Josep M" userId="205a18a1-958e-42dd-8f9f-16d884924a96" providerId="ADAL" clId="{324CB444-AD4B-A341-89DC-AEF6421A07F5}" dt="2020-09-17T19:31:44.128" v="3394" actId="15"/>
          <ac:spMkLst>
            <pc:docMk/>
            <pc:sldMk cId="1622291936" sldId="1454"/>
            <ac:spMk id="3" creationId="{B018AF98-5EF8-5242-8E38-ACB503F018FF}"/>
          </ac:spMkLst>
        </pc:spChg>
      </pc:sldChg>
      <pc:sldChg chg="modSp add mod">
        <pc:chgData name="Jornet, Josep M" userId="205a18a1-958e-42dd-8f9f-16d884924a96" providerId="ADAL" clId="{324CB444-AD4B-A341-89DC-AEF6421A07F5}" dt="2020-09-17T19:32:08.239" v="3431" actId="20577"/>
        <pc:sldMkLst>
          <pc:docMk/>
          <pc:sldMk cId="1749634105" sldId="1455"/>
        </pc:sldMkLst>
        <pc:spChg chg="mod">
          <ac:chgData name="Jornet, Josep M" userId="205a18a1-958e-42dd-8f9f-16d884924a96" providerId="ADAL" clId="{324CB444-AD4B-A341-89DC-AEF6421A07F5}" dt="2020-09-17T19:31:59.282" v="3421" actId="20577"/>
          <ac:spMkLst>
            <pc:docMk/>
            <pc:sldMk cId="1749634105" sldId="1455"/>
            <ac:spMk id="2" creationId="{3E157D07-CFFF-3E48-ABF0-CE51662295BA}"/>
          </ac:spMkLst>
        </pc:spChg>
        <pc:spChg chg="mod">
          <ac:chgData name="Jornet, Josep M" userId="205a18a1-958e-42dd-8f9f-16d884924a96" providerId="ADAL" clId="{324CB444-AD4B-A341-89DC-AEF6421A07F5}" dt="2020-09-17T19:32:08.239" v="3431" actId="20577"/>
          <ac:spMkLst>
            <pc:docMk/>
            <pc:sldMk cId="1749634105" sldId="1455"/>
            <ac:spMk id="3" creationId="{C6D10E86-9848-AD45-9956-E0BB375B3018}"/>
          </ac:spMkLst>
        </pc:spChg>
      </pc:sldChg>
      <pc:sldChg chg="modSp add mod">
        <pc:chgData name="Jornet, Josep M" userId="205a18a1-958e-42dd-8f9f-16d884924a96" providerId="ADAL" clId="{324CB444-AD4B-A341-89DC-AEF6421A07F5}" dt="2020-09-17T19:32:22.909" v="3449" actId="20577"/>
        <pc:sldMkLst>
          <pc:docMk/>
          <pc:sldMk cId="1613072432" sldId="1456"/>
        </pc:sldMkLst>
        <pc:spChg chg="mod">
          <ac:chgData name="Jornet, Josep M" userId="205a18a1-958e-42dd-8f9f-16d884924a96" providerId="ADAL" clId="{324CB444-AD4B-A341-89DC-AEF6421A07F5}" dt="2020-09-17T19:32:22.909" v="3449" actId="20577"/>
          <ac:spMkLst>
            <pc:docMk/>
            <pc:sldMk cId="1613072432" sldId="1456"/>
            <ac:spMk id="2" creationId="{5D24A036-5EB4-9B48-B441-AC653130E3DC}"/>
          </ac:spMkLst>
        </pc:spChg>
      </pc:sldChg>
    </pc:docChg>
  </pc:docChgLst>
  <pc:docChgLst>
    <pc:chgData name="Liangshe Li" userId="S::li.liangs@northeastern.edu::9b0aa7f1-ac36-4c85-b8ee-9a9a9f0968e6" providerId="AD" clId="Web-{641AF276-6F5E-4AC2-ADF6-FCFE4404E3E3}"/>
    <pc:docChg chg="modSld">
      <pc:chgData name="Liangshe Li" userId="S::li.liangs@northeastern.edu::9b0aa7f1-ac36-4c85-b8ee-9a9a9f0968e6" providerId="AD" clId="Web-{641AF276-6F5E-4AC2-ADF6-FCFE4404E3E3}" dt="2020-12-09T05:52:04.572" v="472"/>
      <pc:docMkLst>
        <pc:docMk/>
      </pc:docMkLst>
      <pc:sldChg chg="modSp">
        <pc:chgData name="Liangshe Li" userId="S::li.liangs@northeastern.edu::9b0aa7f1-ac36-4c85-b8ee-9a9a9f0968e6" providerId="AD" clId="Web-{641AF276-6F5E-4AC2-ADF6-FCFE4404E3E3}" dt="2020-12-09T05:48:31.662" v="454" actId="20577"/>
        <pc:sldMkLst>
          <pc:docMk/>
          <pc:sldMk cId="4072493346" sldId="1463"/>
        </pc:sldMkLst>
        <pc:spChg chg="mod">
          <ac:chgData name="Liangshe Li" userId="S::li.liangs@northeastern.edu::9b0aa7f1-ac36-4c85-b8ee-9a9a9f0968e6" providerId="AD" clId="Web-{641AF276-6F5E-4AC2-ADF6-FCFE4404E3E3}" dt="2020-12-09T05:48:31.662" v="454" actId="20577"/>
          <ac:spMkLst>
            <pc:docMk/>
            <pc:sldMk cId="4072493346" sldId="1463"/>
            <ac:spMk id="2" creationId="{00000000-0000-0000-0000-000000000000}"/>
          </ac:spMkLst>
        </pc:spChg>
      </pc:sldChg>
      <pc:sldChg chg="addSp delSp modSp">
        <pc:chgData name="Liangshe Li" userId="S::li.liangs@northeastern.edu::9b0aa7f1-ac36-4c85-b8ee-9a9a9f0968e6" providerId="AD" clId="Web-{641AF276-6F5E-4AC2-ADF6-FCFE4404E3E3}" dt="2020-12-09T05:50:55.789" v="469" actId="20577"/>
        <pc:sldMkLst>
          <pc:docMk/>
          <pc:sldMk cId="190003339" sldId="1464"/>
        </pc:sldMkLst>
        <pc:spChg chg="add del mod">
          <ac:chgData name="Liangshe Li" userId="S::li.liangs@northeastern.edu::9b0aa7f1-ac36-4c85-b8ee-9a9a9f0968e6" providerId="AD" clId="Web-{641AF276-6F5E-4AC2-ADF6-FCFE4404E3E3}" dt="2020-12-09T05:10:25.446" v="20"/>
          <ac:spMkLst>
            <pc:docMk/>
            <pc:sldMk cId="190003339" sldId="1464"/>
            <ac:spMk id="2" creationId="{3AC0167A-7B37-48FE-8A66-F4DF2AE1D9D6}"/>
          </ac:spMkLst>
        </pc:spChg>
        <pc:spChg chg="add del mod">
          <ac:chgData name="Liangshe Li" userId="S::li.liangs@northeastern.edu::9b0aa7f1-ac36-4c85-b8ee-9a9a9f0968e6" providerId="AD" clId="Web-{641AF276-6F5E-4AC2-ADF6-FCFE4404E3E3}" dt="2020-12-09T05:33:09.941" v="290"/>
          <ac:spMkLst>
            <pc:docMk/>
            <pc:sldMk cId="190003339" sldId="1464"/>
            <ac:spMk id="6" creationId="{2288E27C-E909-46EA-B750-95E3826A0451}"/>
          </ac:spMkLst>
        </pc:spChg>
        <pc:spChg chg="mod">
          <ac:chgData name="Liangshe Li" userId="S::li.liangs@northeastern.edu::9b0aa7f1-ac36-4c85-b8ee-9a9a9f0968e6" providerId="AD" clId="Web-{641AF276-6F5E-4AC2-ADF6-FCFE4404E3E3}" dt="2020-12-09T05:08:48.772" v="5" actId="20577"/>
          <ac:spMkLst>
            <pc:docMk/>
            <pc:sldMk cId="190003339" sldId="1464"/>
            <ac:spMk id="8" creationId="{E4FB975C-1135-481C-9732-B405C68C648C}"/>
          </ac:spMkLst>
        </pc:spChg>
        <pc:spChg chg="mod">
          <ac:chgData name="Liangshe Li" userId="S::li.liangs@northeastern.edu::9b0aa7f1-ac36-4c85-b8ee-9a9a9f0968e6" providerId="AD" clId="Web-{641AF276-6F5E-4AC2-ADF6-FCFE4404E3E3}" dt="2020-12-09T05:09:55.211" v="15" actId="1076"/>
          <ac:spMkLst>
            <pc:docMk/>
            <pc:sldMk cId="190003339" sldId="1464"/>
            <ac:spMk id="9" creationId="{0328E61F-28F9-4011-921B-9B55A281EE97}"/>
          </ac:spMkLst>
        </pc:spChg>
        <pc:spChg chg="add mod">
          <ac:chgData name="Liangshe Li" userId="S::li.liangs@northeastern.edu::9b0aa7f1-ac36-4c85-b8ee-9a9a9f0968e6" providerId="AD" clId="Web-{641AF276-6F5E-4AC2-ADF6-FCFE4404E3E3}" dt="2020-12-09T05:50:55.789" v="469" actId="20577"/>
          <ac:spMkLst>
            <pc:docMk/>
            <pc:sldMk cId="190003339" sldId="1464"/>
            <ac:spMk id="10" creationId="{B37DEACC-3DF0-4FB4-99BB-DC5E6C502E07}"/>
          </ac:spMkLst>
        </pc:spChg>
        <pc:spChg chg="add del">
          <ac:chgData name="Liangshe Li" userId="S::li.liangs@northeastern.edu::9b0aa7f1-ac36-4c85-b8ee-9a9a9f0968e6" providerId="AD" clId="Web-{641AF276-6F5E-4AC2-ADF6-FCFE4404E3E3}" dt="2020-12-09T05:34:19.505" v="300"/>
          <ac:spMkLst>
            <pc:docMk/>
            <pc:sldMk cId="190003339" sldId="1464"/>
            <ac:spMk id="11" creationId="{EF60C14C-811D-4DDA-8769-20721D0DD540}"/>
          </ac:spMkLst>
        </pc:spChg>
        <pc:spChg chg="mod">
          <ac:chgData name="Liangshe Li" userId="S::li.liangs@northeastern.edu::9b0aa7f1-ac36-4c85-b8ee-9a9a9f0968e6" providerId="AD" clId="Web-{641AF276-6F5E-4AC2-ADF6-FCFE4404E3E3}" dt="2020-12-09T05:17:24.548" v="60" actId="14100"/>
          <ac:spMkLst>
            <pc:docMk/>
            <pc:sldMk cId="190003339" sldId="1464"/>
            <ac:spMk id="45" creationId="{621F2E52-D577-0D42-A9E1-D7B49F906AB5}"/>
          </ac:spMkLst>
        </pc:spChg>
        <pc:spChg chg="mod">
          <ac:chgData name="Liangshe Li" userId="S::li.liangs@northeastern.edu::9b0aa7f1-ac36-4c85-b8ee-9a9a9f0968e6" providerId="AD" clId="Web-{641AF276-6F5E-4AC2-ADF6-FCFE4404E3E3}" dt="2020-12-09T05:17:16.064" v="59" actId="14100"/>
          <ac:spMkLst>
            <pc:docMk/>
            <pc:sldMk cId="190003339" sldId="1464"/>
            <ac:spMk id="46" creationId="{0C732954-A985-8141-A0D2-83BDABC9C877}"/>
          </ac:spMkLst>
        </pc:spChg>
        <pc:grpChg chg="mod">
          <ac:chgData name="Liangshe Li" userId="S::li.liangs@northeastern.edu::9b0aa7f1-ac36-4c85-b8ee-9a9a9f0968e6" providerId="AD" clId="Web-{641AF276-6F5E-4AC2-ADF6-FCFE4404E3E3}" dt="2020-12-09T05:09:46.883" v="14" actId="14100"/>
          <ac:grpSpMkLst>
            <pc:docMk/>
            <pc:sldMk cId="190003339" sldId="1464"/>
            <ac:grpSpMk id="33" creationId="{15CCCED8-98ED-FC48-9DEC-E7DF142FCBC4}"/>
          </ac:grpSpMkLst>
        </pc:grpChg>
        <pc:picChg chg="add del mod">
          <ac:chgData name="Liangshe Li" userId="S::li.liangs@northeastern.edu::9b0aa7f1-ac36-4c85-b8ee-9a9a9f0968e6" providerId="AD" clId="Web-{641AF276-6F5E-4AC2-ADF6-FCFE4404E3E3}" dt="2020-12-09T05:33:45.317" v="296"/>
          <ac:picMkLst>
            <pc:docMk/>
            <pc:sldMk cId="190003339" sldId="1464"/>
            <ac:picMk id="7" creationId="{945590F6-5316-4224-BE62-A65B43A6E159}"/>
          </ac:picMkLst>
        </pc:picChg>
      </pc:sldChg>
      <pc:sldChg chg="delSp">
        <pc:chgData name="Liangshe Li" userId="S::li.liangs@northeastern.edu::9b0aa7f1-ac36-4c85-b8ee-9a9a9f0968e6" providerId="AD" clId="Web-{641AF276-6F5E-4AC2-ADF6-FCFE4404E3E3}" dt="2020-12-09T05:52:04.572" v="472"/>
        <pc:sldMkLst>
          <pc:docMk/>
          <pc:sldMk cId="2537789793" sldId="1465"/>
        </pc:sldMkLst>
        <pc:picChg chg="del">
          <ac:chgData name="Liangshe Li" userId="S::li.liangs@northeastern.edu::9b0aa7f1-ac36-4c85-b8ee-9a9a9f0968e6" providerId="AD" clId="Web-{641AF276-6F5E-4AC2-ADF6-FCFE4404E3E3}" dt="2020-12-09T05:52:04.572" v="472"/>
          <ac:picMkLst>
            <pc:docMk/>
            <pc:sldMk cId="2537789793" sldId="1465"/>
            <ac:picMk id="7" creationId="{AC008487-4DEA-48A0-BC9A-77D3ED72AF98}"/>
          </ac:picMkLst>
        </pc:picChg>
      </pc:sldChg>
    </pc:docChg>
  </pc:docChgLst>
  <pc:docChgLst>
    <pc:chgData name="Liangshe Li" userId="S::li.liangs@northeastern.edu::9b0aa7f1-ac36-4c85-b8ee-9a9a9f0968e6" providerId="AD" clId="Web-{19C3C8E5-CD0F-4AA1-830F-340AE90E9CFC}"/>
    <pc:docChg chg="addSld delSld modSld">
      <pc:chgData name="Liangshe Li" userId="S::li.liangs@northeastern.edu::9b0aa7f1-ac36-4c85-b8ee-9a9a9f0968e6" providerId="AD" clId="Web-{19C3C8E5-CD0F-4AA1-830F-340AE90E9CFC}" dt="2020-12-09T02:42:20.375" v="5"/>
      <pc:docMkLst>
        <pc:docMk/>
      </pc:docMkLst>
      <pc:sldChg chg="addSp modSp">
        <pc:chgData name="Liangshe Li" userId="S::li.liangs@northeastern.edu::9b0aa7f1-ac36-4c85-b8ee-9a9a9f0968e6" providerId="AD" clId="Web-{19C3C8E5-CD0F-4AA1-830F-340AE90E9CFC}" dt="2020-12-09T02:42:20.375" v="5"/>
        <pc:sldMkLst>
          <pc:docMk/>
          <pc:sldMk cId="2896143673" sldId="1464"/>
        </pc:sldMkLst>
        <pc:picChg chg="add mod">
          <ac:chgData name="Liangshe Li" userId="S::li.liangs@northeastern.edu::9b0aa7f1-ac36-4c85-b8ee-9a9a9f0968e6" providerId="AD" clId="Web-{19C3C8E5-CD0F-4AA1-830F-340AE90E9CFC}" dt="2020-12-09T02:42:16.890" v="2"/>
          <ac:picMkLst>
            <pc:docMk/>
            <pc:sldMk cId="2896143673" sldId="1464"/>
            <ac:picMk id="6" creationId="{99BAF7CF-935B-4DBC-86B5-E1ECC05C2E74}"/>
          </ac:picMkLst>
        </pc:picChg>
        <pc:picChg chg="add mod">
          <ac:chgData name="Liangshe Li" userId="S::li.liangs@northeastern.edu::9b0aa7f1-ac36-4c85-b8ee-9a9a9f0968e6" providerId="AD" clId="Web-{19C3C8E5-CD0F-4AA1-830F-340AE90E9CFC}" dt="2020-12-09T02:42:18.094" v="3"/>
          <ac:picMkLst>
            <pc:docMk/>
            <pc:sldMk cId="2896143673" sldId="1464"/>
            <ac:picMk id="7" creationId="{4006FD92-6BB4-46B9-B52C-82F30229B864}"/>
          </ac:picMkLst>
        </pc:picChg>
        <pc:picChg chg="add mod">
          <ac:chgData name="Liangshe Li" userId="S::li.liangs@northeastern.edu::9b0aa7f1-ac36-4c85-b8ee-9a9a9f0968e6" providerId="AD" clId="Web-{19C3C8E5-CD0F-4AA1-830F-340AE90E9CFC}" dt="2020-12-09T02:42:19.078" v="4"/>
          <ac:picMkLst>
            <pc:docMk/>
            <pc:sldMk cId="2896143673" sldId="1464"/>
            <ac:picMk id="8" creationId="{5BCE5CB0-1FC4-4D0A-9FC2-DC638C10760D}"/>
          </ac:picMkLst>
        </pc:picChg>
        <pc:picChg chg="add mod">
          <ac:chgData name="Liangshe Li" userId="S::li.liangs@northeastern.edu::9b0aa7f1-ac36-4c85-b8ee-9a9a9f0968e6" providerId="AD" clId="Web-{19C3C8E5-CD0F-4AA1-830F-340AE90E9CFC}" dt="2020-12-09T02:42:20.375" v="5"/>
          <ac:picMkLst>
            <pc:docMk/>
            <pc:sldMk cId="2896143673" sldId="1464"/>
            <ac:picMk id="9" creationId="{30F8D10C-4B02-41BD-A5FC-9F3E1F9ECC9C}"/>
          </ac:picMkLst>
        </pc:picChg>
      </pc:sldChg>
      <pc:sldChg chg="new del">
        <pc:chgData name="Liangshe Li" userId="S::li.liangs@northeastern.edu::9b0aa7f1-ac36-4c85-b8ee-9a9a9f0968e6" providerId="AD" clId="Web-{19C3C8E5-CD0F-4AA1-830F-340AE90E9CFC}" dt="2020-12-09T02:40:42.540" v="1"/>
        <pc:sldMkLst>
          <pc:docMk/>
          <pc:sldMk cId="4281507946" sldId="1477"/>
        </pc:sldMkLst>
      </pc:sldChg>
    </pc:docChg>
  </pc:docChgLst>
  <pc:docChgLst>
    <pc:chgData name="Jornet, Josep M" userId="205a18a1-958e-42dd-8f9f-16d884924a96" providerId="ADAL" clId="{5212468A-B2B3-114C-A4DE-75886E867A34}"/>
    <pc:docChg chg="undo custSel addSld delSld modSld">
      <pc:chgData name="Jornet, Josep M" userId="205a18a1-958e-42dd-8f9f-16d884924a96" providerId="ADAL" clId="{5212468A-B2B3-114C-A4DE-75886E867A34}" dt="2020-12-01T20:07:10.843" v="1730" actId="207"/>
      <pc:docMkLst>
        <pc:docMk/>
      </pc:docMkLst>
      <pc:sldChg chg="modSp add del mod">
        <pc:chgData name="Jornet, Josep M" userId="205a18a1-958e-42dd-8f9f-16d884924a96" providerId="ADAL" clId="{5212468A-B2B3-114C-A4DE-75886E867A34}" dt="2020-12-01T20:07:10.843" v="1730" actId="207"/>
        <pc:sldMkLst>
          <pc:docMk/>
          <pc:sldMk cId="392735341" sldId="392"/>
        </pc:sldMkLst>
        <pc:spChg chg="mod">
          <ac:chgData name="Jornet, Josep M" userId="205a18a1-958e-42dd-8f9f-16d884924a96" providerId="ADAL" clId="{5212468A-B2B3-114C-A4DE-75886E867A34}" dt="2020-12-01T19:13:38.290" v="51" actId="20577"/>
          <ac:spMkLst>
            <pc:docMk/>
            <pc:sldMk cId="392735341" sldId="392"/>
            <ac:spMk id="4" creationId="{CD5FFF29-4F84-4140-9560-BC1BF9F2012C}"/>
          </ac:spMkLst>
        </pc:spChg>
        <pc:spChg chg="mod">
          <ac:chgData name="Jornet, Josep M" userId="205a18a1-958e-42dd-8f9f-16d884924a96" providerId="ADAL" clId="{5212468A-B2B3-114C-A4DE-75886E867A34}" dt="2020-12-01T20:07:10.843" v="1730" actId="207"/>
          <ac:spMkLst>
            <pc:docMk/>
            <pc:sldMk cId="392735341" sldId="392"/>
            <ac:spMk id="7" creationId="{9DC32F41-92DF-CD4F-8956-DE4AB2770F8F}"/>
          </ac:spMkLst>
        </pc:spChg>
      </pc:sldChg>
      <pc:sldChg chg="addSp delSp modSp add del mod modClrScheme chgLayout">
        <pc:chgData name="Jornet, Josep M" userId="205a18a1-958e-42dd-8f9f-16d884924a96" providerId="ADAL" clId="{5212468A-B2B3-114C-A4DE-75886E867A34}" dt="2020-12-01T19:13:49.143" v="54" actId="2696"/>
        <pc:sldMkLst>
          <pc:docMk/>
          <pc:sldMk cId="2576705390" sldId="675"/>
        </pc:sldMkLst>
        <pc:spChg chg="mod ord">
          <ac:chgData name="Jornet, Josep M" userId="205a18a1-958e-42dd-8f9f-16d884924a96" providerId="ADAL" clId="{5212468A-B2B3-114C-A4DE-75886E867A34}" dt="2020-12-01T19:13:03.032" v="30" actId="21"/>
          <ac:spMkLst>
            <pc:docMk/>
            <pc:sldMk cId="2576705390" sldId="675"/>
            <ac:spMk id="2" creationId="{00000000-0000-0000-0000-000000000000}"/>
          </ac:spMkLst>
        </pc:spChg>
        <pc:spChg chg="add del mod ord">
          <ac:chgData name="Jornet, Josep M" userId="205a18a1-958e-42dd-8f9f-16d884924a96" providerId="ADAL" clId="{5212468A-B2B3-114C-A4DE-75886E867A34}" dt="2020-12-01T19:12:51.845" v="22" actId="700"/>
          <ac:spMkLst>
            <pc:docMk/>
            <pc:sldMk cId="2576705390" sldId="675"/>
            <ac:spMk id="3" creationId="{00000000-0000-0000-0000-000000000000}"/>
          </ac:spMkLst>
        </pc:spChg>
      </pc:sldChg>
      <pc:sldChg chg="add del">
        <pc:chgData name="Jornet, Josep M" userId="205a18a1-958e-42dd-8f9f-16d884924a96" providerId="ADAL" clId="{5212468A-B2B3-114C-A4DE-75886E867A34}" dt="2020-12-01T19:12:24.085" v="4"/>
        <pc:sldMkLst>
          <pc:docMk/>
          <pc:sldMk cId="3159944062" sldId="675"/>
        </pc:sldMkLst>
      </pc:sldChg>
      <pc:sldChg chg="delSp del">
        <pc:chgData name="Jornet, Josep M" userId="205a18a1-958e-42dd-8f9f-16d884924a96" providerId="ADAL" clId="{5212468A-B2B3-114C-A4DE-75886E867A34}" dt="2020-12-01T19:15:42.037" v="105" actId="2696"/>
        <pc:sldMkLst>
          <pc:docMk/>
          <pc:sldMk cId="331210706" sldId="831"/>
        </pc:sldMkLst>
        <pc:spChg chg="del">
          <ac:chgData name="Jornet, Josep M" userId="205a18a1-958e-42dd-8f9f-16d884924a96" providerId="ADAL" clId="{5212468A-B2B3-114C-A4DE-75886E867A34}" dt="2020-12-01T19:13:56.022" v="55"/>
          <ac:spMkLst>
            <pc:docMk/>
            <pc:sldMk cId="331210706" sldId="831"/>
            <ac:spMk id="11" creationId="{991F2A32-5E1B-8647-B291-AB5564E3A4AB}"/>
          </ac:spMkLst>
        </pc:spChg>
        <pc:spChg chg="del">
          <ac:chgData name="Jornet, Josep M" userId="205a18a1-958e-42dd-8f9f-16d884924a96" providerId="ADAL" clId="{5212468A-B2B3-114C-A4DE-75886E867A34}" dt="2020-12-01T19:13:56.022" v="55"/>
          <ac:spMkLst>
            <pc:docMk/>
            <pc:sldMk cId="331210706" sldId="831"/>
            <ac:spMk id="12" creationId="{F022386E-51B9-B84D-A0FC-FFF0CED1D33F}"/>
          </ac:spMkLst>
        </pc:spChg>
      </pc:sldChg>
      <pc:sldChg chg="delSp del">
        <pc:chgData name="Jornet, Josep M" userId="205a18a1-958e-42dd-8f9f-16d884924a96" providerId="ADAL" clId="{5212468A-B2B3-114C-A4DE-75886E867A34}" dt="2020-12-01T19:15:42.037" v="105" actId="2696"/>
        <pc:sldMkLst>
          <pc:docMk/>
          <pc:sldMk cId="112427938" sldId="832"/>
        </pc:sldMkLst>
        <pc:spChg chg="del">
          <ac:chgData name="Jornet, Josep M" userId="205a18a1-958e-42dd-8f9f-16d884924a96" providerId="ADAL" clId="{5212468A-B2B3-114C-A4DE-75886E867A34}" dt="2020-12-01T19:13:56.022" v="55"/>
          <ac:spMkLst>
            <pc:docMk/>
            <pc:sldMk cId="112427938" sldId="832"/>
            <ac:spMk id="4" creationId="{4E1619BF-52CB-A749-9A0F-37A19D5080E0}"/>
          </ac:spMkLst>
        </pc:spChg>
        <pc:spChg chg="del">
          <ac:chgData name="Jornet, Josep M" userId="205a18a1-958e-42dd-8f9f-16d884924a96" providerId="ADAL" clId="{5212468A-B2B3-114C-A4DE-75886E867A34}" dt="2020-12-01T19:13:56.022" v="55"/>
          <ac:spMkLst>
            <pc:docMk/>
            <pc:sldMk cId="112427938" sldId="832"/>
            <ac:spMk id="5" creationId="{588D637A-774E-5C41-9F4E-A068693DC9EF}"/>
          </ac:spMkLst>
        </pc:spChg>
      </pc:sldChg>
      <pc:sldChg chg="delSp del">
        <pc:chgData name="Jornet, Josep M" userId="205a18a1-958e-42dd-8f9f-16d884924a96" providerId="ADAL" clId="{5212468A-B2B3-114C-A4DE-75886E867A34}" dt="2020-12-01T19:15:42.037" v="105" actId="2696"/>
        <pc:sldMkLst>
          <pc:docMk/>
          <pc:sldMk cId="590305873" sldId="833"/>
        </pc:sldMkLst>
        <pc:spChg chg="del">
          <ac:chgData name="Jornet, Josep M" userId="205a18a1-958e-42dd-8f9f-16d884924a96" providerId="ADAL" clId="{5212468A-B2B3-114C-A4DE-75886E867A34}" dt="2020-12-01T19:13:56.022" v="55"/>
          <ac:spMkLst>
            <pc:docMk/>
            <pc:sldMk cId="590305873" sldId="833"/>
            <ac:spMk id="4" creationId="{6261A9C8-BEB2-0844-9A93-82FA88C78844}"/>
          </ac:spMkLst>
        </pc:spChg>
        <pc:spChg chg="del">
          <ac:chgData name="Jornet, Josep M" userId="205a18a1-958e-42dd-8f9f-16d884924a96" providerId="ADAL" clId="{5212468A-B2B3-114C-A4DE-75886E867A34}" dt="2020-12-01T19:13:56.022" v="55"/>
          <ac:spMkLst>
            <pc:docMk/>
            <pc:sldMk cId="590305873" sldId="833"/>
            <ac:spMk id="5" creationId="{E394CD34-7249-664B-8FAA-9CFCEA00A2C2}"/>
          </ac:spMkLst>
        </pc:spChg>
      </pc:sldChg>
      <pc:sldChg chg="delSp del">
        <pc:chgData name="Jornet, Josep M" userId="205a18a1-958e-42dd-8f9f-16d884924a96" providerId="ADAL" clId="{5212468A-B2B3-114C-A4DE-75886E867A34}" dt="2020-12-01T19:15:42.037" v="105" actId="2696"/>
        <pc:sldMkLst>
          <pc:docMk/>
          <pc:sldMk cId="3853897164" sldId="834"/>
        </pc:sldMkLst>
        <pc:spChg chg="del">
          <ac:chgData name="Jornet, Josep M" userId="205a18a1-958e-42dd-8f9f-16d884924a96" providerId="ADAL" clId="{5212468A-B2B3-114C-A4DE-75886E867A34}" dt="2020-12-01T19:13:56.022" v="55"/>
          <ac:spMkLst>
            <pc:docMk/>
            <pc:sldMk cId="3853897164" sldId="834"/>
            <ac:spMk id="4" creationId="{CE3DBA9C-D2ED-BC41-9BB5-855CE7C1282D}"/>
          </ac:spMkLst>
        </pc:spChg>
        <pc:spChg chg="del">
          <ac:chgData name="Jornet, Josep M" userId="205a18a1-958e-42dd-8f9f-16d884924a96" providerId="ADAL" clId="{5212468A-B2B3-114C-A4DE-75886E867A34}" dt="2020-12-01T19:13:56.022" v="55"/>
          <ac:spMkLst>
            <pc:docMk/>
            <pc:sldMk cId="3853897164" sldId="834"/>
            <ac:spMk id="5" creationId="{02D2E93D-8320-9842-B67C-63E6383A3439}"/>
          </ac:spMkLst>
        </pc:spChg>
      </pc:sldChg>
      <pc:sldChg chg="delSp del">
        <pc:chgData name="Jornet, Josep M" userId="205a18a1-958e-42dd-8f9f-16d884924a96" providerId="ADAL" clId="{5212468A-B2B3-114C-A4DE-75886E867A34}" dt="2020-12-01T19:15:42.037" v="105" actId="2696"/>
        <pc:sldMkLst>
          <pc:docMk/>
          <pc:sldMk cId="3301367879" sldId="835"/>
        </pc:sldMkLst>
        <pc:spChg chg="del">
          <ac:chgData name="Jornet, Josep M" userId="205a18a1-958e-42dd-8f9f-16d884924a96" providerId="ADAL" clId="{5212468A-B2B3-114C-A4DE-75886E867A34}" dt="2020-12-01T19:13:56.022" v="55"/>
          <ac:spMkLst>
            <pc:docMk/>
            <pc:sldMk cId="3301367879" sldId="835"/>
            <ac:spMk id="4" creationId="{FCCF7D32-77DA-0F41-A883-AC580DD95004}"/>
          </ac:spMkLst>
        </pc:spChg>
        <pc:spChg chg="del">
          <ac:chgData name="Jornet, Josep M" userId="205a18a1-958e-42dd-8f9f-16d884924a96" providerId="ADAL" clId="{5212468A-B2B3-114C-A4DE-75886E867A34}" dt="2020-12-01T19:13:56.022" v="55"/>
          <ac:spMkLst>
            <pc:docMk/>
            <pc:sldMk cId="3301367879" sldId="835"/>
            <ac:spMk id="5" creationId="{655A96CE-39B9-E44E-B5F8-C0BC9AE96B4A}"/>
          </ac:spMkLst>
        </pc:spChg>
      </pc:sldChg>
      <pc:sldChg chg="delSp del">
        <pc:chgData name="Jornet, Josep M" userId="205a18a1-958e-42dd-8f9f-16d884924a96" providerId="ADAL" clId="{5212468A-B2B3-114C-A4DE-75886E867A34}" dt="2020-12-01T19:15:42.037" v="105" actId="2696"/>
        <pc:sldMkLst>
          <pc:docMk/>
          <pc:sldMk cId="426951110" sldId="836"/>
        </pc:sldMkLst>
        <pc:spChg chg="del">
          <ac:chgData name="Jornet, Josep M" userId="205a18a1-958e-42dd-8f9f-16d884924a96" providerId="ADAL" clId="{5212468A-B2B3-114C-A4DE-75886E867A34}" dt="2020-12-01T19:13:56.022" v="55"/>
          <ac:spMkLst>
            <pc:docMk/>
            <pc:sldMk cId="426951110" sldId="836"/>
            <ac:spMk id="4" creationId="{74982FE3-BCEA-A544-959A-26F4191049B8}"/>
          </ac:spMkLst>
        </pc:spChg>
        <pc:spChg chg="del">
          <ac:chgData name="Jornet, Josep M" userId="205a18a1-958e-42dd-8f9f-16d884924a96" providerId="ADAL" clId="{5212468A-B2B3-114C-A4DE-75886E867A34}" dt="2020-12-01T19:13:56.022" v="55"/>
          <ac:spMkLst>
            <pc:docMk/>
            <pc:sldMk cId="426951110" sldId="836"/>
            <ac:spMk id="5" creationId="{A46F2587-399B-B24A-8795-479049357FBE}"/>
          </ac:spMkLst>
        </pc:spChg>
      </pc:sldChg>
      <pc:sldChg chg="delSp del">
        <pc:chgData name="Jornet, Josep M" userId="205a18a1-958e-42dd-8f9f-16d884924a96" providerId="ADAL" clId="{5212468A-B2B3-114C-A4DE-75886E867A34}" dt="2020-12-01T19:15:42.037" v="105" actId="2696"/>
        <pc:sldMkLst>
          <pc:docMk/>
          <pc:sldMk cId="831413753" sldId="837"/>
        </pc:sldMkLst>
        <pc:spChg chg="del">
          <ac:chgData name="Jornet, Josep M" userId="205a18a1-958e-42dd-8f9f-16d884924a96" providerId="ADAL" clId="{5212468A-B2B3-114C-A4DE-75886E867A34}" dt="2020-12-01T19:13:56.022" v="55"/>
          <ac:spMkLst>
            <pc:docMk/>
            <pc:sldMk cId="831413753" sldId="837"/>
            <ac:spMk id="4" creationId="{42E7F666-1AEF-6E47-8D37-24B208905312}"/>
          </ac:spMkLst>
        </pc:spChg>
        <pc:spChg chg="del">
          <ac:chgData name="Jornet, Josep M" userId="205a18a1-958e-42dd-8f9f-16d884924a96" providerId="ADAL" clId="{5212468A-B2B3-114C-A4DE-75886E867A34}" dt="2020-12-01T19:13:56.022" v="55"/>
          <ac:spMkLst>
            <pc:docMk/>
            <pc:sldMk cId="831413753" sldId="837"/>
            <ac:spMk id="5" creationId="{7C814A5E-2F29-DB49-B397-943C34369E78}"/>
          </ac:spMkLst>
        </pc:spChg>
      </pc:sldChg>
      <pc:sldChg chg="delSp del">
        <pc:chgData name="Jornet, Josep M" userId="205a18a1-958e-42dd-8f9f-16d884924a96" providerId="ADAL" clId="{5212468A-B2B3-114C-A4DE-75886E867A34}" dt="2020-12-01T19:15:42.037" v="105" actId="2696"/>
        <pc:sldMkLst>
          <pc:docMk/>
          <pc:sldMk cId="3857632919" sldId="839"/>
        </pc:sldMkLst>
        <pc:spChg chg="del">
          <ac:chgData name="Jornet, Josep M" userId="205a18a1-958e-42dd-8f9f-16d884924a96" providerId="ADAL" clId="{5212468A-B2B3-114C-A4DE-75886E867A34}" dt="2020-12-01T19:13:56.022" v="55"/>
          <ac:spMkLst>
            <pc:docMk/>
            <pc:sldMk cId="3857632919" sldId="839"/>
            <ac:spMk id="4" creationId="{7467D311-0E97-CA46-A5C4-A84FE8E5D5BB}"/>
          </ac:spMkLst>
        </pc:spChg>
        <pc:spChg chg="del">
          <ac:chgData name="Jornet, Josep M" userId="205a18a1-958e-42dd-8f9f-16d884924a96" providerId="ADAL" clId="{5212468A-B2B3-114C-A4DE-75886E867A34}" dt="2020-12-01T19:13:56.022" v="55"/>
          <ac:spMkLst>
            <pc:docMk/>
            <pc:sldMk cId="3857632919" sldId="839"/>
            <ac:spMk id="5" creationId="{94963278-990A-7049-AD9A-40743F123E72}"/>
          </ac:spMkLst>
        </pc:spChg>
      </pc:sldChg>
      <pc:sldChg chg="delSp del">
        <pc:chgData name="Jornet, Josep M" userId="205a18a1-958e-42dd-8f9f-16d884924a96" providerId="ADAL" clId="{5212468A-B2B3-114C-A4DE-75886E867A34}" dt="2020-12-01T19:15:42.037" v="105" actId="2696"/>
        <pc:sldMkLst>
          <pc:docMk/>
          <pc:sldMk cId="4041735078" sldId="840"/>
        </pc:sldMkLst>
        <pc:spChg chg="del">
          <ac:chgData name="Jornet, Josep M" userId="205a18a1-958e-42dd-8f9f-16d884924a96" providerId="ADAL" clId="{5212468A-B2B3-114C-A4DE-75886E867A34}" dt="2020-12-01T19:13:56.022" v="55"/>
          <ac:spMkLst>
            <pc:docMk/>
            <pc:sldMk cId="4041735078" sldId="840"/>
            <ac:spMk id="4" creationId="{E3794A92-FD6C-F342-AD48-02B9B35F6E84}"/>
          </ac:spMkLst>
        </pc:spChg>
        <pc:spChg chg="del">
          <ac:chgData name="Jornet, Josep M" userId="205a18a1-958e-42dd-8f9f-16d884924a96" providerId="ADAL" clId="{5212468A-B2B3-114C-A4DE-75886E867A34}" dt="2020-12-01T19:13:56.022" v="55"/>
          <ac:spMkLst>
            <pc:docMk/>
            <pc:sldMk cId="4041735078" sldId="840"/>
            <ac:spMk id="5" creationId="{5A00433D-60D1-A04E-90C5-3EBA8EBF25BC}"/>
          </ac:spMkLst>
        </pc:spChg>
      </pc:sldChg>
      <pc:sldChg chg="delSp del">
        <pc:chgData name="Jornet, Josep M" userId="205a18a1-958e-42dd-8f9f-16d884924a96" providerId="ADAL" clId="{5212468A-B2B3-114C-A4DE-75886E867A34}" dt="2020-12-01T19:15:42.037" v="105" actId="2696"/>
        <pc:sldMkLst>
          <pc:docMk/>
          <pc:sldMk cId="3225158910" sldId="841"/>
        </pc:sldMkLst>
        <pc:spChg chg="del">
          <ac:chgData name="Jornet, Josep M" userId="205a18a1-958e-42dd-8f9f-16d884924a96" providerId="ADAL" clId="{5212468A-B2B3-114C-A4DE-75886E867A34}" dt="2020-12-01T19:13:56.022" v="55"/>
          <ac:spMkLst>
            <pc:docMk/>
            <pc:sldMk cId="3225158910" sldId="841"/>
            <ac:spMk id="4" creationId="{9D8DA410-3C6F-B749-A9FA-476F00E802B5}"/>
          </ac:spMkLst>
        </pc:spChg>
        <pc:spChg chg="del">
          <ac:chgData name="Jornet, Josep M" userId="205a18a1-958e-42dd-8f9f-16d884924a96" providerId="ADAL" clId="{5212468A-B2B3-114C-A4DE-75886E867A34}" dt="2020-12-01T19:13:56.022" v="55"/>
          <ac:spMkLst>
            <pc:docMk/>
            <pc:sldMk cId="3225158910" sldId="841"/>
            <ac:spMk id="5" creationId="{909B0DC4-9232-9348-939C-04B824C0B199}"/>
          </ac:spMkLst>
        </pc:spChg>
      </pc:sldChg>
      <pc:sldChg chg="delSp del">
        <pc:chgData name="Jornet, Josep M" userId="205a18a1-958e-42dd-8f9f-16d884924a96" providerId="ADAL" clId="{5212468A-B2B3-114C-A4DE-75886E867A34}" dt="2020-12-01T19:15:42.037" v="105" actId="2696"/>
        <pc:sldMkLst>
          <pc:docMk/>
          <pc:sldMk cId="353575911" sldId="845"/>
        </pc:sldMkLst>
        <pc:spChg chg="del">
          <ac:chgData name="Jornet, Josep M" userId="205a18a1-958e-42dd-8f9f-16d884924a96" providerId="ADAL" clId="{5212468A-B2B3-114C-A4DE-75886E867A34}" dt="2020-12-01T19:13:56.022" v="55"/>
          <ac:spMkLst>
            <pc:docMk/>
            <pc:sldMk cId="353575911" sldId="845"/>
            <ac:spMk id="4" creationId="{0C7C406C-EDA8-9749-A6EC-035437D8626B}"/>
          </ac:spMkLst>
        </pc:spChg>
        <pc:spChg chg="del">
          <ac:chgData name="Jornet, Josep M" userId="205a18a1-958e-42dd-8f9f-16d884924a96" providerId="ADAL" clId="{5212468A-B2B3-114C-A4DE-75886E867A34}" dt="2020-12-01T19:13:56.022" v="55"/>
          <ac:spMkLst>
            <pc:docMk/>
            <pc:sldMk cId="353575911" sldId="845"/>
            <ac:spMk id="5" creationId="{E9094E57-8305-8842-B65F-C9B3042E0B00}"/>
          </ac:spMkLst>
        </pc:spChg>
      </pc:sldChg>
      <pc:sldChg chg="delSp del">
        <pc:chgData name="Jornet, Josep M" userId="205a18a1-958e-42dd-8f9f-16d884924a96" providerId="ADAL" clId="{5212468A-B2B3-114C-A4DE-75886E867A34}" dt="2020-12-01T19:15:42.037" v="105" actId="2696"/>
        <pc:sldMkLst>
          <pc:docMk/>
          <pc:sldMk cId="1989753736" sldId="846"/>
        </pc:sldMkLst>
        <pc:spChg chg="del">
          <ac:chgData name="Jornet, Josep M" userId="205a18a1-958e-42dd-8f9f-16d884924a96" providerId="ADAL" clId="{5212468A-B2B3-114C-A4DE-75886E867A34}" dt="2020-12-01T19:13:56.022" v="55"/>
          <ac:spMkLst>
            <pc:docMk/>
            <pc:sldMk cId="1989753736" sldId="846"/>
            <ac:spMk id="4" creationId="{5E8CE999-A367-5F4F-A728-B28F6BF14A59}"/>
          </ac:spMkLst>
        </pc:spChg>
        <pc:spChg chg="del">
          <ac:chgData name="Jornet, Josep M" userId="205a18a1-958e-42dd-8f9f-16d884924a96" providerId="ADAL" clId="{5212468A-B2B3-114C-A4DE-75886E867A34}" dt="2020-12-01T19:13:56.022" v="55"/>
          <ac:spMkLst>
            <pc:docMk/>
            <pc:sldMk cId="1989753736" sldId="846"/>
            <ac:spMk id="5" creationId="{C5390E0F-D57B-1F4B-BCD8-5DB995184D37}"/>
          </ac:spMkLst>
        </pc:spChg>
      </pc:sldChg>
      <pc:sldChg chg="delSp del">
        <pc:chgData name="Jornet, Josep M" userId="205a18a1-958e-42dd-8f9f-16d884924a96" providerId="ADAL" clId="{5212468A-B2B3-114C-A4DE-75886E867A34}" dt="2020-12-01T19:15:42.037" v="105" actId="2696"/>
        <pc:sldMkLst>
          <pc:docMk/>
          <pc:sldMk cId="2775098073" sldId="849"/>
        </pc:sldMkLst>
        <pc:spChg chg="del">
          <ac:chgData name="Jornet, Josep M" userId="205a18a1-958e-42dd-8f9f-16d884924a96" providerId="ADAL" clId="{5212468A-B2B3-114C-A4DE-75886E867A34}" dt="2020-12-01T19:13:56.022" v="55"/>
          <ac:spMkLst>
            <pc:docMk/>
            <pc:sldMk cId="2775098073" sldId="849"/>
            <ac:spMk id="4" creationId="{C58318E3-E483-CA4F-9DC9-B8ABA16EAC58}"/>
          </ac:spMkLst>
        </pc:spChg>
        <pc:spChg chg="del">
          <ac:chgData name="Jornet, Josep M" userId="205a18a1-958e-42dd-8f9f-16d884924a96" providerId="ADAL" clId="{5212468A-B2B3-114C-A4DE-75886E867A34}" dt="2020-12-01T19:13:56.022" v="55"/>
          <ac:spMkLst>
            <pc:docMk/>
            <pc:sldMk cId="2775098073" sldId="849"/>
            <ac:spMk id="5" creationId="{59336AFF-1AED-FB4D-89F0-ADCAB939D410}"/>
          </ac:spMkLst>
        </pc:spChg>
      </pc:sldChg>
      <pc:sldChg chg="del">
        <pc:chgData name="Jornet, Josep M" userId="205a18a1-958e-42dd-8f9f-16d884924a96" providerId="ADAL" clId="{5212468A-B2B3-114C-A4DE-75886E867A34}" dt="2020-12-01T19:15:42.037" v="105" actId="2696"/>
        <pc:sldMkLst>
          <pc:docMk/>
          <pc:sldMk cId="3254580973" sldId="851"/>
        </pc:sldMkLst>
      </pc:sldChg>
      <pc:sldChg chg="delSp del">
        <pc:chgData name="Jornet, Josep M" userId="205a18a1-958e-42dd-8f9f-16d884924a96" providerId="ADAL" clId="{5212468A-B2B3-114C-A4DE-75886E867A34}" dt="2020-12-01T19:15:42.037" v="105" actId="2696"/>
        <pc:sldMkLst>
          <pc:docMk/>
          <pc:sldMk cId="4016808878" sldId="853"/>
        </pc:sldMkLst>
        <pc:spChg chg="del">
          <ac:chgData name="Jornet, Josep M" userId="205a18a1-958e-42dd-8f9f-16d884924a96" providerId="ADAL" clId="{5212468A-B2B3-114C-A4DE-75886E867A34}" dt="2020-12-01T19:13:56.022" v="55"/>
          <ac:spMkLst>
            <pc:docMk/>
            <pc:sldMk cId="4016808878" sldId="853"/>
            <ac:spMk id="4" creationId="{EB97B164-4B67-7346-8088-C2EC1DB3C53A}"/>
          </ac:spMkLst>
        </pc:spChg>
        <pc:spChg chg="del">
          <ac:chgData name="Jornet, Josep M" userId="205a18a1-958e-42dd-8f9f-16d884924a96" providerId="ADAL" clId="{5212468A-B2B3-114C-A4DE-75886E867A34}" dt="2020-12-01T19:13:56.022" v="55"/>
          <ac:spMkLst>
            <pc:docMk/>
            <pc:sldMk cId="4016808878" sldId="853"/>
            <ac:spMk id="5" creationId="{AA062BFE-BFDD-2543-82DB-8D467F5158C9}"/>
          </ac:spMkLst>
        </pc:spChg>
      </pc:sldChg>
      <pc:sldChg chg="del">
        <pc:chgData name="Jornet, Josep M" userId="205a18a1-958e-42dd-8f9f-16d884924a96" providerId="ADAL" clId="{5212468A-B2B3-114C-A4DE-75886E867A34}" dt="2020-12-01T19:15:53.292" v="106" actId="2696"/>
        <pc:sldMkLst>
          <pc:docMk/>
          <pc:sldMk cId="172996661" sldId="1443"/>
        </pc:sldMkLst>
      </pc:sldChg>
      <pc:sldChg chg="delSp del">
        <pc:chgData name="Jornet, Josep M" userId="205a18a1-958e-42dd-8f9f-16d884924a96" providerId="ADAL" clId="{5212468A-B2B3-114C-A4DE-75886E867A34}" dt="2020-12-01T19:15:42.037" v="105" actId="2696"/>
        <pc:sldMkLst>
          <pc:docMk/>
          <pc:sldMk cId="2766853025" sldId="1444"/>
        </pc:sldMkLst>
        <pc:spChg chg="del">
          <ac:chgData name="Jornet, Josep M" userId="205a18a1-958e-42dd-8f9f-16d884924a96" providerId="ADAL" clId="{5212468A-B2B3-114C-A4DE-75886E867A34}" dt="2020-12-01T19:13:56.022" v="55"/>
          <ac:spMkLst>
            <pc:docMk/>
            <pc:sldMk cId="2766853025" sldId="1444"/>
            <ac:spMk id="4" creationId="{76BBF2AE-C8F1-7345-ABBA-E911E26F5AEB}"/>
          </ac:spMkLst>
        </pc:spChg>
        <pc:spChg chg="del">
          <ac:chgData name="Jornet, Josep M" userId="205a18a1-958e-42dd-8f9f-16d884924a96" providerId="ADAL" clId="{5212468A-B2B3-114C-A4DE-75886E867A34}" dt="2020-12-01T19:13:56.022" v="55"/>
          <ac:spMkLst>
            <pc:docMk/>
            <pc:sldMk cId="2766853025" sldId="1444"/>
            <ac:spMk id="5" creationId="{1B3226E7-F232-2943-AF1C-6F0856707A31}"/>
          </ac:spMkLst>
        </pc:spChg>
      </pc:sldChg>
      <pc:sldChg chg="del">
        <pc:chgData name="Jornet, Josep M" userId="205a18a1-958e-42dd-8f9f-16d884924a96" providerId="ADAL" clId="{5212468A-B2B3-114C-A4DE-75886E867A34}" dt="2020-12-01T19:15:53.292" v="106" actId="2696"/>
        <pc:sldMkLst>
          <pc:docMk/>
          <pc:sldMk cId="3665272217" sldId="1445"/>
        </pc:sldMkLst>
      </pc:sldChg>
      <pc:sldChg chg="del">
        <pc:chgData name="Jornet, Josep M" userId="205a18a1-958e-42dd-8f9f-16d884924a96" providerId="ADAL" clId="{5212468A-B2B3-114C-A4DE-75886E867A34}" dt="2020-12-01T19:15:53.292" v="106" actId="2696"/>
        <pc:sldMkLst>
          <pc:docMk/>
          <pc:sldMk cId="1241719363" sldId="1446"/>
        </pc:sldMkLst>
      </pc:sldChg>
      <pc:sldChg chg="delSp del">
        <pc:chgData name="Jornet, Josep M" userId="205a18a1-958e-42dd-8f9f-16d884924a96" providerId="ADAL" clId="{5212468A-B2B3-114C-A4DE-75886E867A34}" dt="2020-12-01T19:15:53.292" v="106" actId="2696"/>
        <pc:sldMkLst>
          <pc:docMk/>
          <pc:sldMk cId="2075848353" sldId="1447"/>
        </pc:sldMkLst>
        <pc:spChg chg="del">
          <ac:chgData name="Jornet, Josep M" userId="205a18a1-958e-42dd-8f9f-16d884924a96" providerId="ADAL" clId="{5212468A-B2B3-114C-A4DE-75886E867A34}" dt="2020-12-01T19:13:56.022" v="55"/>
          <ac:spMkLst>
            <pc:docMk/>
            <pc:sldMk cId="2075848353" sldId="1447"/>
            <ac:spMk id="4" creationId="{ACFE1CFB-F4BA-6C49-B55C-E0113661F608}"/>
          </ac:spMkLst>
        </pc:spChg>
        <pc:spChg chg="del">
          <ac:chgData name="Jornet, Josep M" userId="205a18a1-958e-42dd-8f9f-16d884924a96" providerId="ADAL" clId="{5212468A-B2B3-114C-A4DE-75886E867A34}" dt="2020-12-01T19:13:56.022" v="55"/>
          <ac:spMkLst>
            <pc:docMk/>
            <pc:sldMk cId="2075848353" sldId="1447"/>
            <ac:spMk id="5" creationId="{84E1A8F2-7D89-564A-874D-9DD101D528F5}"/>
          </ac:spMkLst>
        </pc:spChg>
      </pc:sldChg>
      <pc:sldChg chg="delSp del">
        <pc:chgData name="Jornet, Josep M" userId="205a18a1-958e-42dd-8f9f-16d884924a96" providerId="ADAL" clId="{5212468A-B2B3-114C-A4DE-75886E867A34}" dt="2020-12-01T19:15:53.292" v="106" actId="2696"/>
        <pc:sldMkLst>
          <pc:docMk/>
          <pc:sldMk cId="1388126359" sldId="1448"/>
        </pc:sldMkLst>
        <pc:spChg chg="del">
          <ac:chgData name="Jornet, Josep M" userId="205a18a1-958e-42dd-8f9f-16d884924a96" providerId="ADAL" clId="{5212468A-B2B3-114C-A4DE-75886E867A34}" dt="2020-12-01T19:13:56.022" v="55"/>
          <ac:spMkLst>
            <pc:docMk/>
            <pc:sldMk cId="1388126359" sldId="1448"/>
            <ac:spMk id="4" creationId="{47E2A475-A7E1-1241-B9FF-0F86D6BC8F3A}"/>
          </ac:spMkLst>
        </pc:spChg>
        <pc:spChg chg="del">
          <ac:chgData name="Jornet, Josep M" userId="205a18a1-958e-42dd-8f9f-16d884924a96" providerId="ADAL" clId="{5212468A-B2B3-114C-A4DE-75886E867A34}" dt="2020-12-01T19:13:56.022" v="55"/>
          <ac:spMkLst>
            <pc:docMk/>
            <pc:sldMk cId="1388126359" sldId="1448"/>
            <ac:spMk id="5" creationId="{D423CA99-75B3-BE4E-AE48-E23FF636630F}"/>
          </ac:spMkLst>
        </pc:spChg>
      </pc:sldChg>
      <pc:sldChg chg="delSp del">
        <pc:chgData name="Jornet, Josep M" userId="205a18a1-958e-42dd-8f9f-16d884924a96" providerId="ADAL" clId="{5212468A-B2B3-114C-A4DE-75886E867A34}" dt="2020-12-01T19:15:53.292" v="106" actId="2696"/>
        <pc:sldMkLst>
          <pc:docMk/>
          <pc:sldMk cId="3429261925" sldId="1449"/>
        </pc:sldMkLst>
        <pc:spChg chg="del">
          <ac:chgData name="Jornet, Josep M" userId="205a18a1-958e-42dd-8f9f-16d884924a96" providerId="ADAL" clId="{5212468A-B2B3-114C-A4DE-75886E867A34}" dt="2020-12-01T19:13:56.022" v="55"/>
          <ac:spMkLst>
            <pc:docMk/>
            <pc:sldMk cId="3429261925" sldId="1449"/>
            <ac:spMk id="4" creationId="{309086FE-BC52-2D4A-9E34-B6B5F93EA46A}"/>
          </ac:spMkLst>
        </pc:spChg>
        <pc:spChg chg="del">
          <ac:chgData name="Jornet, Josep M" userId="205a18a1-958e-42dd-8f9f-16d884924a96" providerId="ADAL" clId="{5212468A-B2B3-114C-A4DE-75886E867A34}" dt="2020-12-01T19:13:56.022" v="55"/>
          <ac:spMkLst>
            <pc:docMk/>
            <pc:sldMk cId="3429261925" sldId="1449"/>
            <ac:spMk id="5" creationId="{31CF2A98-898D-C740-9197-35424EF09715}"/>
          </ac:spMkLst>
        </pc:spChg>
      </pc:sldChg>
      <pc:sldChg chg="delSp del">
        <pc:chgData name="Jornet, Josep M" userId="205a18a1-958e-42dd-8f9f-16d884924a96" providerId="ADAL" clId="{5212468A-B2B3-114C-A4DE-75886E867A34}" dt="2020-12-01T19:15:53.292" v="106" actId="2696"/>
        <pc:sldMkLst>
          <pc:docMk/>
          <pc:sldMk cId="2771139967" sldId="1450"/>
        </pc:sldMkLst>
        <pc:spChg chg="del">
          <ac:chgData name="Jornet, Josep M" userId="205a18a1-958e-42dd-8f9f-16d884924a96" providerId="ADAL" clId="{5212468A-B2B3-114C-A4DE-75886E867A34}" dt="2020-12-01T19:13:56.022" v="55"/>
          <ac:spMkLst>
            <pc:docMk/>
            <pc:sldMk cId="2771139967" sldId="1450"/>
            <ac:spMk id="4" creationId="{85E88BAF-145D-E54B-B0E7-089C8D1DD031}"/>
          </ac:spMkLst>
        </pc:spChg>
        <pc:spChg chg="del">
          <ac:chgData name="Jornet, Josep M" userId="205a18a1-958e-42dd-8f9f-16d884924a96" providerId="ADAL" clId="{5212468A-B2B3-114C-A4DE-75886E867A34}" dt="2020-12-01T19:13:56.022" v="55"/>
          <ac:spMkLst>
            <pc:docMk/>
            <pc:sldMk cId="2771139967" sldId="1450"/>
            <ac:spMk id="5" creationId="{C80F7E0C-3180-584F-90DF-BFBDB77F63E8}"/>
          </ac:spMkLst>
        </pc:spChg>
      </pc:sldChg>
      <pc:sldChg chg="delSp del">
        <pc:chgData name="Jornet, Josep M" userId="205a18a1-958e-42dd-8f9f-16d884924a96" providerId="ADAL" clId="{5212468A-B2B3-114C-A4DE-75886E867A34}" dt="2020-12-01T19:15:53.292" v="106" actId="2696"/>
        <pc:sldMkLst>
          <pc:docMk/>
          <pc:sldMk cId="3975527363" sldId="1451"/>
        </pc:sldMkLst>
        <pc:spChg chg="del">
          <ac:chgData name="Jornet, Josep M" userId="205a18a1-958e-42dd-8f9f-16d884924a96" providerId="ADAL" clId="{5212468A-B2B3-114C-A4DE-75886E867A34}" dt="2020-12-01T19:13:56.022" v="55"/>
          <ac:spMkLst>
            <pc:docMk/>
            <pc:sldMk cId="3975527363" sldId="1451"/>
            <ac:spMk id="4" creationId="{54B7D006-3575-5245-885A-CE2F28A36B19}"/>
          </ac:spMkLst>
        </pc:spChg>
        <pc:spChg chg="del">
          <ac:chgData name="Jornet, Josep M" userId="205a18a1-958e-42dd-8f9f-16d884924a96" providerId="ADAL" clId="{5212468A-B2B3-114C-A4DE-75886E867A34}" dt="2020-12-01T19:13:56.022" v="55"/>
          <ac:spMkLst>
            <pc:docMk/>
            <pc:sldMk cId="3975527363" sldId="1451"/>
            <ac:spMk id="5" creationId="{7A76111D-2861-E44F-AF88-C4FA5F6F8E18}"/>
          </ac:spMkLst>
        </pc:spChg>
      </pc:sldChg>
      <pc:sldChg chg="del">
        <pc:chgData name="Jornet, Josep M" userId="205a18a1-958e-42dd-8f9f-16d884924a96" providerId="ADAL" clId="{5212468A-B2B3-114C-A4DE-75886E867A34}" dt="2020-12-01T19:15:53.292" v="106" actId="2696"/>
        <pc:sldMkLst>
          <pc:docMk/>
          <pc:sldMk cId="2251094848" sldId="1452"/>
        </pc:sldMkLst>
      </pc:sldChg>
      <pc:sldChg chg="delSp del">
        <pc:chgData name="Jornet, Josep M" userId="205a18a1-958e-42dd-8f9f-16d884924a96" providerId="ADAL" clId="{5212468A-B2B3-114C-A4DE-75886E867A34}" dt="2020-12-01T19:15:53.292" v="106" actId="2696"/>
        <pc:sldMkLst>
          <pc:docMk/>
          <pc:sldMk cId="4057449014" sldId="1453"/>
        </pc:sldMkLst>
        <pc:spChg chg="del">
          <ac:chgData name="Jornet, Josep M" userId="205a18a1-958e-42dd-8f9f-16d884924a96" providerId="ADAL" clId="{5212468A-B2B3-114C-A4DE-75886E867A34}" dt="2020-12-01T19:13:56.022" v="55"/>
          <ac:spMkLst>
            <pc:docMk/>
            <pc:sldMk cId="4057449014" sldId="1453"/>
            <ac:spMk id="4" creationId="{9545FFB2-E010-9148-A3D8-543CC92E14CC}"/>
          </ac:spMkLst>
        </pc:spChg>
        <pc:spChg chg="del">
          <ac:chgData name="Jornet, Josep M" userId="205a18a1-958e-42dd-8f9f-16d884924a96" providerId="ADAL" clId="{5212468A-B2B3-114C-A4DE-75886E867A34}" dt="2020-12-01T19:13:56.022" v="55"/>
          <ac:spMkLst>
            <pc:docMk/>
            <pc:sldMk cId="4057449014" sldId="1453"/>
            <ac:spMk id="5" creationId="{181ED451-32FC-6144-B765-A9AB88C33AEA}"/>
          </ac:spMkLst>
        </pc:spChg>
      </pc:sldChg>
      <pc:sldChg chg="delSp del">
        <pc:chgData name="Jornet, Josep M" userId="205a18a1-958e-42dd-8f9f-16d884924a96" providerId="ADAL" clId="{5212468A-B2B3-114C-A4DE-75886E867A34}" dt="2020-12-01T19:15:53.292" v="106" actId="2696"/>
        <pc:sldMkLst>
          <pc:docMk/>
          <pc:sldMk cId="1622291936" sldId="1454"/>
        </pc:sldMkLst>
        <pc:spChg chg="del">
          <ac:chgData name="Jornet, Josep M" userId="205a18a1-958e-42dd-8f9f-16d884924a96" providerId="ADAL" clId="{5212468A-B2B3-114C-A4DE-75886E867A34}" dt="2020-12-01T19:13:56.022" v="55"/>
          <ac:spMkLst>
            <pc:docMk/>
            <pc:sldMk cId="1622291936" sldId="1454"/>
            <ac:spMk id="4" creationId="{3B049C05-4BB1-3746-9002-557E5217E62F}"/>
          </ac:spMkLst>
        </pc:spChg>
        <pc:spChg chg="del">
          <ac:chgData name="Jornet, Josep M" userId="205a18a1-958e-42dd-8f9f-16d884924a96" providerId="ADAL" clId="{5212468A-B2B3-114C-A4DE-75886E867A34}" dt="2020-12-01T19:13:56.022" v="55"/>
          <ac:spMkLst>
            <pc:docMk/>
            <pc:sldMk cId="1622291936" sldId="1454"/>
            <ac:spMk id="5" creationId="{504AE0AE-50E9-A14D-8124-94BF0690C044}"/>
          </ac:spMkLst>
        </pc:spChg>
      </pc:sldChg>
      <pc:sldChg chg="delSp del">
        <pc:chgData name="Jornet, Josep M" userId="205a18a1-958e-42dd-8f9f-16d884924a96" providerId="ADAL" clId="{5212468A-B2B3-114C-A4DE-75886E867A34}" dt="2020-12-01T19:15:53.292" v="106" actId="2696"/>
        <pc:sldMkLst>
          <pc:docMk/>
          <pc:sldMk cId="1749634105" sldId="1455"/>
        </pc:sldMkLst>
        <pc:spChg chg="del">
          <ac:chgData name="Jornet, Josep M" userId="205a18a1-958e-42dd-8f9f-16d884924a96" providerId="ADAL" clId="{5212468A-B2B3-114C-A4DE-75886E867A34}" dt="2020-12-01T19:13:56.022" v="55"/>
          <ac:spMkLst>
            <pc:docMk/>
            <pc:sldMk cId="1749634105" sldId="1455"/>
            <ac:spMk id="4" creationId="{6AABA98C-C10E-7F4B-B5C6-11C7FFED39F4}"/>
          </ac:spMkLst>
        </pc:spChg>
        <pc:spChg chg="del">
          <ac:chgData name="Jornet, Josep M" userId="205a18a1-958e-42dd-8f9f-16d884924a96" providerId="ADAL" clId="{5212468A-B2B3-114C-A4DE-75886E867A34}" dt="2020-12-01T19:13:56.022" v="55"/>
          <ac:spMkLst>
            <pc:docMk/>
            <pc:sldMk cId="1749634105" sldId="1455"/>
            <ac:spMk id="5" creationId="{CC50FB8E-08A6-FA49-BE24-3D5D93545E11}"/>
          </ac:spMkLst>
        </pc:spChg>
      </pc:sldChg>
      <pc:sldChg chg="del">
        <pc:chgData name="Jornet, Josep M" userId="205a18a1-958e-42dd-8f9f-16d884924a96" providerId="ADAL" clId="{5212468A-B2B3-114C-A4DE-75886E867A34}" dt="2020-12-01T19:15:42.037" v="105" actId="2696"/>
        <pc:sldMkLst>
          <pc:docMk/>
          <pc:sldMk cId="1613072432" sldId="1456"/>
        </pc:sldMkLst>
      </pc:sldChg>
      <pc:sldChg chg="modSp add del">
        <pc:chgData name="Jornet, Josep M" userId="205a18a1-958e-42dd-8f9f-16d884924a96" providerId="ADAL" clId="{5212468A-B2B3-114C-A4DE-75886E867A34}" dt="2020-12-01T19:12:24.085" v="4"/>
        <pc:sldMkLst>
          <pc:docMk/>
          <pc:sldMk cId="576915453" sldId="1457"/>
        </pc:sldMkLst>
        <pc:spChg chg="mod">
          <ac:chgData name="Jornet, Josep M" userId="205a18a1-958e-42dd-8f9f-16d884924a96" providerId="ADAL" clId="{5212468A-B2B3-114C-A4DE-75886E867A34}" dt="2020-12-01T19:12:19.927" v="0"/>
          <ac:spMkLst>
            <pc:docMk/>
            <pc:sldMk cId="576915453" sldId="1457"/>
            <ac:spMk id="7" creationId="{00000000-0000-0000-0000-000000000000}"/>
          </ac:spMkLst>
        </pc:spChg>
      </pc:sldChg>
      <pc:sldChg chg="addSp delSp modSp add mod modClrScheme chgLayout">
        <pc:chgData name="Jornet, Josep M" userId="205a18a1-958e-42dd-8f9f-16d884924a96" providerId="ADAL" clId="{5212468A-B2B3-114C-A4DE-75886E867A34}" dt="2020-12-01T19:59:07.721" v="854"/>
        <pc:sldMkLst>
          <pc:docMk/>
          <pc:sldMk cId="3094705572" sldId="1457"/>
        </pc:sldMkLst>
        <pc:spChg chg="del mod ord">
          <ac:chgData name="Jornet, Josep M" userId="205a18a1-958e-42dd-8f9f-16d884924a96" providerId="ADAL" clId="{5212468A-B2B3-114C-A4DE-75886E867A34}" dt="2020-12-01T19:13:56.022" v="55"/>
          <ac:spMkLst>
            <pc:docMk/>
            <pc:sldMk cId="3094705572" sldId="1457"/>
            <ac:spMk id="2" creationId="{00000000-0000-0000-0000-000000000000}"/>
          </ac:spMkLst>
        </pc:spChg>
        <pc:spChg chg="mod ord">
          <ac:chgData name="Jornet, Josep M" userId="205a18a1-958e-42dd-8f9f-16d884924a96" providerId="ADAL" clId="{5212468A-B2B3-114C-A4DE-75886E867A34}" dt="2020-12-01T19:12:29.480" v="9" actId="700"/>
          <ac:spMkLst>
            <pc:docMk/>
            <pc:sldMk cId="3094705572" sldId="1457"/>
            <ac:spMk id="3" creationId="{00000000-0000-0000-0000-000000000000}"/>
          </ac:spMkLst>
        </pc:spChg>
        <pc:spChg chg="mod ord">
          <ac:chgData name="Jornet, Josep M" userId="205a18a1-958e-42dd-8f9f-16d884924a96" providerId="ADAL" clId="{5212468A-B2B3-114C-A4DE-75886E867A34}" dt="2020-12-01T19:12:29.480" v="9" actId="700"/>
          <ac:spMkLst>
            <pc:docMk/>
            <pc:sldMk cId="3094705572" sldId="1457"/>
            <ac:spMk id="4" creationId="{00000000-0000-0000-0000-000000000000}"/>
          </ac:spMkLst>
        </pc:spChg>
        <pc:spChg chg="add mod">
          <ac:chgData name="Jornet, Josep M" userId="205a18a1-958e-42dd-8f9f-16d884924a96" providerId="ADAL" clId="{5212468A-B2B3-114C-A4DE-75886E867A34}" dt="2020-12-01T19:59:07.721" v="854"/>
          <ac:spMkLst>
            <pc:docMk/>
            <pc:sldMk cId="3094705572" sldId="1457"/>
            <ac:spMk id="5" creationId="{C45579CC-39E9-DE48-9103-1EB399272B01}"/>
          </ac:spMkLst>
        </pc:spChg>
        <pc:spChg chg="add mod">
          <ac:chgData name="Jornet, Josep M" userId="205a18a1-958e-42dd-8f9f-16d884924a96" providerId="ADAL" clId="{5212468A-B2B3-114C-A4DE-75886E867A34}" dt="2020-12-01T19:59:07.721" v="854"/>
          <ac:spMkLst>
            <pc:docMk/>
            <pc:sldMk cId="3094705572" sldId="1457"/>
            <ac:spMk id="6" creationId="{87315625-DAAB-C049-85FF-5DDB205A5AB0}"/>
          </ac:spMkLst>
        </pc:spChg>
        <pc:spChg chg="del mod ord">
          <ac:chgData name="Jornet, Josep M" userId="205a18a1-958e-42dd-8f9f-16d884924a96" providerId="ADAL" clId="{5212468A-B2B3-114C-A4DE-75886E867A34}" dt="2020-12-01T19:13:56.022" v="55"/>
          <ac:spMkLst>
            <pc:docMk/>
            <pc:sldMk cId="3094705572" sldId="1457"/>
            <ac:spMk id="7" creationId="{00000000-0000-0000-0000-000000000000}"/>
          </ac:spMkLst>
        </pc:spChg>
        <pc:spChg chg="del mod ord">
          <ac:chgData name="Jornet, Josep M" userId="205a18a1-958e-42dd-8f9f-16d884924a96" providerId="ADAL" clId="{5212468A-B2B3-114C-A4DE-75886E867A34}" dt="2020-12-01T19:13:56.022" v="55"/>
          <ac:spMkLst>
            <pc:docMk/>
            <pc:sldMk cId="3094705572" sldId="1457"/>
            <ac:spMk id="8" creationId="{00000000-0000-0000-0000-000000000000}"/>
          </ac:spMkLst>
        </pc:spChg>
      </pc:sldChg>
      <pc:sldChg chg="addSp delSp modSp add mod modClrScheme chgLayout">
        <pc:chgData name="Jornet, Josep M" userId="205a18a1-958e-42dd-8f9f-16d884924a96" providerId="ADAL" clId="{5212468A-B2B3-114C-A4DE-75886E867A34}" dt="2020-12-01T19:59:07.721" v="854"/>
        <pc:sldMkLst>
          <pc:docMk/>
          <pc:sldMk cId="142492373" sldId="1458"/>
        </pc:sldMkLst>
        <pc:spChg chg="mod ord">
          <ac:chgData name="Jornet, Josep M" userId="205a18a1-958e-42dd-8f9f-16d884924a96" providerId="ADAL" clId="{5212468A-B2B3-114C-A4DE-75886E867A34}" dt="2020-12-01T19:14:08.278" v="60" actId="20577"/>
          <ac:spMkLst>
            <pc:docMk/>
            <pc:sldMk cId="142492373" sldId="1458"/>
            <ac:spMk id="2" creationId="{00000000-0000-0000-0000-000000000000}"/>
          </ac:spMkLst>
        </pc:spChg>
        <pc:spChg chg="mod ord">
          <ac:chgData name="Jornet, Josep M" userId="205a18a1-958e-42dd-8f9f-16d884924a96" providerId="ADAL" clId="{5212468A-B2B3-114C-A4DE-75886E867A34}" dt="2020-12-01T19:12:29.480" v="9" actId="700"/>
          <ac:spMkLst>
            <pc:docMk/>
            <pc:sldMk cId="142492373" sldId="1458"/>
            <ac:spMk id="3" creationId="{00000000-0000-0000-0000-000000000000}"/>
          </ac:spMkLst>
        </pc:spChg>
        <pc:spChg chg="add mod">
          <ac:chgData name="Jornet, Josep M" userId="205a18a1-958e-42dd-8f9f-16d884924a96" providerId="ADAL" clId="{5212468A-B2B3-114C-A4DE-75886E867A34}" dt="2020-12-01T19:59:07.721" v="854"/>
          <ac:spMkLst>
            <pc:docMk/>
            <pc:sldMk cId="142492373" sldId="1458"/>
            <ac:spMk id="4" creationId="{2CF62681-4EE3-6840-B0B6-5218A2E0E560}"/>
          </ac:spMkLst>
        </pc:spChg>
        <pc:spChg chg="add mod">
          <ac:chgData name="Jornet, Josep M" userId="205a18a1-958e-42dd-8f9f-16d884924a96" providerId="ADAL" clId="{5212468A-B2B3-114C-A4DE-75886E867A34}" dt="2020-12-01T19:59:07.721" v="854"/>
          <ac:spMkLst>
            <pc:docMk/>
            <pc:sldMk cId="142492373" sldId="1458"/>
            <ac:spMk id="5" creationId="{F9D3F188-5EA2-E14B-B1E1-B931B081992D}"/>
          </ac:spMkLst>
        </pc:spChg>
        <pc:spChg chg="del mod ord">
          <ac:chgData name="Jornet, Josep M" userId="205a18a1-958e-42dd-8f9f-16d884924a96" providerId="ADAL" clId="{5212468A-B2B3-114C-A4DE-75886E867A34}" dt="2020-12-01T19:13:56.022" v="55"/>
          <ac:spMkLst>
            <pc:docMk/>
            <pc:sldMk cId="142492373" sldId="1458"/>
            <ac:spMk id="7" creationId="{00000000-0000-0000-0000-000000000000}"/>
          </ac:spMkLst>
        </pc:spChg>
        <pc:spChg chg="del mod ord">
          <ac:chgData name="Jornet, Josep M" userId="205a18a1-958e-42dd-8f9f-16d884924a96" providerId="ADAL" clId="{5212468A-B2B3-114C-A4DE-75886E867A34}" dt="2020-12-01T19:13:56.022" v="55"/>
          <ac:spMkLst>
            <pc:docMk/>
            <pc:sldMk cId="142492373" sldId="1458"/>
            <ac:spMk id="8" creationId="{00000000-0000-0000-0000-000000000000}"/>
          </ac:spMkLst>
        </pc:spChg>
        <pc:spChg chg="del mod ord">
          <ac:chgData name="Jornet, Josep M" userId="205a18a1-958e-42dd-8f9f-16d884924a96" providerId="ADAL" clId="{5212468A-B2B3-114C-A4DE-75886E867A34}" dt="2020-12-01T19:13:56.022" v="55"/>
          <ac:spMkLst>
            <pc:docMk/>
            <pc:sldMk cId="142492373" sldId="1458"/>
            <ac:spMk id="9" creationId="{00000000-0000-0000-0000-000000000000}"/>
          </ac:spMkLst>
        </pc:spChg>
      </pc:sldChg>
      <pc:sldChg chg="modSp add del mod">
        <pc:chgData name="Jornet, Josep M" userId="205a18a1-958e-42dd-8f9f-16d884924a96" providerId="ADAL" clId="{5212468A-B2B3-114C-A4DE-75886E867A34}" dt="2020-12-01T19:12:24.085" v="4"/>
        <pc:sldMkLst>
          <pc:docMk/>
          <pc:sldMk cId="3913747677" sldId="1458"/>
        </pc:sldMkLst>
        <pc:spChg chg="mod">
          <ac:chgData name="Jornet, Josep M" userId="205a18a1-958e-42dd-8f9f-16d884924a96" providerId="ADAL" clId="{5212468A-B2B3-114C-A4DE-75886E867A34}" dt="2020-12-01T19:12:24.085" v="4"/>
          <ac:spMkLst>
            <pc:docMk/>
            <pc:sldMk cId="3913747677" sldId="1458"/>
            <ac:spMk id="2" creationId="{00000000-0000-0000-0000-000000000000}"/>
          </ac:spMkLst>
        </pc:spChg>
        <pc:spChg chg="mod">
          <ac:chgData name="Jornet, Josep M" userId="205a18a1-958e-42dd-8f9f-16d884924a96" providerId="ADAL" clId="{5212468A-B2B3-114C-A4DE-75886E867A34}" dt="2020-12-01T19:12:19.927" v="0"/>
          <ac:spMkLst>
            <pc:docMk/>
            <pc:sldMk cId="3913747677" sldId="1458"/>
            <ac:spMk id="8" creationId="{00000000-0000-0000-0000-000000000000}"/>
          </ac:spMkLst>
        </pc:spChg>
      </pc:sldChg>
      <pc:sldChg chg="modSp add del mod">
        <pc:chgData name="Jornet, Josep M" userId="205a18a1-958e-42dd-8f9f-16d884924a96" providerId="ADAL" clId="{5212468A-B2B3-114C-A4DE-75886E867A34}" dt="2020-12-01T19:12:24.085" v="4"/>
        <pc:sldMkLst>
          <pc:docMk/>
          <pc:sldMk cId="190292970" sldId="1459"/>
        </pc:sldMkLst>
        <pc:spChg chg="mod">
          <ac:chgData name="Jornet, Josep M" userId="205a18a1-958e-42dd-8f9f-16d884924a96" providerId="ADAL" clId="{5212468A-B2B3-114C-A4DE-75886E867A34}" dt="2020-12-01T19:12:24.085" v="4"/>
          <ac:spMkLst>
            <pc:docMk/>
            <pc:sldMk cId="190292970" sldId="1459"/>
            <ac:spMk id="2" creationId="{00000000-0000-0000-0000-000000000000}"/>
          </ac:spMkLst>
        </pc:spChg>
        <pc:spChg chg="mod">
          <ac:chgData name="Jornet, Josep M" userId="205a18a1-958e-42dd-8f9f-16d884924a96" providerId="ADAL" clId="{5212468A-B2B3-114C-A4DE-75886E867A34}" dt="2020-12-01T19:12:19.927" v="0"/>
          <ac:spMkLst>
            <pc:docMk/>
            <pc:sldMk cId="190292970" sldId="1459"/>
            <ac:spMk id="8" creationId="{00000000-0000-0000-0000-000000000000}"/>
          </ac:spMkLst>
        </pc:spChg>
      </pc:sldChg>
      <pc:sldChg chg="addSp delSp modSp add mod modClrScheme chgLayout">
        <pc:chgData name="Jornet, Josep M" userId="205a18a1-958e-42dd-8f9f-16d884924a96" providerId="ADAL" clId="{5212468A-B2B3-114C-A4DE-75886E867A34}" dt="2020-12-01T19:59:07.721" v="854"/>
        <pc:sldMkLst>
          <pc:docMk/>
          <pc:sldMk cId="612260276" sldId="1459"/>
        </pc:sldMkLst>
        <pc:spChg chg="mod ord">
          <ac:chgData name="Jornet, Josep M" userId="205a18a1-958e-42dd-8f9f-16d884924a96" providerId="ADAL" clId="{5212468A-B2B3-114C-A4DE-75886E867A34}" dt="2020-12-01T19:12:29.480" v="9" actId="700"/>
          <ac:spMkLst>
            <pc:docMk/>
            <pc:sldMk cId="612260276" sldId="1459"/>
            <ac:spMk id="2" creationId="{00000000-0000-0000-0000-000000000000}"/>
          </ac:spMkLst>
        </pc:spChg>
        <pc:spChg chg="mod ord">
          <ac:chgData name="Jornet, Josep M" userId="205a18a1-958e-42dd-8f9f-16d884924a96" providerId="ADAL" clId="{5212468A-B2B3-114C-A4DE-75886E867A34}" dt="2020-12-01T19:12:29.480" v="9" actId="700"/>
          <ac:spMkLst>
            <pc:docMk/>
            <pc:sldMk cId="612260276" sldId="1459"/>
            <ac:spMk id="3" creationId="{00000000-0000-0000-0000-000000000000}"/>
          </ac:spMkLst>
        </pc:spChg>
        <pc:spChg chg="add mod">
          <ac:chgData name="Jornet, Josep M" userId="205a18a1-958e-42dd-8f9f-16d884924a96" providerId="ADAL" clId="{5212468A-B2B3-114C-A4DE-75886E867A34}" dt="2020-12-01T19:59:07.721" v="854"/>
          <ac:spMkLst>
            <pc:docMk/>
            <pc:sldMk cId="612260276" sldId="1459"/>
            <ac:spMk id="4" creationId="{D4A12CD0-41AF-1245-9084-AECD2EDEB571}"/>
          </ac:spMkLst>
        </pc:spChg>
        <pc:spChg chg="add mod">
          <ac:chgData name="Jornet, Josep M" userId="205a18a1-958e-42dd-8f9f-16d884924a96" providerId="ADAL" clId="{5212468A-B2B3-114C-A4DE-75886E867A34}" dt="2020-12-01T19:59:07.721" v="854"/>
          <ac:spMkLst>
            <pc:docMk/>
            <pc:sldMk cId="612260276" sldId="1459"/>
            <ac:spMk id="5" creationId="{DE8BA46B-8402-6143-B1E8-9DB762390766}"/>
          </ac:spMkLst>
        </pc:spChg>
        <pc:spChg chg="del mod ord">
          <ac:chgData name="Jornet, Josep M" userId="205a18a1-958e-42dd-8f9f-16d884924a96" providerId="ADAL" clId="{5212468A-B2B3-114C-A4DE-75886E867A34}" dt="2020-12-01T19:13:56.022" v="55"/>
          <ac:spMkLst>
            <pc:docMk/>
            <pc:sldMk cId="612260276" sldId="1459"/>
            <ac:spMk id="7" creationId="{00000000-0000-0000-0000-000000000000}"/>
          </ac:spMkLst>
        </pc:spChg>
        <pc:spChg chg="del mod ord">
          <ac:chgData name="Jornet, Josep M" userId="205a18a1-958e-42dd-8f9f-16d884924a96" providerId="ADAL" clId="{5212468A-B2B3-114C-A4DE-75886E867A34}" dt="2020-12-01T19:13:56.022" v="55"/>
          <ac:spMkLst>
            <pc:docMk/>
            <pc:sldMk cId="612260276" sldId="1459"/>
            <ac:spMk id="8" creationId="{00000000-0000-0000-0000-000000000000}"/>
          </ac:spMkLst>
        </pc:spChg>
        <pc:spChg chg="del mod ord">
          <ac:chgData name="Jornet, Josep M" userId="205a18a1-958e-42dd-8f9f-16d884924a96" providerId="ADAL" clId="{5212468A-B2B3-114C-A4DE-75886E867A34}" dt="2020-12-01T19:13:56.022" v="55"/>
          <ac:spMkLst>
            <pc:docMk/>
            <pc:sldMk cId="612260276" sldId="1459"/>
            <ac:spMk id="9" creationId="{00000000-0000-0000-0000-000000000000}"/>
          </ac:spMkLst>
        </pc:spChg>
      </pc:sldChg>
      <pc:sldChg chg="addSp delSp modSp add mod modClrScheme chgLayout">
        <pc:chgData name="Jornet, Josep M" userId="205a18a1-958e-42dd-8f9f-16d884924a96" providerId="ADAL" clId="{5212468A-B2B3-114C-A4DE-75886E867A34}" dt="2020-12-01T19:59:07.721" v="854"/>
        <pc:sldMkLst>
          <pc:docMk/>
          <pc:sldMk cId="156208232" sldId="1460"/>
        </pc:sldMkLst>
        <pc:spChg chg="mod ord">
          <ac:chgData name="Jornet, Josep M" userId="205a18a1-958e-42dd-8f9f-16d884924a96" providerId="ADAL" clId="{5212468A-B2B3-114C-A4DE-75886E867A34}" dt="2020-12-01T19:16:45.422" v="112" actId="207"/>
          <ac:spMkLst>
            <pc:docMk/>
            <pc:sldMk cId="156208232" sldId="1460"/>
            <ac:spMk id="2" creationId="{00000000-0000-0000-0000-000000000000}"/>
          </ac:spMkLst>
        </pc:spChg>
        <pc:spChg chg="mod ord">
          <ac:chgData name="Jornet, Josep M" userId="205a18a1-958e-42dd-8f9f-16d884924a96" providerId="ADAL" clId="{5212468A-B2B3-114C-A4DE-75886E867A34}" dt="2020-12-01T19:14:42.700" v="61" actId="700"/>
          <ac:spMkLst>
            <pc:docMk/>
            <pc:sldMk cId="156208232" sldId="1460"/>
            <ac:spMk id="3" creationId="{00000000-0000-0000-0000-000000000000}"/>
          </ac:spMkLst>
        </pc:spChg>
        <pc:spChg chg="add mod">
          <ac:chgData name="Jornet, Josep M" userId="205a18a1-958e-42dd-8f9f-16d884924a96" providerId="ADAL" clId="{5212468A-B2B3-114C-A4DE-75886E867A34}" dt="2020-12-01T19:59:07.721" v="854"/>
          <ac:spMkLst>
            <pc:docMk/>
            <pc:sldMk cId="156208232" sldId="1460"/>
            <ac:spMk id="4" creationId="{9262D8BA-4A7E-324A-96FF-6242EF798001}"/>
          </ac:spMkLst>
        </pc:spChg>
        <pc:spChg chg="add mod">
          <ac:chgData name="Jornet, Josep M" userId="205a18a1-958e-42dd-8f9f-16d884924a96" providerId="ADAL" clId="{5212468A-B2B3-114C-A4DE-75886E867A34}" dt="2020-12-01T19:59:07.721" v="854"/>
          <ac:spMkLst>
            <pc:docMk/>
            <pc:sldMk cId="156208232" sldId="1460"/>
            <ac:spMk id="5" creationId="{3320FDF2-1F1A-F549-8C5B-04D78E7524AB}"/>
          </ac:spMkLst>
        </pc:spChg>
        <pc:spChg chg="del mod ord">
          <ac:chgData name="Jornet, Josep M" userId="205a18a1-958e-42dd-8f9f-16d884924a96" providerId="ADAL" clId="{5212468A-B2B3-114C-A4DE-75886E867A34}" dt="2020-12-01T19:13:56.022" v="55"/>
          <ac:spMkLst>
            <pc:docMk/>
            <pc:sldMk cId="156208232" sldId="1460"/>
            <ac:spMk id="7" creationId="{00000000-0000-0000-0000-000000000000}"/>
          </ac:spMkLst>
        </pc:spChg>
        <pc:spChg chg="del mod ord">
          <ac:chgData name="Jornet, Josep M" userId="205a18a1-958e-42dd-8f9f-16d884924a96" providerId="ADAL" clId="{5212468A-B2B3-114C-A4DE-75886E867A34}" dt="2020-12-01T19:13:56.022" v="55"/>
          <ac:spMkLst>
            <pc:docMk/>
            <pc:sldMk cId="156208232" sldId="1460"/>
            <ac:spMk id="8" creationId="{00000000-0000-0000-0000-000000000000}"/>
          </ac:spMkLst>
        </pc:spChg>
        <pc:spChg chg="del mod ord">
          <ac:chgData name="Jornet, Josep M" userId="205a18a1-958e-42dd-8f9f-16d884924a96" providerId="ADAL" clId="{5212468A-B2B3-114C-A4DE-75886E867A34}" dt="2020-12-01T19:13:56.022" v="55"/>
          <ac:spMkLst>
            <pc:docMk/>
            <pc:sldMk cId="156208232" sldId="1460"/>
            <ac:spMk id="9" creationId="{00000000-0000-0000-0000-000000000000}"/>
          </ac:spMkLst>
        </pc:spChg>
      </pc:sldChg>
      <pc:sldChg chg="modSp add del">
        <pc:chgData name="Jornet, Josep M" userId="205a18a1-958e-42dd-8f9f-16d884924a96" providerId="ADAL" clId="{5212468A-B2B3-114C-A4DE-75886E867A34}" dt="2020-12-01T19:12:24.085" v="4"/>
        <pc:sldMkLst>
          <pc:docMk/>
          <pc:sldMk cId="3445510871" sldId="1460"/>
        </pc:sldMkLst>
        <pc:spChg chg="mod">
          <ac:chgData name="Jornet, Josep M" userId="205a18a1-958e-42dd-8f9f-16d884924a96" providerId="ADAL" clId="{5212468A-B2B3-114C-A4DE-75886E867A34}" dt="2020-12-01T19:12:19.927" v="0"/>
          <ac:spMkLst>
            <pc:docMk/>
            <pc:sldMk cId="3445510871" sldId="1460"/>
            <ac:spMk id="8" creationId="{00000000-0000-0000-0000-000000000000}"/>
          </ac:spMkLst>
        </pc:spChg>
      </pc:sldChg>
      <pc:sldChg chg="modSp add del">
        <pc:chgData name="Jornet, Josep M" userId="205a18a1-958e-42dd-8f9f-16d884924a96" providerId="ADAL" clId="{5212468A-B2B3-114C-A4DE-75886E867A34}" dt="2020-12-01T19:12:24.085" v="4"/>
        <pc:sldMkLst>
          <pc:docMk/>
          <pc:sldMk cId="2519378756" sldId="1461"/>
        </pc:sldMkLst>
        <pc:spChg chg="mod">
          <ac:chgData name="Jornet, Josep M" userId="205a18a1-958e-42dd-8f9f-16d884924a96" providerId="ADAL" clId="{5212468A-B2B3-114C-A4DE-75886E867A34}" dt="2020-12-01T19:12:19.927" v="0"/>
          <ac:spMkLst>
            <pc:docMk/>
            <pc:sldMk cId="2519378756" sldId="1461"/>
            <ac:spMk id="8" creationId="{00000000-0000-0000-0000-000000000000}"/>
          </ac:spMkLst>
        </pc:spChg>
      </pc:sldChg>
      <pc:sldChg chg="addSp delSp modSp add mod modClrScheme chgLayout">
        <pc:chgData name="Jornet, Josep M" userId="205a18a1-958e-42dd-8f9f-16d884924a96" providerId="ADAL" clId="{5212468A-B2B3-114C-A4DE-75886E867A34}" dt="2020-12-01T20:00:43.431" v="1127" actId="207"/>
        <pc:sldMkLst>
          <pc:docMk/>
          <pc:sldMk cId="4090848435" sldId="1461"/>
        </pc:sldMkLst>
        <pc:spChg chg="mod ord">
          <ac:chgData name="Jornet, Josep M" userId="205a18a1-958e-42dd-8f9f-16d884924a96" providerId="ADAL" clId="{5212468A-B2B3-114C-A4DE-75886E867A34}" dt="2020-12-01T20:00:43.431" v="1127" actId="207"/>
          <ac:spMkLst>
            <pc:docMk/>
            <pc:sldMk cId="4090848435" sldId="1461"/>
            <ac:spMk id="2" creationId="{00000000-0000-0000-0000-000000000000}"/>
          </ac:spMkLst>
        </pc:spChg>
        <pc:spChg chg="mod ord">
          <ac:chgData name="Jornet, Josep M" userId="205a18a1-958e-42dd-8f9f-16d884924a96" providerId="ADAL" clId="{5212468A-B2B3-114C-A4DE-75886E867A34}" dt="2020-12-01T19:40:06.113" v="129" actId="20577"/>
          <ac:spMkLst>
            <pc:docMk/>
            <pc:sldMk cId="4090848435" sldId="1461"/>
            <ac:spMk id="3" creationId="{00000000-0000-0000-0000-000000000000}"/>
          </ac:spMkLst>
        </pc:spChg>
        <pc:spChg chg="add mod">
          <ac:chgData name="Jornet, Josep M" userId="205a18a1-958e-42dd-8f9f-16d884924a96" providerId="ADAL" clId="{5212468A-B2B3-114C-A4DE-75886E867A34}" dt="2020-12-01T19:59:07.721" v="854"/>
          <ac:spMkLst>
            <pc:docMk/>
            <pc:sldMk cId="4090848435" sldId="1461"/>
            <ac:spMk id="4" creationId="{965789F0-D01F-F94A-846C-72463A3BDDC3}"/>
          </ac:spMkLst>
        </pc:spChg>
        <pc:spChg chg="add mod">
          <ac:chgData name="Jornet, Josep M" userId="205a18a1-958e-42dd-8f9f-16d884924a96" providerId="ADAL" clId="{5212468A-B2B3-114C-A4DE-75886E867A34}" dt="2020-12-01T19:59:07.721" v="854"/>
          <ac:spMkLst>
            <pc:docMk/>
            <pc:sldMk cId="4090848435" sldId="1461"/>
            <ac:spMk id="5" creationId="{B4956DCC-DE48-D849-AA44-BD4FC7C249A9}"/>
          </ac:spMkLst>
        </pc:spChg>
        <pc:spChg chg="del mod ord">
          <ac:chgData name="Jornet, Josep M" userId="205a18a1-958e-42dd-8f9f-16d884924a96" providerId="ADAL" clId="{5212468A-B2B3-114C-A4DE-75886E867A34}" dt="2020-12-01T19:13:56.022" v="55"/>
          <ac:spMkLst>
            <pc:docMk/>
            <pc:sldMk cId="4090848435" sldId="1461"/>
            <ac:spMk id="7" creationId="{00000000-0000-0000-0000-000000000000}"/>
          </ac:spMkLst>
        </pc:spChg>
        <pc:spChg chg="del mod ord">
          <ac:chgData name="Jornet, Josep M" userId="205a18a1-958e-42dd-8f9f-16d884924a96" providerId="ADAL" clId="{5212468A-B2B3-114C-A4DE-75886E867A34}" dt="2020-12-01T19:13:56.022" v="55"/>
          <ac:spMkLst>
            <pc:docMk/>
            <pc:sldMk cId="4090848435" sldId="1461"/>
            <ac:spMk id="8" creationId="{00000000-0000-0000-0000-000000000000}"/>
          </ac:spMkLst>
        </pc:spChg>
        <pc:spChg chg="del mod ord">
          <ac:chgData name="Jornet, Josep M" userId="205a18a1-958e-42dd-8f9f-16d884924a96" providerId="ADAL" clId="{5212468A-B2B3-114C-A4DE-75886E867A34}" dt="2020-12-01T19:13:56.022" v="55"/>
          <ac:spMkLst>
            <pc:docMk/>
            <pc:sldMk cId="4090848435" sldId="1461"/>
            <ac:spMk id="9" creationId="{00000000-0000-0000-0000-000000000000}"/>
          </ac:spMkLst>
        </pc:spChg>
      </pc:sldChg>
      <pc:sldChg chg="modSp new mod">
        <pc:chgData name="Jornet, Josep M" userId="205a18a1-958e-42dd-8f9f-16d884924a96" providerId="ADAL" clId="{5212468A-B2B3-114C-A4DE-75886E867A34}" dt="2020-12-01T20:04:42.102" v="1637" actId="20577"/>
        <pc:sldMkLst>
          <pc:docMk/>
          <pc:sldMk cId="2869074772" sldId="1462"/>
        </pc:sldMkLst>
        <pc:spChg chg="mod">
          <ac:chgData name="Jornet, Josep M" userId="205a18a1-958e-42dd-8f9f-16d884924a96" providerId="ADAL" clId="{5212468A-B2B3-114C-A4DE-75886E867A34}" dt="2020-12-01T20:01:00.040" v="1136" actId="20577"/>
          <ac:spMkLst>
            <pc:docMk/>
            <pc:sldMk cId="2869074772" sldId="1462"/>
            <ac:spMk id="2" creationId="{06D415AE-8948-704B-9644-AB3378DBC45C}"/>
          </ac:spMkLst>
        </pc:spChg>
        <pc:spChg chg="mod">
          <ac:chgData name="Jornet, Josep M" userId="205a18a1-958e-42dd-8f9f-16d884924a96" providerId="ADAL" clId="{5212468A-B2B3-114C-A4DE-75886E867A34}" dt="2020-12-01T20:04:42.102" v="1637" actId="20577"/>
          <ac:spMkLst>
            <pc:docMk/>
            <pc:sldMk cId="2869074772" sldId="1462"/>
            <ac:spMk id="3" creationId="{C17935CD-83E9-1E4D-82F9-F4C1B88F97DB}"/>
          </ac:spMkLst>
        </pc:spChg>
      </pc:sldChg>
      <pc:sldMasterChg chg="delSldLayout">
        <pc:chgData name="Jornet, Josep M" userId="205a18a1-958e-42dd-8f9f-16d884924a96" providerId="ADAL" clId="{5212468A-B2B3-114C-A4DE-75886E867A34}" dt="2020-12-01T19:13:49.143" v="54" actId="2696"/>
        <pc:sldMasterMkLst>
          <pc:docMk/>
          <pc:sldMasterMk cId="2046005976" sldId="2147483660"/>
        </pc:sldMasterMkLst>
        <pc:sldLayoutChg chg="del">
          <pc:chgData name="Jornet, Josep M" userId="205a18a1-958e-42dd-8f9f-16d884924a96" providerId="ADAL" clId="{5212468A-B2B3-114C-A4DE-75886E867A34}" dt="2020-12-01T19:13:49.143" v="54" actId="2696"/>
          <pc:sldLayoutMkLst>
            <pc:docMk/>
            <pc:sldMasterMk cId="2046005976" sldId="2147483660"/>
            <pc:sldLayoutMk cId="278872564" sldId="2147483674"/>
          </pc:sldLayoutMkLst>
        </pc:sldLayoutChg>
      </pc:sldMasterChg>
    </pc:docChg>
  </pc:docChgLst>
  <pc:docChgLst>
    <pc:chgData name="Xinchao Song" userId="S::song.xin@northeastern.edu::bd853e83-44cf-40ec-837d-ef76f74a24e5" providerId="AD" clId="Web-{645CE65A-CFE1-71F9-0767-EA4620098833}"/>
    <pc:docChg chg="addSld delSld modSld sldOrd">
      <pc:chgData name="Xinchao Song" userId="S::song.xin@northeastern.edu::bd853e83-44cf-40ec-837d-ef76f74a24e5" providerId="AD" clId="Web-{645CE65A-CFE1-71F9-0767-EA4620098833}" dt="2020-12-09T04:05:20.105" v="201" actId="20577"/>
      <pc:docMkLst>
        <pc:docMk/>
      </pc:docMkLst>
      <pc:sldChg chg="del">
        <pc:chgData name="Xinchao Song" userId="S::song.xin@northeastern.edu::bd853e83-44cf-40ec-837d-ef76f74a24e5" providerId="AD" clId="Web-{645CE65A-CFE1-71F9-0767-EA4620098833}" dt="2020-12-09T03:48:16.566" v="1"/>
        <pc:sldMkLst>
          <pc:docMk/>
          <pc:sldMk cId="392735341" sldId="392"/>
        </pc:sldMkLst>
      </pc:sldChg>
      <pc:sldChg chg="add del">
        <pc:chgData name="Xinchao Song" userId="S::song.xin@northeastern.edu::bd853e83-44cf-40ec-837d-ef76f74a24e5" providerId="AD" clId="Web-{645CE65A-CFE1-71F9-0767-EA4620098833}" dt="2020-12-09T03:55:33.054" v="115"/>
        <pc:sldMkLst>
          <pc:docMk/>
          <pc:sldMk cId="3665679395" sldId="1461"/>
        </pc:sldMkLst>
      </pc:sldChg>
      <pc:sldChg chg="modSp">
        <pc:chgData name="Xinchao Song" userId="S::song.xin@northeastern.edu::bd853e83-44cf-40ec-837d-ef76f74a24e5" providerId="AD" clId="Web-{645CE65A-CFE1-71F9-0767-EA4620098833}" dt="2020-12-09T03:55:25.507" v="114"/>
        <pc:sldMkLst>
          <pc:docMk/>
          <pc:sldMk cId="2537789793" sldId="1465"/>
        </pc:sldMkLst>
        <pc:spChg chg="mod">
          <ac:chgData name="Xinchao Song" userId="S::song.xin@northeastern.edu::bd853e83-44cf-40ec-837d-ef76f74a24e5" providerId="AD" clId="Web-{645CE65A-CFE1-71F9-0767-EA4620098833}" dt="2020-12-09T03:50:20.833" v="35" actId="1076"/>
          <ac:spMkLst>
            <pc:docMk/>
            <pc:sldMk cId="2537789793" sldId="1465"/>
            <ac:spMk id="9" creationId="{0A394E70-17DC-4334-9560-350754A1468B}"/>
          </ac:spMkLst>
        </pc:spChg>
        <pc:picChg chg="mod">
          <ac:chgData name="Xinchao Song" userId="S::song.xin@northeastern.edu::bd853e83-44cf-40ec-837d-ef76f74a24e5" providerId="AD" clId="Web-{645CE65A-CFE1-71F9-0767-EA4620098833}" dt="2020-12-09T03:55:25.507" v="114"/>
          <ac:picMkLst>
            <pc:docMk/>
            <pc:sldMk cId="2537789793" sldId="1465"/>
            <ac:picMk id="7" creationId="{AC008487-4DEA-48A0-BC9A-77D3ED72AF98}"/>
          </ac:picMkLst>
        </pc:picChg>
      </pc:sldChg>
      <pc:sldChg chg="del">
        <pc:chgData name="Xinchao Song" userId="S::song.xin@northeastern.edu::bd853e83-44cf-40ec-837d-ef76f74a24e5" providerId="AD" clId="Web-{645CE65A-CFE1-71F9-0767-EA4620098833}" dt="2020-12-09T03:48:57.754" v="23"/>
        <pc:sldMkLst>
          <pc:docMk/>
          <pc:sldMk cId="2914059797" sldId="1467"/>
        </pc:sldMkLst>
      </pc:sldChg>
      <pc:sldChg chg="add del">
        <pc:chgData name="Xinchao Song" userId="S::song.xin@northeastern.edu::bd853e83-44cf-40ec-837d-ef76f74a24e5" providerId="AD" clId="Web-{645CE65A-CFE1-71F9-0767-EA4620098833}" dt="2020-12-09T03:56:07.601" v="130"/>
        <pc:sldMkLst>
          <pc:docMk/>
          <pc:sldMk cId="226692075" sldId="1468"/>
        </pc:sldMkLst>
      </pc:sldChg>
      <pc:sldChg chg="add del">
        <pc:chgData name="Xinchao Song" userId="S::song.xin@northeastern.edu::bd853e83-44cf-40ec-837d-ef76f74a24e5" providerId="AD" clId="Web-{645CE65A-CFE1-71F9-0767-EA4620098833}" dt="2020-12-09T03:55:50.663" v="128"/>
        <pc:sldMkLst>
          <pc:docMk/>
          <pc:sldMk cId="2078204303" sldId="1473"/>
        </pc:sldMkLst>
      </pc:sldChg>
      <pc:sldChg chg="modSp add del ord">
        <pc:chgData name="Xinchao Song" userId="S::song.xin@northeastern.edu::bd853e83-44cf-40ec-837d-ef76f74a24e5" providerId="AD" clId="Web-{645CE65A-CFE1-71F9-0767-EA4620098833}" dt="2020-12-09T03:55:44.320" v="126"/>
        <pc:sldMkLst>
          <pc:docMk/>
          <pc:sldMk cId="2652544802" sldId="1474"/>
        </pc:sldMkLst>
        <pc:spChg chg="mod">
          <ac:chgData name="Xinchao Song" userId="S::song.xin@northeastern.edu::bd853e83-44cf-40ec-837d-ef76f74a24e5" providerId="AD" clId="Web-{645CE65A-CFE1-71F9-0767-EA4620098833}" dt="2020-12-09T03:55:40.460" v="123" actId="20577"/>
          <ac:spMkLst>
            <pc:docMk/>
            <pc:sldMk cId="2652544802" sldId="1474"/>
            <ac:spMk id="3" creationId="{3C3177C7-495B-4FCD-A073-4A9D670785EC}"/>
          </ac:spMkLst>
        </pc:spChg>
      </pc:sldChg>
      <pc:sldChg chg="add del">
        <pc:chgData name="Xinchao Song" userId="S::song.xin@northeastern.edu::bd853e83-44cf-40ec-837d-ef76f74a24e5" providerId="AD" clId="Web-{645CE65A-CFE1-71F9-0767-EA4620098833}" dt="2020-12-09T03:55:34.632" v="116"/>
        <pc:sldMkLst>
          <pc:docMk/>
          <pc:sldMk cId="3306075073" sldId="1475"/>
        </pc:sldMkLst>
      </pc:sldChg>
      <pc:sldChg chg="add del">
        <pc:chgData name="Xinchao Song" userId="S::song.xin@northeastern.edu::bd853e83-44cf-40ec-837d-ef76f74a24e5" providerId="AD" clId="Web-{645CE65A-CFE1-71F9-0767-EA4620098833}" dt="2020-12-09T03:55:36.335" v="118"/>
        <pc:sldMkLst>
          <pc:docMk/>
          <pc:sldMk cId="141554748" sldId="1476"/>
        </pc:sldMkLst>
      </pc:sldChg>
      <pc:sldChg chg="add del">
        <pc:chgData name="Xinchao Song" userId="S::song.xin@northeastern.edu::bd853e83-44cf-40ec-837d-ef76f74a24e5" providerId="AD" clId="Web-{645CE65A-CFE1-71F9-0767-EA4620098833}" dt="2020-12-09T03:55:35.694" v="117"/>
        <pc:sldMkLst>
          <pc:docMk/>
          <pc:sldMk cId="324729714" sldId="1477"/>
        </pc:sldMkLst>
      </pc:sldChg>
      <pc:sldChg chg="modSp add">
        <pc:chgData name="Xinchao Song" userId="S::song.xin@northeastern.edu::bd853e83-44cf-40ec-837d-ef76f74a24e5" providerId="AD" clId="Web-{645CE65A-CFE1-71F9-0767-EA4620098833}" dt="2020-12-09T03:48:27.051" v="18" actId="20577"/>
        <pc:sldMkLst>
          <pc:docMk/>
          <pc:sldMk cId="1071651791" sldId="1478"/>
        </pc:sldMkLst>
        <pc:spChg chg="mod">
          <ac:chgData name="Xinchao Song" userId="S::song.xin@northeastern.edu::bd853e83-44cf-40ec-837d-ef76f74a24e5" providerId="AD" clId="Web-{645CE65A-CFE1-71F9-0767-EA4620098833}" dt="2020-12-09T03:48:27.051" v="18" actId="20577"/>
          <ac:spMkLst>
            <pc:docMk/>
            <pc:sldMk cId="1071651791" sldId="1478"/>
            <ac:spMk id="4" creationId="{CD5FFF29-4F84-4140-9560-BC1BF9F2012C}"/>
          </ac:spMkLst>
        </pc:spChg>
      </pc:sldChg>
      <pc:sldChg chg="modSp add">
        <pc:chgData name="Xinchao Song" userId="S::song.xin@northeastern.edu::bd853e83-44cf-40ec-837d-ef76f74a24e5" providerId="AD" clId="Web-{645CE65A-CFE1-71F9-0767-EA4620098833}" dt="2020-12-09T04:01:50.744" v="194" actId="20577"/>
        <pc:sldMkLst>
          <pc:docMk/>
          <pc:sldMk cId="1877522869" sldId="1479"/>
        </pc:sldMkLst>
        <pc:spChg chg="mod">
          <ac:chgData name="Xinchao Song" userId="S::song.xin@northeastern.edu::bd853e83-44cf-40ec-837d-ef76f74a24e5" providerId="AD" clId="Web-{645CE65A-CFE1-71F9-0767-EA4620098833}" dt="2020-12-09T04:01:50.744" v="194" actId="20577"/>
          <ac:spMkLst>
            <pc:docMk/>
            <pc:sldMk cId="1877522869" sldId="1479"/>
            <ac:spMk id="3" creationId="{0B0A5871-3F08-4809-84F9-2EA7B1B8E386}"/>
          </ac:spMkLst>
        </pc:spChg>
      </pc:sldChg>
      <pc:sldChg chg="modSp add del">
        <pc:chgData name="Xinchao Song" userId="S::song.xin@northeastern.edu::bd853e83-44cf-40ec-837d-ef76f74a24e5" providerId="AD" clId="Web-{645CE65A-CFE1-71F9-0767-EA4620098833}" dt="2020-12-09T03:55:46.913" v="127"/>
        <pc:sldMkLst>
          <pc:docMk/>
          <pc:sldMk cId="3543978542" sldId="1480"/>
        </pc:sldMkLst>
        <pc:spChg chg="mod">
          <ac:chgData name="Xinchao Song" userId="S::song.xin@northeastern.edu::bd853e83-44cf-40ec-837d-ef76f74a24e5" providerId="AD" clId="Web-{645CE65A-CFE1-71F9-0767-EA4620098833}" dt="2020-12-09T03:54:39.178" v="78" actId="20577"/>
          <ac:spMkLst>
            <pc:docMk/>
            <pc:sldMk cId="3543978542" sldId="1480"/>
            <ac:spMk id="3" creationId="{3C3177C7-495B-4FCD-A073-4A9D670785EC}"/>
          </ac:spMkLst>
        </pc:spChg>
      </pc:sldChg>
      <pc:sldChg chg="addSp delSp modSp add">
        <pc:chgData name="Xinchao Song" userId="S::song.xin@northeastern.edu::bd853e83-44cf-40ec-837d-ef76f74a24e5" providerId="AD" clId="Web-{645CE65A-CFE1-71F9-0767-EA4620098833}" dt="2020-12-09T04:05:19.417" v="200" actId="20577"/>
        <pc:sldMkLst>
          <pc:docMk/>
          <pc:sldMk cId="4119422354" sldId="1481"/>
        </pc:sldMkLst>
        <pc:spChg chg="mod">
          <ac:chgData name="Xinchao Song" userId="S::song.xin@northeastern.edu::bd853e83-44cf-40ec-837d-ef76f74a24e5" providerId="AD" clId="Web-{645CE65A-CFE1-71F9-0767-EA4620098833}" dt="2020-12-09T04:05:19.417" v="200" actId="20577"/>
          <ac:spMkLst>
            <pc:docMk/>
            <pc:sldMk cId="4119422354" sldId="1481"/>
            <ac:spMk id="6" creationId="{C950B383-64A1-4D5B-ABD8-2E6C16368B99}"/>
          </ac:spMkLst>
        </pc:spChg>
        <pc:spChg chg="mod">
          <ac:chgData name="Xinchao Song" userId="S::song.xin@northeastern.edu::bd853e83-44cf-40ec-837d-ef76f74a24e5" providerId="AD" clId="Web-{645CE65A-CFE1-71F9-0767-EA4620098833}" dt="2020-12-09T03:57:04.039" v="150" actId="20577"/>
          <ac:spMkLst>
            <pc:docMk/>
            <pc:sldMk cId="4119422354" sldId="1481"/>
            <ac:spMk id="7" creationId="{5238384E-5E2A-422D-AE12-33A3A0242F9A}"/>
          </ac:spMkLst>
        </pc:spChg>
        <pc:picChg chg="add del mod">
          <ac:chgData name="Xinchao Song" userId="S::song.xin@northeastern.edu::bd853e83-44cf-40ec-837d-ef76f74a24e5" providerId="AD" clId="Web-{645CE65A-CFE1-71F9-0767-EA4620098833}" dt="2020-12-09T03:54:43.678" v="102"/>
          <ac:picMkLst>
            <pc:docMk/>
            <pc:sldMk cId="4119422354" sldId="1481"/>
            <ac:picMk id="9" creationId="{C4E56842-6501-4C8B-B80E-77833CC9F143}"/>
          </ac:picMkLst>
        </pc:picChg>
      </pc:sldChg>
      <pc:sldChg chg="add del">
        <pc:chgData name="Xinchao Song" userId="S::song.xin@northeastern.edu::bd853e83-44cf-40ec-837d-ef76f74a24e5" providerId="AD" clId="Web-{645CE65A-CFE1-71F9-0767-EA4620098833}" dt="2020-12-09T03:54:48.179" v="105"/>
        <pc:sldMkLst>
          <pc:docMk/>
          <pc:sldMk cId="498540884" sldId="1482"/>
        </pc:sldMkLst>
      </pc:sldChg>
      <pc:sldChg chg="add">
        <pc:chgData name="Xinchao Song" userId="S::song.xin@northeastern.edu::bd853e83-44cf-40ec-837d-ef76f74a24e5" providerId="AD" clId="Web-{645CE65A-CFE1-71F9-0767-EA4620098833}" dt="2020-12-09T03:56:02.445" v="129"/>
        <pc:sldMkLst>
          <pc:docMk/>
          <pc:sldMk cId="3502652756" sldId="1482"/>
        </pc:sldMkLst>
      </pc:sldChg>
    </pc:docChg>
  </pc:docChgLst>
  <pc:docChgLst>
    <pc:chgData name="Xinchao Song" userId="S::song.xin@northeastern.edu::bd853e83-44cf-40ec-837d-ef76f74a24e5" providerId="AD" clId="Web-{779DAF7D-8BCD-4277-84FC-2B6E9A423500}"/>
    <pc:docChg chg="modSld">
      <pc:chgData name="Xinchao Song" userId="S::song.xin@northeastern.edu::bd853e83-44cf-40ec-837d-ef76f74a24e5" providerId="AD" clId="Web-{779DAF7D-8BCD-4277-84FC-2B6E9A423500}" dt="2020-12-09T02:32:35.943" v="6"/>
      <pc:docMkLst>
        <pc:docMk/>
      </pc:docMkLst>
      <pc:sldChg chg="addSp delSp modSp">
        <pc:chgData name="Xinchao Song" userId="S::song.xin@northeastern.edu::bd853e83-44cf-40ec-837d-ef76f74a24e5" providerId="AD" clId="Web-{779DAF7D-8BCD-4277-84FC-2B6E9A423500}" dt="2020-12-09T02:32:35.943" v="6"/>
        <pc:sldMkLst>
          <pc:docMk/>
          <pc:sldMk cId="2652544802" sldId="1474"/>
        </pc:sldMkLst>
        <pc:picChg chg="add del mod">
          <ac:chgData name="Xinchao Song" userId="S::song.xin@northeastern.edu::bd853e83-44cf-40ec-837d-ef76f74a24e5" providerId="AD" clId="Web-{779DAF7D-8BCD-4277-84FC-2B6E9A423500}" dt="2020-12-09T02:32:35.943" v="6"/>
          <ac:picMkLst>
            <pc:docMk/>
            <pc:sldMk cId="2652544802" sldId="1474"/>
            <ac:picMk id="6" creationId="{06B54E4C-54C8-41DF-B106-45546F5F7E09}"/>
          </ac:picMkLst>
        </pc:picChg>
      </pc:sldChg>
      <pc:sldChg chg="addSp delSp modSp">
        <pc:chgData name="Xinchao Song" userId="S::song.xin@northeastern.edu::bd853e83-44cf-40ec-837d-ef76f74a24e5" providerId="AD" clId="Web-{779DAF7D-8BCD-4277-84FC-2B6E9A423500}" dt="2020-12-09T02:32:26.099" v="2"/>
        <pc:sldMkLst>
          <pc:docMk/>
          <pc:sldMk cId="3306075073" sldId="1475"/>
        </pc:sldMkLst>
        <pc:picChg chg="add del mod">
          <ac:chgData name="Xinchao Song" userId="S::song.xin@northeastern.edu::bd853e83-44cf-40ec-837d-ef76f74a24e5" providerId="AD" clId="Web-{779DAF7D-8BCD-4277-84FC-2B6E9A423500}" dt="2020-12-09T02:32:26.099" v="2"/>
          <ac:picMkLst>
            <pc:docMk/>
            <pc:sldMk cId="3306075073" sldId="1475"/>
            <ac:picMk id="6" creationId="{B6994D86-158F-4EA8-95CF-1D26D16D714A}"/>
          </ac:picMkLst>
        </pc:picChg>
      </pc:sldChg>
    </pc:docChg>
  </pc:docChgLst>
  <pc:docChgLst>
    <pc:chgData name="Xinchao Song" userId="S::song.xin@northeastern.edu::bd853e83-44cf-40ec-837d-ef76f74a24e5" providerId="AD" clId="Web-{E1FD4E2D-6438-4C39-9210-B75AFF7F0DFE}"/>
    <pc:docChg chg="addSld delSld modSld">
      <pc:chgData name="Xinchao Song" userId="S::song.xin@northeastern.edu::bd853e83-44cf-40ec-837d-ef76f74a24e5" providerId="AD" clId="Web-{E1FD4E2D-6438-4C39-9210-B75AFF7F0DFE}" dt="2020-12-09T02:09:26.249" v="873" actId="1076"/>
      <pc:docMkLst>
        <pc:docMk/>
      </pc:docMkLst>
      <pc:sldChg chg="modSp modNotes">
        <pc:chgData name="Xinchao Song" userId="S::song.xin@northeastern.edu::bd853e83-44cf-40ec-837d-ef76f74a24e5" providerId="AD" clId="Web-{E1FD4E2D-6438-4C39-9210-B75AFF7F0DFE}" dt="2020-12-09T01:33:46.336" v="129" actId="20577"/>
        <pc:sldMkLst>
          <pc:docMk/>
          <pc:sldMk cId="3665679395" sldId="1461"/>
        </pc:sldMkLst>
        <pc:spChg chg="mod">
          <ac:chgData name="Xinchao Song" userId="S::song.xin@northeastern.edu::bd853e83-44cf-40ec-837d-ef76f74a24e5" providerId="AD" clId="Web-{E1FD4E2D-6438-4C39-9210-B75AFF7F0DFE}" dt="2020-12-09T01:33:46.336" v="129" actId="20577"/>
          <ac:spMkLst>
            <pc:docMk/>
            <pc:sldMk cId="3665679395" sldId="1461"/>
            <ac:spMk id="2" creationId="{00000000-0000-0000-0000-000000000000}"/>
          </ac:spMkLst>
        </pc:spChg>
        <pc:spChg chg="mod">
          <ac:chgData name="Xinchao Song" userId="S::song.xin@northeastern.edu::bd853e83-44cf-40ec-837d-ef76f74a24e5" providerId="AD" clId="Web-{E1FD4E2D-6438-4C39-9210-B75AFF7F0DFE}" dt="2020-12-09T01:31:42.723" v="60" actId="20577"/>
          <ac:spMkLst>
            <pc:docMk/>
            <pc:sldMk cId="3665679395" sldId="1461"/>
            <ac:spMk id="3" creationId="{00000000-0000-0000-0000-000000000000}"/>
          </ac:spMkLst>
        </pc:spChg>
      </pc:sldChg>
      <pc:sldChg chg="modSp del modNotes">
        <pc:chgData name="Xinchao Song" userId="S::song.xin@northeastern.edu::bd853e83-44cf-40ec-837d-ef76f74a24e5" providerId="AD" clId="Web-{E1FD4E2D-6438-4C39-9210-B75AFF7F0DFE}" dt="2020-12-09T01:29:55.346" v="37"/>
        <pc:sldMkLst>
          <pc:docMk/>
          <pc:sldMk cId="1962820070" sldId="1466"/>
        </pc:sldMkLst>
        <pc:spChg chg="mod">
          <ac:chgData name="Xinchao Song" userId="S::song.xin@northeastern.edu::bd853e83-44cf-40ec-837d-ef76f74a24e5" providerId="AD" clId="Web-{E1FD4E2D-6438-4C39-9210-B75AFF7F0DFE}" dt="2020-12-09T01:29:40.861" v="21" actId="20577"/>
          <ac:spMkLst>
            <pc:docMk/>
            <pc:sldMk cId="1962820070" sldId="1466"/>
            <ac:spMk id="2" creationId="{00000000-0000-0000-0000-000000000000}"/>
          </ac:spMkLst>
        </pc:spChg>
      </pc:sldChg>
      <pc:sldChg chg="addSp delSp modSp modNotes">
        <pc:chgData name="Xinchao Song" userId="S::song.xin@northeastern.edu::bd853e83-44cf-40ec-837d-ef76f74a24e5" providerId="AD" clId="Web-{E1FD4E2D-6438-4C39-9210-B75AFF7F0DFE}" dt="2020-12-09T02:09:26.249" v="873" actId="1076"/>
        <pc:sldMkLst>
          <pc:docMk/>
          <pc:sldMk cId="2914059797" sldId="1467"/>
        </pc:sldMkLst>
        <pc:spChg chg="mod">
          <ac:chgData name="Xinchao Song" userId="S::song.xin@northeastern.edu::bd853e83-44cf-40ec-837d-ef76f74a24e5" providerId="AD" clId="Web-{E1FD4E2D-6438-4C39-9210-B75AFF7F0DFE}" dt="2020-12-09T02:07:05.808" v="861" actId="20577"/>
          <ac:spMkLst>
            <pc:docMk/>
            <pc:sldMk cId="2914059797" sldId="1467"/>
            <ac:spMk id="2" creationId="{00000000-0000-0000-0000-000000000000}"/>
          </ac:spMkLst>
        </pc:spChg>
        <pc:picChg chg="del">
          <ac:chgData name="Xinchao Song" userId="S::song.xin@northeastern.edu::bd853e83-44cf-40ec-837d-ef76f74a24e5" providerId="AD" clId="Web-{E1FD4E2D-6438-4C39-9210-B75AFF7F0DFE}" dt="2020-12-09T02:06:30.214" v="850"/>
          <ac:picMkLst>
            <pc:docMk/>
            <pc:sldMk cId="2914059797" sldId="1467"/>
            <ac:picMk id="6" creationId="{D956C74B-B4DE-AA4C-B738-CE81636E1422}"/>
          </ac:picMkLst>
        </pc:picChg>
        <pc:picChg chg="add mod">
          <ac:chgData name="Xinchao Song" userId="S::song.xin@northeastern.edu::bd853e83-44cf-40ec-837d-ef76f74a24e5" providerId="AD" clId="Web-{E1FD4E2D-6438-4C39-9210-B75AFF7F0DFE}" dt="2020-12-09T02:09:26.249" v="873" actId="1076"/>
          <ac:picMkLst>
            <pc:docMk/>
            <pc:sldMk cId="2914059797" sldId="1467"/>
            <ac:picMk id="7" creationId="{DC196523-486D-45CF-BCF3-FE66F349B2AD}"/>
          </ac:picMkLst>
        </pc:picChg>
        <pc:picChg chg="add mod">
          <ac:chgData name="Xinchao Song" userId="S::song.xin@northeastern.edu::bd853e83-44cf-40ec-837d-ef76f74a24e5" providerId="AD" clId="Web-{E1FD4E2D-6438-4C39-9210-B75AFF7F0DFE}" dt="2020-12-09T02:09:24.265" v="872" actId="1076"/>
          <ac:picMkLst>
            <pc:docMk/>
            <pc:sldMk cId="2914059797" sldId="1467"/>
            <ac:picMk id="8" creationId="{EDD346FC-E9A2-4820-B6CB-50820A4292E2}"/>
          </ac:picMkLst>
        </pc:picChg>
      </pc:sldChg>
      <pc:sldChg chg="modSp new del">
        <pc:chgData name="Xinchao Song" userId="S::song.xin@northeastern.edu::bd853e83-44cf-40ec-837d-ef76f74a24e5" providerId="AD" clId="Web-{E1FD4E2D-6438-4C39-9210-B75AFF7F0DFE}" dt="2020-12-09T01:51:33.552" v="537"/>
        <pc:sldMkLst>
          <pc:docMk/>
          <pc:sldMk cId="1360736318" sldId="1472"/>
        </pc:sldMkLst>
        <pc:spChg chg="mod">
          <ac:chgData name="Xinchao Song" userId="S::song.xin@northeastern.edu::bd853e83-44cf-40ec-837d-ef76f74a24e5" providerId="AD" clId="Web-{E1FD4E2D-6438-4C39-9210-B75AFF7F0DFE}" dt="2020-12-09T01:29:04.454" v="16" actId="20577"/>
          <ac:spMkLst>
            <pc:docMk/>
            <pc:sldMk cId="1360736318" sldId="1472"/>
            <ac:spMk id="3" creationId="{410854BD-F0A7-4675-A7F7-8FCE02D565B5}"/>
          </ac:spMkLst>
        </pc:spChg>
      </pc:sldChg>
      <pc:sldChg chg="addSp delSp modSp new mod modClrScheme chgLayout">
        <pc:chgData name="Xinchao Song" userId="S::song.xin@northeastern.edu::bd853e83-44cf-40ec-837d-ef76f74a24e5" providerId="AD" clId="Web-{E1FD4E2D-6438-4C39-9210-B75AFF7F0DFE}" dt="2020-12-09T02:05:37.150" v="834" actId="14100"/>
        <pc:sldMkLst>
          <pc:docMk/>
          <pc:sldMk cId="2078204303" sldId="1473"/>
        </pc:sldMkLst>
        <pc:spChg chg="mod ord">
          <ac:chgData name="Xinchao Song" userId="S::song.xin@northeastern.edu::bd853e83-44cf-40ec-837d-ef76f74a24e5" providerId="AD" clId="Web-{E1FD4E2D-6438-4C39-9210-B75AFF7F0DFE}" dt="2020-12-09T02:03:53.085" v="817"/>
          <ac:spMkLst>
            <pc:docMk/>
            <pc:sldMk cId="2078204303" sldId="1473"/>
            <ac:spMk id="2" creationId="{16B6A8EE-C52E-434B-850F-B9EC5F144442}"/>
          </ac:spMkLst>
        </pc:spChg>
        <pc:spChg chg="mod ord">
          <ac:chgData name="Xinchao Song" userId="S::song.xin@northeastern.edu::bd853e83-44cf-40ec-837d-ef76f74a24e5" providerId="AD" clId="Web-{E1FD4E2D-6438-4C39-9210-B75AFF7F0DFE}" dt="2020-12-09T02:05:37.150" v="834" actId="14100"/>
          <ac:spMkLst>
            <pc:docMk/>
            <pc:sldMk cId="2078204303" sldId="1473"/>
            <ac:spMk id="3" creationId="{0B0A5871-3F08-4809-84F9-2EA7B1B8E386}"/>
          </ac:spMkLst>
        </pc:spChg>
        <pc:spChg chg="mod ord">
          <ac:chgData name="Xinchao Song" userId="S::song.xin@northeastern.edu::bd853e83-44cf-40ec-837d-ef76f74a24e5" providerId="AD" clId="Web-{E1FD4E2D-6438-4C39-9210-B75AFF7F0DFE}" dt="2020-12-09T02:03:53.085" v="817"/>
          <ac:spMkLst>
            <pc:docMk/>
            <pc:sldMk cId="2078204303" sldId="1473"/>
            <ac:spMk id="4" creationId="{8A8C3481-99DF-4671-BBA9-D31E383AA131}"/>
          </ac:spMkLst>
        </pc:spChg>
        <pc:spChg chg="mod ord">
          <ac:chgData name="Xinchao Song" userId="S::song.xin@northeastern.edu::bd853e83-44cf-40ec-837d-ef76f74a24e5" providerId="AD" clId="Web-{E1FD4E2D-6438-4C39-9210-B75AFF7F0DFE}" dt="2020-12-09T02:03:53.085" v="817"/>
          <ac:spMkLst>
            <pc:docMk/>
            <pc:sldMk cId="2078204303" sldId="1473"/>
            <ac:spMk id="5" creationId="{DA84810A-CAC8-4730-921F-D2CAD434D74E}"/>
          </ac:spMkLst>
        </pc:spChg>
        <pc:spChg chg="add del mod ord">
          <ac:chgData name="Xinchao Song" userId="S::song.xin@northeastern.edu::bd853e83-44cf-40ec-837d-ef76f74a24e5" providerId="AD" clId="Web-{E1FD4E2D-6438-4C39-9210-B75AFF7F0DFE}" dt="2020-12-09T02:03:53.085" v="817"/>
          <ac:spMkLst>
            <pc:docMk/>
            <pc:sldMk cId="2078204303" sldId="1473"/>
            <ac:spMk id="7" creationId="{925A6AA1-A7E9-4076-A8DC-DB8191C47805}"/>
          </ac:spMkLst>
        </pc:spChg>
        <pc:picChg chg="add mod">
          <ac:chgData name="Xinchao Song" userId="S::song.xin@northeastern.edu::bd853e83-44cf-40ec-837d-ef76f74a24e5" providerId="AD" clId="Web-{E1FD4E2D-6438-4C39-9210-B75AFF7F0DFE}" dt="2020-12-09T02:05:30.196" v="833" actId="14100"/>
          <ac:picMkLst>
            <pc:docMk/>
            <pc:sldMk cId="2078204303" sldId="1473"/>
            <ac:picMk id="6" creationId="{E3930B32-2B35-4C73-A5E7-D624D94CF279}"/>
          </ac:picMkLst>
        </pc:picChg>
      </pc:sldChg>
      <pc:sldChg chg="modSp new">
        <pc:chgData name="Xinchao Song" userId="S::song.xin@northeastern.edu::bd853e83-44cf-40ec-837d-ef76f74a24e5" providerId="AD" clId="Web-{E1FD4E2D-6438-4C39-9210-B75AFF7F0DFE}" dt="2020-12-09T01:54:32.634" v="642" actId="20577"/>
        <pc:sldMkLst>
          <pc:docMk/>
          <pc:sldMk cId="2652544802" sldId="1474"/>
        </pc:sldMkLst>
        <pc:spChg chg="mod">
          <ac:chgData name="Xinchao Song" userId="S::song.xin@northeastern.edu::bd853e83-44cf-40ec-837d-ef76f74a24e5" providerId="AD" clId="Web-{E1FD4E2D-6438-4C39-9210-B75AFF7F0DFE}" dt="2020-12-09T01:29:53.892" v="34" actId="20577"/>
          <ac:spMkLst>
            <pc:docMk/>
            <pc:sldMk cId="2652544802" sldId="1474"/>
            <ac:spMk id="2" creationId="{9CD3DB42-A089-4DD4-9327-F171066D03F4}"/>
          </ac:spMkLst>
        </pc:spChg>
        <pc:spChg chg="mod">
          <ac:chgData name="Xinchao Song" userId="S::song.xin@northeastern.edu::bd853e83-44cf-40ec-837d-ef76f74a24e5" providerId="AD" clId="Web-{E1FD4E2D-6438-4C39-9210-B75AFF7F0DFE}" dt="2020-12-09T01:54:32.634" v="642" actId="20577"/>
          <ac:spMkLst>
            <pc:docMk/>
            <pc:sldMk cId="2652544802" sldId="1474"/>
            <ac:spMk id="3" creationId="{3C3177C7-495B-4FCD-A073-4A9D670785EC}"/>
          </ac:spMkLst>
        </pc:spChg>
      </pc:sldChg>
      <pc:sldChg chg="modSp add replId">
        <pc:chgData name="Xinchao Song" userId="S::song.xin@northeastern.edu::bd853e83-44cf-40ec-837d-ef76f74a24e5" providerId="AD" clId="Web-{E1FD4E2D-6438-4C39-9210-B75AFF7F0DFE}" dt="2020-12-09T01:41:16.098" v="394" actId="20577"/>
        <pc:sldMkLst>
          <pc:docMk/>
          <pc:sldMk cId="3306075073" sldId="1475"/>
        </pc:sldMkLst>
        <pc:spChg chg="mod">
          <ac:chgData name="Xinchao Song" userId="S::song.xin@northeastern.edu::bd853e83-44cf-40ec-837d-ef76f74a24e5" providerId="AD" clId="Web-{E1FD4E2D-6438-4C39-9210-B75AFF7F0DFE}" dt="2020-12-09T01:41:16.098" v="394" actId="20577"/>
          <ac:spMkLst>
            <pc:docMk/>
            <pc:sldMk cId="3306075073" sldId="1475"/>
            <ac:spMk id="2" creationId="{00000000-0000-0000-0000-000000000000}"/>
          </ac:spMkLst>
        </pc:spChg>
        <pc:spChg chg="mod">
          <ac:chgData name="Xinchao Song" userId="S::song.xin@northeastern.edu::bd853e83-44cf-40ec-837d-ef76f74a24e5" providerId="AD" clId="Web-{E1FD4E2D-6438-4C39-9210-B75AFF7F0DFE}" dt="2020-12-09T01:34:13.774" v="143"/>
          <ac:spMkLst>
            <pc:docMk/>
            <pc:sldMk cId="3306075073" sldId="1475"/>
            <ac:spMk id="3" creationId="{00000000-0000-0000-0000-000000000000}"/>
          </ac:spMkLst>
        </pc:spChg>
      </pc:sldChg>
      <pc:sldChg chg="modSp add replId">
        <pc:chgData name="Xinchao Song" userId="S::song.xin@northeastern.edu::bd853e83-44cf-40ec-837d-ef76f74a24e5" providerId="AD" clId="Web-{E1FD4E2D-6438-4C39-9210-B75AFF7F0DFE}" dt="2020-12-09T01:54:57.088" v="651" actId="20577"/>
        <pc:sldMkLst>
          <pc:docMk/>
          <pc:sldMk cId="141554748" sldId="1476"/>
        </pc:sldMkLst>
        <pc:spChg chg="mod">
          <ac:chgData name="Xinchao Song" userId="S::song.xin@northeastern.edu::bd853e83-44cf-40ec-837d-ef76f74a24e5" providerId="AD" clId="Web-{E1FD4E2D-6438-4C39-9210-B75AFF7F0DFE}" dt="2020-12-09T01:54:57.088" v="651" actId="20577"/>
          <ac:spMkLst>
            <pc:docMk/>
            <pc:sldMk cId="141554748" sldId="1476"/>
            <ac:spMk id="2" creationId="{00000000-0000-0000-0000-000000000000}"/>
          </ac:spMkLst>
        </pc:spChg>
        <pc:spChg chg="mod">
          <ac:chgData name="Xinchao Song" userId="S::song.xin@northeastern.edu::bd853e83-44cf-40ec-837d-ef76f74a24e5" providerId="AD" clId="Web-{E1FD4E2D-6438-4C39-9210-B75AFF7F0DFE}" dt="2020-12-09T01:42:21.553" v="450" actId="20577"/>
          <ac:spMkLst>
            <pc:docMk/>
            <pc:sldMk cId="141554748" sldId="1476"/>
            <ac:spMk id="3" creationId="{00000000-0000-0000-0000-000000000000}"/>
          </ac:spMkLst>
        </pc:spChg>
      </pc:sldChg>
      <pc:sldChg chg="add del replId">
        <pc:chgData name="Xinchao Song" userId="S::song.xin@northeastern.edu::bd853e83-44cf-40ec-837d-ef76f74a24e5" providerId="AD" clId="Web-{E1FD4E2D-6438-4C39-9210-B75AFF7F0DFE}" dt="2020-12-09T01:41:31.879" v="396"/>
        <pc:sldMkLst>
          <pc:docMk/>
          <pc:sldMk cId="1127529721" sldId="1476"/>
        </pc:sldMkLst>
      </pc:sldChg>
    </pc:docChg>
  </pc:docChgLst>
  <pc:docChgLst>
    <pc:chgData name="Xinchao Song" userId="S::song.xin@northeastern.edu::bd853e83-44cf-40ec-837d-ef76f74a24e5" providerId="AD" clId="Web-{4E0AC397-B396-4187-80E9-920010B36109}"/>
    <pc:docChg chg="modSld">
      <pc:chgData name="Xinchao Song" userId="S::song.xin@northeastern.edu::bd853e83-44cf-40ec-837d-ef76f74a24e5" providerId="AD" clId="Web-{4E0AC397-B396-4187-80E9-920010B36109}" dt="2020-12-09T02:29:03.649" v="273" actId="1076"/>
      <pc:docMkLst>
        <pc:docMk/>
      </pc:docMkLst>
      <pc:sldChg chg="addSp modSp">
        <pc:chgData name="Xinchao Song" userId="S::song.xin@northeastern.edu::bd853e83-44cf-40ec-837d-ef76f74a24e5" providerId="AD" clId="Web-{4E0AC397-B396-4187-80E9-920010B36109}" dt="2020-12-09T02:29:03.649" v="273" actId="1076"/>
        <pc:sldMkLst>
          <pc:docMk/>
          <pc:sldMk cId="3665679395" sldId="1461"/>
        </pc:sldMkLst>
        <pc:spChg chg="mod">
          <ac:chgData name="Xinchao Song" userId="S::song.xin@northeastern.edu::bd853e83-44cf-40ec-837d-ef76f74a24e5" providerId="AD" clId="Web-{4E0AC397-B396-4187-80E9-920010B36109}" dt="2020-12-09T02:13:07.063" v="50" actId="20577"/>
          <ac:spMkLst>
            <pc:docMk/>
            <pc:sldMk cId="3665679395" sldId="1461"/>
            <ac:spMk id="2" creationId="{00000000-0000-0000-0000-000000000000}"/>
          </ac:spMkLst>
        </pc:spChg>
        <pc:picChg chg="add mod">
          <ac:chgData name="Xinchao Song" userId="S::song.xin@northeastern.edu::bd853e83-44cf-40ec-837d-ef76f74a24e5" providerId="AD" clId="Web-{4E0AC397-B396-4187-80E9-920010B36109}" dt="2020-12-09T02:29:03.649" v="273" actId="1076"/>
          <ac:picMkLst>
            <pc:docMk/>
            <pc:sldMk cId="3665679395" sldId="1461"/>
            <ac:picMk id="6" creationId="{133B1027-1B53-4298-BD09-B1949D212B76}"/>
          </ac:picMkLst>
        </pc:picChg>
      </pc:sldChg>
      <pc:sldChg chg="addSp modSp">
        <pc:chgData name="Xinchao Song" userId="S::song.xin@northeastern.edu::bd853e83-44cf-40ec-837d-ef76f74a24e5" providerId="AD" clId="Web-{4E0AC397-B396-4187-80E9-920010B36109}" dt="2020-12-09T02:22:33.496" v="241" actId="20577"/>
        <pc:sldMkLst>
          <pc:docMk/>
          <pc:sldMk cId="2914059797" sldId="1467"/>
        </pc:sldMkLst>
        <pc:spChg chg="add mod">
          <ac:chgData name="Xinchao Song" userId="S::song.xin@northeastern.edu::bd853e83-44cf-40ec-837d-ef76f74a24e5" providerId="AD" clId="Web-{4E0AC397-B396-4187-80E9-920010B36109}" dt="2020-12-09T02:22:25.824" v="240" actId="14100"/>
          <ac:spMkLst>
            <pc:docMk/>
            <pc:sldMk cId="2914059797" sldId="1467"/>
            <ac:spMk id="6" creationId="{D4757A0C-4745-4D2D-8AD1-AC148CDE98BD}"/>
          </ac:spMkLst>
        </pc:spChg>
        <pc:spChg chg="add mod">
          <ac:chgData name="Xinchao Song" userId="S::song.xin@northeastern.edu::bd853e83-44cf-40ec-837d-ef76f74a24e5" providerId="AD" clId="Web-{4E0AC397-B396-4187-80E9-920010B36109}" dt="2020-12-09T02:22:33.496" v="241" actId="20577"/>
          <ac:spMkLst>
            <pc:docMk/>
            <pc:sldMk cId="2914059797" sldId="1467"/>
            <ac:spMk id="11" creationId="{E455BE80-570E-4C10-9D04-6715174C6D2A}"/>
          </ac:spMkLst>
        </pc:spChg>
        <pc:picChg chg="mod">
          <ac:chgData name="Xinchao Song" userId="S::song.xin@northeastern.edu::bd853e83-44cf-40ec-837d-ef76f74a24e5" providerId="AD" clId="Web-{4E0AC397-B396-4187-80E9-920010B36109}" dt="2020-12-09T02:11:36.235" v="24" actId="1076"/>
          <ac:picMkLst>
            <pc:docMk/>
            <pc:sldMk cId="2914059797" sldId="1467"/>
            <ac:picMk id="7" creationId="{DC196523-486D-45CF-BCF3-FE66F349B2AD}"/>
          </ac:picMkLst>
        </pc:picChg>
        <pc:picChg chg="mod">
          <ac:chgData name="Xinchao Song" userId="S::song.xin@northeastern.edu::bd853e83-44cf-40ec-837d-ef76f74a24e5" providerId="AD" clId="Web-{4E0AC397-B396-4187-80E9-920010B36109}" dt="2020-12-09T02:19:38.013" v="205" actId="1076"/>
          <ac:picMkLst>
            <pc:docMk/>
            <pc:sldMk cId="2914059797" sldId="1467"/>
            <ac:picMk id="8" creationId="{EDD346FC-E9A2-4820-B6CB-50820A4292E2}"/>
          </ac:picMkLst>
        </pc:picChg>
      </pc:sldChg>
      <pc:sldChg chg="addSp modSp modNotes">
        <pc:chgData name="Xinchao Song" userId="S::song.xin@northeastern.edu::bd853e83-44cf-40ec-837d-ef76f74a24e5" providerId="AD" clId="Web-{4E0AC397-B396-4187-80E9-920010B36109}" dt="2020-12-09T02:25:10.557" v="264" actId="1076"/>
        <pc:sldMkLst>
          <pc:docMk/>
          <pc:sldMk cId="226692075" sldId="1468"/>
        </pc:sldMkLst>
        <pc:spChg chg="mod">
          <ac:chgData name="Xinchao Song" userId="S::song.xin@northeastern.edu::bd853e83-44cf-40ec-837d-ef76f74a24e5" providerId="AD" clId="Web-{4E0AC397-B396-4187-80E9-920010B36109}" dt="2020-12-09T02:23:59.292" v="251" actId="20577"/>
          <ac:spMkLst>
            <pc:docMk/>
            <pc:sldMk cId="226692075" sldId="1468"/>
            <ac:spMk id="2" creationId="{00000000-0000-0000-0000-000000000000}"/>
          </ac:spMkLst>
        </pc:spChg>
        <pc:spChg chg="add mod">
          <ac:chgData name="Xinchao Song" userId="S::song.xin@northeastern.edu::bd853e83-44cf-40ec-837d-ef76f74a24e5" providerId="AD" clId="Web-{4E0AC397-B396-4187-80E9-920010B36109}" dt="2020-12-09T02:25:10.557" v="264" actId="1076"/>
          <ac:spMkLst>
            <pc:docMk/>
            <pc:sldMk cId="226692075" sldId="1468"/>
            <ac:spMk id="7" creationId="{B8FCA07D-E12D-4EF1-A5DF-D66F00C67F96}"/>
          </ac:spMkLst>
        </pc:spChg>
        <pc:picChg chg="add mod">
          <ac:chgData name="Xinchao Song" userId="S::song.xin@northeastern.edu::bd853e83-44cf-40ec-837d-ef76f74a24e5" providerId="AD" clId="Web-{4E0AC397-B396-4187-80E9-920010B36109}" dt="2020-12-09T02:24:10.823" v="255" actId="14100"/>
          <ac:picMkLst>
            <pc:docMk/>
            <pc:sldMk cId="226692075" sldId="1468"/>
            <ac:picMk id="6" creationId="{84BB69F0-BBCB-4E84-9C16-CC565323475C}"/>
          </ac:picMkLst>
        </pc:picChg>
      </pc:sldChg>
      <pc:sldChg chg="modSp">
        <pc:chgData name="Xinchao Song" userId="S::song.xin@northeastern.edu::bd853e83-44cf-40ec-837d-ef76f74a24e5" providerId="AD" clId="Web-{4E0AC397-B396-4187-80E9-920010B36109}" dt="2020-12-09T02:12:50.125" v="30" actId="20577"/>
        <pc:sldMkLst>
          <pc:docMk/>
          <pc:sldMk cId="2652544802" sldId="1474"/>
        </pc:sldMkLst>
        <pc:spChg chg="mod">
          <ac:chgData name="Xinchao Song" userId="S::song.xin@northeastern.edu::bd853e83-44cf-40ec-837d-ef76f74a24e5" providerId="AD" clId="Web-{4E0AC397-B396-4187-80E9-920010B36109}" dt="2020-12-09T02:12:50.125" v="30" actId="20577"/>
          <ac:spMkLst>
            <pc:docMk/>
            <pc:sldMk cId="2652544802" sldId="1474"/>
            <ac:spMk id="3" creationId="{3C3177C7-495B-4FCD-A073-4A9D670785EC}"/>
          </ac:spMkLst>
        </pc:spChg>
      </pc:sldChg>
      <pc:sldChg chg="modSp">
        <pc:chgData name="Xinchao Song" userId="S::song.xin@northeastern.edu::bd853e83-44cf-40ec-837d-ef76f74a24e5" providerId="AD" clId="Web-{4E0AC397-B396-4187-80E9-920010B36109}" dt="2020-12-09T02:12:55.422" v="38" actId="20577"/>
        <pc:sldMkLst>
          <pc:docMk/>
          <pc:sldMk cId="3306075073" sldId="1475"/>
        </pc:sldMkLst>
        <pc:spChg chg="mod">
          <ac:chgData name="Xinchao Song" userId="S::song.xin@northeastern.edu::bd853e83-44cf-40ec-837d-ef76f74a24e5" providerId="AD" clId="Web-{4E0AC397-B396-4187-80E9-920010B36109}" dt="2020-12-09T02:12:55.422" v="38" actId="20577"/>
          <ac:spMkLst>
            <pc:docMk/>
            <pc:sldMk cId="3306075073" sldId="1475"/>
            <ac:spMk id="2" creationId="{00000000-0000-0000-0000-000000000000}"/>
          </ac:spMkLst>
        </pc:spChg>
      </pc:sldChg>
      <pc:sldChg chg="modSp">
        <pc:chgData name="Xinchao Song" userId="S::song.xin@northeastern.edu::bd853e83-44cf-40ec-837d-ef76f74a24e5" providerId="AD" clId="Web-{4E0AC397-B396-4187-80E9-920010B36109}" dt="2020-12-09T02:12:52.750" v="34" actId="20577"/>
        <pc:sldMkLst>
          <pc:docMk/>
          <pc:sldMk cId="141554748" sldId="1476"/>
        </pc:sldMkLst>
        <pc:spChg chg="mod">
          <ac:chgData name="Xinchao Song" userId="S::song.xin@northeastern.edu::bd853e83-44cf-40ec-837d-ef76f74a24e5" providerId="AD" clId="Web-{4E0AC397-B396-4187-80E9-920010B36109}" dt="2020-12-09T02:12:52.750" v="34" actId="20577"/>
          <ac:spMkLst>
            <pc:docMk/>
            <pc:sldMk cId="141554748" sldId="1476"/>
            <ac:spMk id="2" creationId="{00000000-0000-0000-0000-000000000000}"/>
          </ac:spMkLst>
        </pc:spChg>
      </pc:sldChg>
    </pc:docChg>
  </pc:docChgLst>
  <pc:docChgLst>
    <pc:chgData name="Liangshe Li" userId="S::li.liangs@northeastern.edu::9b0aa7f1-ac36-4c85-b8ee-9a9a9f0968e6" providerId="AD" clId="Web-{2CDA2B4E-5244-40F8-B945-CBFD63D363FE}"/>
    <pc:docChg chg="modSld">
      <pc:chgData name="Liangshe Li" userId="S::li.liangs@northeastern.edu::9b0aa7f1-ac36-4c85-b8ee-9a9a9f0968e6" providerId="AD" clId="Web-{2CDA2B4E-5244-40F8-B945-CBFD63D363FE}" dt="2020-12-09T06:01:48.243" v="5"/>
      <pc:docMkLst>
        <pc:docMk/>
      </pc:docMkLst>
      <pc:sldChg chg="addSp delSp modSp">
        <pc:chgData name="Liangshe Li" userId="S::li.liangs@northeastern.edu::9b0aa7f1-ac36-4c85-b8ee-9a9a9f0968e6" providerId="AD" clId="Web-{2CDA2B4E-5244-40F8-B945-CBFD63D363FE}" dt="2020-12-09T06:01:48.243" v="5"/>
        <pc:sldMkLst>
          <pc:docMk/>
          <pc:sldMk cId="190003339" sldId="1464"/>
        </pc:sldMkLst>
        <pc:picChg chg="add del mod">
          <ac:chgData name="Liangshe Li" userId="S::li.liangs@northeastern.edu::9b0aa7f1-ac36-4c85-b8ee-9a9a9f0968e6" providerId="AD" clId="Web-{2CDA2B4E-5244-40F8-B945-CBFD63D363FE}" dt="2020-12-09T06:01:48.243" v="5"/>
          <ac:picMkLst>
            <pc:docMk/>
            <pc:sldMk cId="190003339" sldId="1464"/>
            <ac:picMk id="2" creationId="{E8A941A9-62CD-4FE1-8E9F-AF47CF80FDC3}"/>
          </ac:picMkLst>
        </pc:picChg>
        <pc:picChg chg="add del mod">
          <ac:chgData name="Liangshe Li" userId="S::li.liangs@northeastern.edu::9b0aa7f1-ac36-4c85-b8ee-9a9a9f0968e6" providerId="AD" clId="Web-{2CDA2B4E-5244-40F8-B945-CBFD63D363FE}" dt="2020-12-09T06:01:46.212" v="4"/>
          <ac:picMkLst>
            <pc:docMk/>
            <pc:sldMk cId="190003339" sldId="1464"/>
            <ac:picMk id="6" creationId="{E17AE326-975C-4435-9980-6A17F752E66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IoT Devices Connected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zh-CN"/>
        </a:p>
      </c:txPr>
    </c:title>
    <c:autoTitleDeleted val="0"/>
    <c:plotArea>
      <c:layout/>
      <c:lineChart>
        <c:grouping val="stacked"/>
        <c:varyColors val="0"/>
        <c:ser>
          <c:idx val="0"/>
          <c:order val="0"/>
          <c:tx>
            <c:strRef>
              <c:f>Sheet1!$B$1</c:f>
              <c:strCache>
                <c:ptCount val="1"/>
                <c:pt idx="0">
                  <c:v># of IoT Devices (B)</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Sheet1!$A$2:$A$6</c:f>
              <c:numCache>
                <c:formatCode>General</c:formatCode>
                <c:ptCount val="5"/>
                <c:pt idx="0">
                  <c:v>2018</c:v>
                </c:pt>
                <c:pt idx="1">
                  <c:v>2019</c:v>
                </c:pt>
                <c:pt idx="2">
                  <c:v>2020</c:v>
                </c:pt>
                <c:pt idx="3">
                  <c:v>2021</c:v>
                </c:pt>
                <c:pt idx="4">
                  <c:v>2025</c:v>
                </c:pt>
              </c:numCache>
            </c:numRef>
          </c:cat>
          <c:val>
            <c:numRef>
              <c:f>Sheet1!$B$2:$B$6</c:f>
              <c:numCache>
                <c:formatCode>General</c:formatCode>
                <c:ptCount val="5"/>
                <c:pt idx="0">
                  <c:v>7</c:v>
                </c:pt>
                <c:pt idx="1">
                  <c:v>26.66</c:v>
                </c:pt>
                <c:pt idx="2">
                  <c:v>31</c:v>
                </c:pt>
                <c:pt idx="3">
                  <c:v>35</c:v>
                </c:pt>
                <c:pt idx="4">
                  <c:v>75</c:v>
                </c:pt>
              </c:numCache>
            </c:numRef>
          </c:val>
          <c:smooth val="0"/>
          <c:extLst>
            <c:ext xmlns:c16="http://schemas.microsoft.com/office/drawing/2014/chart" uri="{C3380CC4-5D6E-409C-BE32-E72D297353CC}">
              <c16:uniqueId val="{00000000-0752-734C-8173-FA2F277920AF}"/>
            </c:ext>
          </c:extLst>
        </c:ser>
        <c:dLbls>
          <c:showLegendKey val="0"/>
          <c:showVal val="0"/>
          <c:showCatName val="0"/>
          <c:showSerName val="0"/>
          <c:showPercent val="0"/>
          <c:showBubbleSize val="0"/>
        </c:dLbls>
        <c:marker val="1"/>
        <c:smooth val="0"/>
        <c:axId val="-1413961488"/>
        <c:axId val="-1413962032"/>
      </c:lineChart>
      <c:catAx>
        <c:axId val="-1413961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crossAx val="-1413962032"/>
        <c:crosses val="autoZero"/>
        <c:auto val="1"/>
        <c:lblAlgn val="ctr"/>
        <c:lblOffset val="100"/>
        <c:noMultiLvlLbl val="0"/>
      </c:catAx>
      <c:valAx>
        <c:axId val="-141396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crossAx val="-1413961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CN"/>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dk1"/>
      </a:solidFill>
      <a:prstDash val="solid"/>
    </a:ln>
    <a:effectLst/>
  </c:spPr>
  <c:txPr>
    <a:bodyPr/>
    <a:lstStyle/>
    <a:p>
      <a:pPr>
        <a:defRPr>
          <a:solidFill>
            <a:schemeClr val="dk1"/>
          </a:solidFill>
          <a:latin typeface="+mn-lt"/>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246A0B-DB76-1A4F-B236-79FFD738988C}" type="datetimeFigureOut">
              <a:rPr lang="en-US" smtClean="0"/>
              <a:t>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3438E-941D-9F4A-968C-0E354A1C77F6}" type="slidenum">
              <a:rPr lang="en-US" smtClean="0"/>
              <a:t>‹#›</a:t>
            </a:fld>
            <a:endParaRPr lang="en-US"/>
          </a:p>
        </p:txBody>
      </p:sp>
    </p:spTree>
    <p:extLst>
      <p:ext uri="{BB962C8B-B14F-4D97-AF65-F5344CB8AC3E}">
        <p14:creationId xmlns:p14="http://schemas.microsoft.com/office/powerpoint/2010/main" val="1279655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D2BCC-1C1A-6146-B390-58398734DF61}"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B972C-9A4B-694E-94D2-0AF82502154E}" type="slidenum">
              <a:rPr lang="en-US" smtClean="0"/>
              <a:t>‹#›</a:t>
            </a:fld>
            <a:endParaRPr lang="en-US"/>
          </a:p>
        </p:txBody>
      </p:sp>
    </p:spTree>
    <p:extLst>
      <p:ext uri="{BB962C8B-B14F-4D97-AF65-F5344CB8AC3E}">
        <p14:creationId xmlns:p14="http://schemas.microsoft.com/office/powerpoint/2010/main" val="193530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A9093-D28F-D547-8C0B-7E6BA1262672}" type="slidenum">
              <a:rPr lang="en-US" smtClean="0"/>
              <a:pPr/>
              <a:t>1</a:t>
            </a:fld>
            <a:endParaRPr lang="en-US"/>
          </a:p>
        </p:txBody>
      </p:sp>
    </p:spTree>
    <p:extLst>
      <p:ext uri="{BB962C8B-B14F-4D97-AF65-F5344CB8AC3E}">
        <p14:creationId xmlns:p14="http://schemas.microsoft.com/office/powerpoint/2010/main" val="214219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can mention the challenges in the use of the IoRT comprising: Data processing, Security and Safety. We could make a pointed list with a few words and some figure at the right if needed.</a:t>
            </a:r>
          </a:p>
        </p:txBody>
      </p:sp>
      <p:sp>
        <p:nvSpPr>
          <p:cNvPr id="4" name="Slide Number Placeholder 3"/>
          <p:cNvSpPr>
            <a:spLocks noGrp="1"/>
          </p:cNvSpPr>
          <p:nvPr>
            <p:ph type="sldNum" sz="quarter" idx="5"/>
          </p:nvPr>
        </p:nvSpPr>
        <p:spPr/>
        <p:txBody>
          <a:bodyPr/>
          <a:lstStyle/>
          <a:p>
            <a:fld id="{8ECB972C-9A4B-694E-94D2-0AF82502154E}" type="slidenum">
              <a:rPr lang="en-US" smtClean="0"/>
              <a:t>10</a:t>
            </a:fld>
            <a:endParaRPr lang="en-US"/>
          </a:p>
        </p:txBody>
      </p:sp>
    </p:spTree>
    <p:extLst>
      <p:ext uri="{BB962C8B-B14F-4D97-AF65-F5344CB8AC3E}">
        <p14:creationId xmlns:p14="http://schemas.microsoft.com/office/powerpoint/2010/main" val="254941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Wrap up what we have presented with a pointed list and highlighting the motivation of this paper which is the awareness and research principles.</a:t>
            </a:r>
          </a:p>
        </p:txBody>
      </p:sp>
      <p:sp>
        <p:nvSpPr>
          <p:cNvPr id="4" name="Slide Number Placeholder 3"/>
          <p:cNvSpPr>
            <a:spLocks noGrp="1"/>
          </p:cNvSpPr>
          <p:nvPr>
            <p:ph type="sldNum" sz="quarter" idx="5"/>
          </p:nvPr>
        </p:nvSpPr>
        <p:spPr/>
        <p:txBody>
          <a:bodyPr/>
          <a:lstStyle/>
          <a:p>
            <a:fld id="{8ECB972C-9A4B-694E-94D2-0AF82502154E}" type="slidenum">
              <a:rPr lang="en-US" smtClean="0"/>
              <a:t>13</a:t>
            </a:fld>
            <a:endParaRPr lang="en-US"/>
          </a:p>
        </p:txBody>
      </p:sp>
    </p:spTree>
    <p:extLst>
      <p:ext uri="{BB962C8B-B14F-4D97-AF65-F5344CB8AC3E}">
        <p14:creationId xmlns:p14="http://schemas.microsoft.com/office/powerpoint/2010/main" val="2764285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16FFE0-2E40-0549-892C-C05C49CA06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1774" cy="6858000"/>
          </a:xfrm>
          <a:prstGeom prst="rect">
            <a:avLst/>
          </a:prstGeom>
        </p:spPr>
      </p:pic>
      <p:cxnSp>
        <p:nvCxnSpPr>
          <p:cNvPr id="9" name="Straight Connector 8">
            <a:extLst>
              <a:ext uri="{FF2B5EF4-FFF2-40B4-BE49-F238E27FC236}">
                <a16:creationId xmlns:a16="http://schemas.microsoft.com/office/drawing/2014/main" id="{46DEDFE1-921C-E042-B564-DB31D5413AF6}"/>
              </a:ext>
            </a:extLst>
          </p:cNvPr>
          <p:cNvCxnSpPr>
            <a:cxnSpLocks/>
          </p:cNvCxnSpPr>
          <p:nvPr userDrawn="1"/>
        </p:nvCxnSpPr>
        <p:spPr>
          <a:xfrm>
            <a:off x="1634674" y="2702419"/>
            <a:ext cx="0" cy="1003949"/>
          </a:xfrm>
          <a:prstGeom prst="line">
            <a:avLst/>
          </a:prstGeom>
          <a:ln w="38100">
            <a:solidFill>
              <a:srgbClr val="E30300"/>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black background&#10;&#10;Description automatically generated">
            <a:extLst>
              <a:ext uri="{FF2B5EF4-FFF2-40B4-BE49-F238E27FC236}">
                <a16:creationId xmlns:a16="http://schemas.microsoft.com/office/drawing/2014/main" id="{DEDF47EE-8C65-A946-8A61-73444A23F34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1597" b="28837"/>
          <a:stretch/>
        </p:blipFill>
        <p:spPr>
          <a:xfrm>
            <a:off x="0" y="-82594"/>
            <a:ext cx="6175261" cy="181292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endParaRPr lang="en-US"/>
          </a:p>
        </p:txBody>
      </p:sp>
      <p:sp>
        <p:nvSpPr>
          <p:cNvPr id="5" name="Footer Placeholder 4"/>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6" name="Slide Number Placeholder 5"/>
          <p:cNvSpPr>
            <a:spLocks noGrp="1"/>
          </p:cNvSpPr>
          <p:nvPr>
            <p:ph type="sldNum" sz="quarter" idx="12"/>
          </p:nvPr>
        </p:nvSpPr>
        <p:spPr/>
        <p:txBody>
          <a:bodyPr/>
          <a:lstStyle/>
          <a:p>
            <a:fld id="{118AE8F9-495A-0644-8CBB-DDB0F429015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endParaRPr lang="en-US"/>
          </a:p>
        </p:txBody>
      </p:sp>
      <p:sp>
        <p:nvSpPr>
          <p:cNvPr id="5" name="Footer Placeholder 4"/>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6" name="Slide Number Placeholder 5"/>
          <p:cNvSpPr>
            <a:spLocks noGrp="1"/>
          </p:cNvSpPr>
          <p:nvPr>
            <p:ph type="sldNum" sz="quarter" idx="12"/>
          </p:nvPr>
        </p:nvSpPr>
        <p:spPr/>
        <p:txBody>
          <a:bodyPr/>
          <a:lstStyle/>
          <a:p>
            <a:fld id="{118AE8F9-495A-0644-8CBB-DDB0F429015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Pattern_5 for PP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1600" y="652224"/>
            <a:ext cx="12090400" cy="6205776"/>
          </a:xfrm>
          <a:prstGeom prst="rect">
            <a:avLst/>
          </a:prstGeom>
        </p:spPr>
      </p:pic>
      <p:sp>
        <p:nvSpPr>
          <p:cNvPr id="2" name="Title 1"/>
          <p:cNvSpPr>
            <a:spLocks noGrp="1"/>
          </p:cNvSpPr>
          <p:nvPr>
            <p:ph type="ctrTitle"/>
          </p:nvPr>
        </p:nvSpPr>
        <p:spPr>
          <a:xfrm>
            <a:off x="914400" y="2130426"/>
            <a:ext cx="10363200" cy="2441575"/>
          </a:xfrm>
          <a:prstGeom prst="rect">
            <a:avLst/>
          </a:prstGeom>
        </p:spPr>
        <p:txBody>
          <a:bodyPr anchor="ctr">
            <a:normAutofit/>
          </a:bodyPr>
          <a:lstStyle>
            <a:lvl1pPr algn="l">
              <a:defRPr b="1">
                <a:solidFill>
                  <a:srgbClr val="0055B8"/>
                </a:solidFill>
                <a:latin typeface="Arial" charset="0"/>
                <a:ea typeface="Arial" charset="0"/>
                <a:cs typeface="Arial" charset="0"/>
              </a:defRPr>
            </a:lvl1pPr>
          </a:lstStyle>
          <a:p>
            <a:r>
              <a:rPr lang="en-US"/>
              <a:t>Click to edit Master title style</a:t>
            </a:r>
          </a:p>
        </p:txBody>
      </p:sp>
    </p:spTree>
    <p:extLst>
      <p:ext uri="{BB962C8B-B14F-4D97-AF65-F5344CB8AC3E}">
        <p14:creationId xmlns:p14="http://schemas.microsoft.com/office/powerpoint/2010/main" val="39404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4" name="Picture 3" descr="Pattern_5 for PP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1600" y="652224"/>
            <a:ext cx="12090400" cy="6205776"/>
          </a:xfrm>
          <a:prstGeom prst="rect">
            <a:avLst/>
          </a:prstGeom>
        </p:spPr>
      </p:pic>
      <p:sp>
        <p:nvSpPr>
          <p:cNvPr id="2" name="Title 1"/>
          <p:cNvSpPr>
            <a:spLocks noGrp="1"/>
          </p:cNvSpPr>
          <p:nvPr>
            <p:ph type="ctrTitle"/>
          </p:nvPr>
        </p:nvSpPr>
        <p:spPr>
          <a:xfrm>
            <a:off x="914400" y="2130426"/>
            <a:ext cx="10363200" cy="2441575"/>
          </a:xfrm>
          <a:prstGeom prst="rect">
            <a:avLst/>
          </a:prstGeom>
        </p:spPr>
        <p:txBody>
          <a:bodyPr anchor="ctr">
            <a:normAutofit/>
          </a:bodyPr>
          <a:lstStyle>
            <a:lvl1pPr algn="l">
              <a:defRPr b="1">
                <a:solidFill>
                  <a:srgbClr val="0055B8"/>
                </a:solidFill>
                <a:latin typeface="Arial" charset="0"/>
                <a:ea typeface="Arial" charset="0"/>
                <a:cs typeface="Arial" charset="0"/>
              </a:defRPr>
            </a:lvl1pPr>
          </a:lstStyle>
          <a:p>
            <a:r>
              <a:rPr lang="en-US"/>
              <a:t>Click to edit Master title style</a:t>
            </a:r>
          </a:p>
        </p:txBody>
      </p:sp>
    </p:spTree>
    <p:extLst>
      <p:ext uri="{BB962C8B-B14F-4D97-AF65-F5344CB8AC3E}">
        <p14:creationId xmlns:p14="http://schemas.microsoft.com/office/powerpoint/2010/main" val="254705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616" y="312888"/>
            <a:ext cx="8415463" cy="524617"/>
          </a:xfrm>
        </p:spPr>
        <p:txBody>
          <a:bodyPr lIns="0" tIns="0" rIns="0" bIns="0" anchor="b"/>
          <a:lstStyle/>
          <a:p>
            <a:r>
              <a:rPr lang="en-US"/>
              <a:t>Click to edit Master title style</a:t>
            </a:r>
          </a:p>
        </p:txBody>
      </p:sp>
      <p:sp>
        <p:nvSpPr>
          <p:cNvPr id="3" name="Content Placeholder 2"/>
          <p:cNvSpPr>
            <a:spLocks noGrp="1"/>
          </p:cNvSpPr>
          <p:nvPr>
            <p:ph idx="1"/>
          </p:nvPr>
        </p:nvSpPr>
        <p:spPr>
          <a:xfrm>
            <a:off x="379616" y="1258809"/>
            <a:ext cx="11543210" cy="488071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18AE8F9-495A-0644-8CBB-DDB0F4290159}" type="slidenum">
              <a:rPr lang="en-US" smtClean="0"/>
              <a:t>‹#›</a:t>
            </a:fld>
            <a:endParaRPr lang="en-US"/>
          </a:p>
        </p:txBody>
      </p:sp>
      <p:cxnSp>
        <p:nvCxnSpPr>
          <p:cNvPr id="9" name="Straight Connector 8">
            <a:extLst>
              <a:ext uri="{FF2B5EF4-FFF2-40B4-BE49-F238E27FC236}">
                <a16:creationId xmlns:a16="http://schemas.microsoft.com/office/drawing/2014/main" id="{A14C580F-EFE8-E04A-93F8-3282543E5DA7}"/>
              </a:ext>
            </a:extLst>
          </p:cNvPr>
          <p:cNvCxnSpPr>
            <a:cxnSpLocks/>
          </p:cNvCxnSpPr>
          <p:nvPr userDrawn="1"/>
        </p:nvCxnSpPr>
        <p:spPr>
          <a:xfrm>
            <a:off x="333121" y="893208"/>
            <a:ext cx="8644624" cy="0"/>
          </a:xfrm>
          <a:prstGeom prst="line">
            <a:avLst/>
          </a:prstGeom>
          <a:ln w="25400">
            <a:solidFill>
              <a:srgbClr val="E30300"/>
            </a:solidFill>
          </a:ln>
        </p:spPr>
        <p:style>
          <a:lnRef idx="1">
            <a:schemeClr val="accent1"/>
          </a:lnRef>
          <a:fillRef idx="0">
            <a:schemeClr val="accent1"/>
          </a:fillRef>
          <a:effectRef idx="0">
            <a:schemeClr val="accent1"/>
          </a:effectRef>
          <a:fontRef idx="minor">
            <a:schemeClr val="tx1"/>
          </a:fontRef>
        </p:style>
      </p:cxnSp>
      <p:sp>
        <p:nvSpPr>
          <p:cNvPr id="10" name="Footer Placeholder 5">
            <a:extLst>
              <a:ext uri="{FF2B5EF4-FFF2-40B4-BE49-F238E27FC236}">
                <a16:creationId xmlns:a16="http://schemas.microsoft.com/office/drawing/2014/main" id="{7D4B2C9E-13A4-C94E-9C54-611D3F4E95DD}"/>
              </a:ext>
            </a:extLst>
          </p:cNvPr>
          <p:cNvSpPr>
            <a:spLocks noGrp="1"/>
          </p:cNvSpPr>
          <p:nvPr>
            <p:ph type="ftr" sz="quarter" idx="11"/>
          </p:nvPr>
        </p:nvSpPr>
        <p:spPr>
          <a:xfrm>
            <a:off x="157164" y="6253339"/>
            <a:ext cx="5938836" cy="503578"/>
          </a:xfrm>
          <a:prstGeom prst="rect">
            <a:avLst/>
          </a:prstGeom>
        </p:spPr>
        <p:txBody>
          <a:bodyPr/>
          <a:lstStyle>
            <a:lvl1pPr>
              <a:defRPr>
                <a:solidFill>
                  <a:srgbClr val="808080"/>
                </a:solidFill>
              </a:defRPr>
            </a:lvl1pPr>
          </a:lstStyle>
          <a:p>
            <a:r>
              <a:rPr lang="en-US"/>
              <a:t>EECE5155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F214AB-FCA8-EF44-B9FC-55610E2AA6CD}"/>
              </a:ext>
            </a:extLst>
          </p:cNvPr>
          <p:cNvPicPr>
            <a:picLocks noChangeAspect="1"/>
          </p:cNvPicPr>
          <p:nvPr userDrawn="1"/>
        </p:nvPicPr>
        <p:blipFill>
          <a:blip r:embed="rId2" cstate="screen">
            <a:alphaModFix amt="4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54239" y="1756130"/>
            <a:ext cx="8643154" cy="1887950"/>
          </a:xfrm>
          <a:effectLst>
            <a:reflection blurRad="6350" stA="50000" endA="295" endPos="92000" dist="101600" dir="5400000" sy="-100000" algn="bl" rotWithShape="0"/>
          </a:effectLst>
        </p:spPr>
        <p:txBody>
          <a:bodyPr anchor="b">
            <a:normAutofit/>
          </a:bodyPr>
          <a:lstStyle>
            <a:lvl1pPr algn="l">
              <a:defRPr sz="3600"/>
            </a:lvl1pPr>
          </a:lstStyle>
          <a:p>
            <a:r>
              <a:rPr lang="en-US"/>
              <a:t>Click to edit Master title style</a:t>
            </a:r>
          </a:p>
        </p:txBody>
      </p:sp>
      <p:cxnSp>
        <p:nvCxnSpPr>
          <p:cNvPr id="15" name="Straight Connector 14"/>
          <p:cNvCxnSpPr>
            <a:cxnSpLocks/>
          </p:cNvCxnSpPr>
          <p:nvPr/>
        </p:nvCxnSpPr>
        <p:spPr>
          <a:xfrm>
            <a:off x="1454239" y="3698110"/>
            <a:ext cx="6347849" cy="121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8FDC51DF-51CE-FC43-AE95-6556120ACF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45145" y="-541224"/>
            <a:ext cx="3789660" cy="22464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endParaRPr lang="en-US"/>
          </a:p>
        </p:txBody>
      </p:sp>
      <p:sp>
        <p:nvSpPr>
          <p:cNvPr id="6" name="Footer Placeholder 5"/>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7" name="Slide Number Placeholder 6"/>
          <p:cNvSpPr>
            <a:spLocks noGrp="1"/>
          </p:cNvSpPr>
          <p:nvPr>
            <p:ph type="sldNum" sz="quarter" idx="12"/>
          </p:nvPr>
        </p:nvSpPr>
        <p:spPr/>
        <p:txBody>
          <a:bodyPr/>
          <a:lstStyle/>
          <a:p>
            <a:fld id="{118AE8F9-495A-0644-8CBB-DDB0F4290159}" type="slidenum">
              <a:rPr lang="en-US" smtClean="0"/>
              <a:t>‹#›</a:t>
            </a:fld>
            <a:endParaRPr lang="en-US"/>
          </a:p>
        </p:txBody>
      </p:sp>
      <p:cxnSp>
        <p:nvCxnSpPr>
          <p:cNvPr id="35" name="Straight Connector 34"/>
          <p:cNvCxnSpPr/>
          <p:nvPr/>
        </p:nvCxnSpPr>
        <p:spPr>
          <a:xfrm>
            <a:off x="1453896" y="1847088"/>
            <a:ext cx="9607522" cy="0"/>
          </a:xfrm>
          <a:prstGeom prst="line">
            <a:avLst/>
          </a:prstGeom>
          <a:ln/>
        </p:spPr>
        <p:style>
          <a:lnRef idx="3">
            <a:schemeClr val="accent5"/>
          </a:lnRef>
          <a:fillRef idx="0">
            <a:schemeClr val="accent5"/>
          </a:fillRef>
          <a:effectRef idx="2">
            <a:schemeClr val="accent5"/>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554138" y="330370"/>
            <a:ext cx="3500715" cy="309201"/>
          </a:xfrm>
          <a:prstGeom prst="rect">
            <a:avLst/>
          </a:prstGeom>
        </p:spPr>
        <p:txBody>
          <a:bodyPr/>
          <a:lstStyle/>
          <a:p>
            <a:endParaRPr lang="en-US"/>
          </a:p>
        </p:txBody>
      </p:sp>
      <p:sp>
        <p:nvSpPr>
          <p:cNvPr id="8" name="Footer Placeholder 7"/>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9" name="Slide Number Placeholder 8"/>
          <p:cNvSpPr>
            <a:spLocks noGrp="1"/>
          </p:cNvSpPr>
          <p:nvPr>
            <p:ph type="sldNum" sz="quarter" idx="12"/>
          </p:nvPr>
        </p:nvSpPr>
        <p:spPr/>
        <p:txBody>
          <a:bodyPr/>
          <a:lstStyle/>
          <a:p>
            <a:fld id="{118AE8F9-495A-0644-8CBB-DDB0F4290159}" type="slidenum">
              <a:rPr lang="en-US" smtClean="0"/>
              <a:t>‹#›</a:t>
            </a:fld>
            <a:endParaRPr lang="en-US"/>
          </a:p>
        </p:txBody>
      </p:sp>
      <p:cxnSp>
        <p:nvCxnSpPr>
          <p:cNvPr id="29" name="Straight Connector 28"/>
          <p:cNvCxnSpPr/>
          <p:nvPr/>
        </p:nvCxnSpPr>
        <p:spPr>
          <a:xfrm>
            <a:off x="1453896" y="1847088"/>
            <a:ext cx="9607522" cy="0"/>
          </a:xfrm>
          <a:prstGeom prst="line">
            <a:avLst/>
          </a:prstGeom>
          <a:ln/>
        </p:spPr>
        <p:style>
          <a:lnRef idx="3">
            <a:schemeClr val="accent5"/>
          </a:lnRef>
          <a:fillRef idx="0">
            <a:schemeClr val="accent5"/>
          </a:fillRef>
          <a:effectRef idx="2">
            <a:schemeClr val="accent5"/>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554138" y="330370"/>
            <a:ext cx="3500715" cy="309201"/>
          </a:xfrm>
          <a:prstGeom prst="rect">
            <a:avLst/>
          </a:prstGeom>
        </p:spPr>
        <p:txBody>
          <a:bodyPr/>
          <a:lstStyle/>
          <a:p>
            <a:endParaRPr lang="en-US"/>
          </a:p>
        </p:txBody>
      </p:sp>
      <p:sp>
        <p:nvSpPr>
          <p:cNvPr id="4" name="Footer Placeholder 3"/>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5" name="Slide Number Placeholder 4"/>
          <p:cNvSpPr>
            <a:spLocks noGrp="1"/>
          </p:cNvSpPr>
          <p:nvPr>
            <p:ph type="sldNum" sz="quarter" idx="12"/>
          </p:nvPr>
        </p:nvSpPr>
        <p:spPr/>
        <p:txBody>
          <a:bodyPr/>
          <a:lstStyle/>
          <a:p>
            <a:fld id="{118AE8F9-495A-0644-8CBB-DDB0F4290159}" type="slidenum">
              <a:rPr lang="en-US" smtClean="0"/>
              <a:t>‹#›</a:t>
            </a:fld>
            <a:endParaRPr lang="en-US"/>
          </a:p>
        </p:txBody>
      </p:sp>
      <p:cxnSp>
        <p:nvCxnSpPr>
          <p:cNvPr id="25" name="Straight Connector 24"/>
          <p:cNvCxnSpPr/>
          <p:nvPr/>
        </p:nvCxnSpPr>
        <p:spPr>
          <a:xfrm>
            <a:off x="1453896" y="1847088"/>
            <a:ext cx="9607522" cy="0"/>
          </a:xfrm>
          <a:prstGeom prst="line">
            <a:avLst/>
          </a:prstGeom>
          <a:ln/>
        </p:spPr>
        <p:style>
          <a:lnRef idx="3">
            <a:schemeClr val="accent5"/>
          </a:lnRef>
          <a:fillRef idx="0">
            <a:schemeClr val="accent5"/>
          </a:fillRef>
          <a:effectRef idx="2">
            <a:schemeClr val="accent5"/>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endParaRPr lang="en-US"/>
          </a:p>
        </p:txBody>
      </p:sp>
      <p:sp>
        <p:nvSpPr>
          <p:cNvPr id="3" name="Footer Placeholder 2"/>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4" name="Slide Number Placeholder 3"/>
          <p:cNvSpPr>
            <a:spLocks noGrp="1"/>
          </p:cNvSpPr>
          <p:nvPr>
            <p:ph type="sldNum" sz="quarter" idx="12"/>
          </p:nvPr>
        </p:nvSpPr>
        <p:spPr/>
        <p:txBody>
          <a:bodyPr/>
          <a:lstStyle/>
          <a:p>
            <a:fld id="{118AE8F9-495A-0644-8CBB-DDB0F42901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endParaRPr lang="en-US"/>
          </a:p>
        </p:txBody>
      </p:sp>
      <p:sp>
        <p:nvSpPr>
          <p:cNvPr id="6" name="Footer Placeholder 5"/>
          <p:cNvSpPr>
            <a:spLocks noGrp="1"/>
          </p:cNvSpPr>
          <p:nvPr>
            <p:ph type="ftr" sz="quarter" idx="11"/>
          </p:nvPr>
        </p:nvSpPr>
        <p:spPr>
          <a:xfrm>
            <a:off x="277438" y="6309055"/>
            <a:ext cx="5938836" cy="309201"/>
          </a:xfrm>
          <a:prstGeom prst="rect">
            <a:avLst/>
          </a:prstGeom>
        </p:spPr>
        <p:txBody>
          <a:bodyPr/>
          <a:lstStyle/>
          <a:p>
            <a:r>
              <a:rPr lang="en-US"/>
              <a:t>EECE5155</a:t>
            </a:r>
          </a:p>
        </p:txBody>
      </p:sp>
      <p:sp>
        <p:nvSpPr>
          <p:cNvPr id="7" name="Slide Number Placeholder 6"/>
          <p:cNvSpPr>
            <a:spLocks noGrp="1"/>
          </p:cNvSpPr>
          <p:nvPr>
            <p:ph type="sldNum" sz="quarter" idx="12"/>
          </p:nvPr>
        </p:nvSpPr>
        <p:spPr/>
        <p:txBody>
          <a:bodyPr/>
          <a:lstStyle/>
          <a:p>
            <a:fld id="{118AE8F9-495A-0644-8CBB-DDB0F429015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r>
              <a:rPr lang="en-US"/>
              <a:t>EECE5155</a:t>
            </a:r>
          </a:p>
        </p:txBody>
      </p:sp>
      <p:sp>
        <p:nvSpPr>
          <p:cNvPr id="7" name="Slide Number Placeholder 6"/>
          <p:cNvSpPr>
            <a:spLocks noGrp="1"/>
          </p:cNvSpPr>
          <p:nvPr>
            <p:ph type="sldNum" sz="quarter" idx="12"/>
          </p:nvPr>
        </p:nvSpPr>
        <p:spPr/>
        <p:txBody>
          <a:bodyPr/>
          <a:lstStyle/>
          <a:p>
            <a:fld id="{118AE8F9-495A-0644-8CBB-DDB0F429015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121" y="319711"/>
            <a:ext cx="8415463" cy="524617"/>
          </a:xfrm>
          <a:prstGeom prst="rect">
            <a:avLst/>
          </a:prstGeom>
        </p:spPr>
        <p:txBody>
          <a:bodyPr vert="horz" lIns="0" tIns="0" rIns="0" bIns="0" rtlCol="0" anchor="b">
            <a:normAutofit/>
          </a:bodyPr>
          <a:lstStyle/>
          <a:p>
            <a:r>
              <a:rPr lang="en-US"/>
              <a:t>Click To Edit Master Title Style</a:t>
            </a:r>
          </a:p>
        </p:txBody>
      </p:sp>
      <p:sp>
        <p:nvSpPr>
          <p:cNvPr id="3" name="Text Placeholder 2"/>
          <p:cNvSpPr>
            <a:spLocks noGrp="1"/>
          </p:cNvSpPr>
          <p:nvPr>
            <p:ph type="body" idx="1"/>
          </p:nvPr>
        </p:nvSpPr>
        <p:spPr>
          <a:xfrm>
            <a:off x="379616" y="1426500"/>
            <a:ext cx="10995519" cy="40398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246874" y="6241066"/>
            <a:ext cx="811019" cy="503578"/>
          </a:xfrm>
          <a:prstGeom prst="rect">
            <a:avLst/>
          </a:prstGeom>
        </p:spPr>
        <p:txBody>
          <a:bodyPr vert="horz" lIns="91440" tIns="45720" rIns="91440" bIns="45720" rtlCol="0" anchor="b" anchorCtr="0"/>
          <a:lstStyle>
            <a:lvl1pPr algn="r">
              <a:defRPr lang="en-US" smtClean="0">
                <a:solidFill>
                  <a:srgbClr val="D41B2B"/>
                </a:solidFill>
                <a:latin typeface="Helvetica" pitchFamily="2" charset="0"/>
              </a:defRPr>
            </a:lvl1pPr>
          </a:lstStyle>
          <a:p>
            <a:fld id="{118AE8F9-495A-0644-8CBB-DDB0F4290159}" type="slidenum">
              <a:rPr lang="en-US" smtClean="0"/>
              <a:pPr/>
              <a:t>‹#›</a:t>
            </a:fld>
            <a:endParaRPr lang="en-US"/>
          </a:p>
        </p:txBody>
      </p:sp>
      <p:sp>
        <p:nvSpPr>
          <p:cNvPr id="11" name="Footer Placeholder 5">
            <a:extLst>
              <a:ext uri="{FF2B5EF4-FFF2-40B4-BE49-F238E27FC236}">
                <a16:creationId xmlns:a16="http://schemas.microsoft.com/office/drawing/2014/main" id="{DEEED620-FA8A-7F4A-ACA9-86DAD5A4668C}"/>
              </a:ext>
            </a:extLst>
          </p:cNvPr>
          <p:cNvSpPr>
            <a:spLocks noGrp="1"/>
          </p:cNvSpPr>
          <p:nvPr>
            <p:ph type="ftr" sz="quarter" idx="3"/>
          </p:nvPr>
        </p:nvSpPr>
        <p:spPr>
          <a:xfrm>
            <a:off x="157164" y="6238546"/>
            <a:ext cx="5938836" cy="503578"/>
          </a:xfrm>
          <a:prstGeom prst="rect">
            <a:avLst/>
          </a:prstGeom>
        </p:spPr>
        <p:txBody>
          <a:bodyPr anchor="b" anchorCtr="0"/>
          <a:lstStyle/>
          <a:p>
            <a:r>
              <a:rPr lang="en-US"/>
              <a:t>EECE5155</a:t>
            </a:r>
          </a:p>
        </p:txBody>
      </p:sp>
      <p:pic>
        <p:nvPicPr>
          <p:cNvPr id="9" name="Picture 8" descr="A close up of a logo&#10;&#10;Description automatically generated">
            <a:extLst>
              <a:ext uri="{FF2B5EF4-FFF2-40B4-BE49-F238E27FC236}">
                <a16:creationId xmlns:a16="http://schemas.microsoft.com/office/drawing/2014/main" id="{0DCDCD59-4350-A54C-87FF-70E2D398DCF5}"/>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8945145" y="-541224"/>
            <a:ext cx="3789660" cy="2246486"/>
          </a:xfrm>
          <a:prstGeom prst="rect">
            <a:avLst/>
          </a:prstGeom>
        </p:spPr>
      </p:pic>
    </p:spTree>
    <p:extLst>
      <p:ext uri="{BB962C8B-B14F-4D97-AF65-F5344CB8AC3E}">
        <p14:creationId xmlns:p14="http://schemas.microsoft.com/office/powerpoint/2010/main" val="2046005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914400" rtl="0" eaLnBrk="1" latinLnBrk="0" hangingPunct="1">
        <a:lnSpc>
          <a:spcPct val="90000"/>
        </a:lnSpc>
        <a:spcBef>
          <a:spcPct val="0"/>
        </a:spcBef>
        <a:buNone/>
        <a:defRPr sz="3200" b="1" i="0" kern="1200" cap="none">
          <a:solidFill>
            <a:schemeClr val="tx1"/>
          </a:solidFill>
          <a:effectLst/>
          <a:latin typeface="Helvetica" pitchFamily="2" charset="0"/>
          <a:ea typeface="+mj-ea"/>
          <a:cs typeface="+mj-cs"/>
        </a:defRPr>
      </a:lvl1pPr>
    </p:titleStyle>
    <p:body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C32F41-92DF-CD4F-8956-DE4AB2770F8F}"/>
              </a:ext>
            </a:extLst>
          </p:cNvPr>
          <p:cNvSpPr/>
          <p:nvPr/>
        </p:nvSpPr>
        <p:spPr>
          <a:xfrm>
            <a:off x="1717514" y="2560385"/>
            <a:ext cx="9613095" cy="1200329"/>
          </a:xfrm>
          <a:prstGeom prst="rect">
            <a:avLst/>
          </a:prstGeom>
        </p:spPr>
        <p:txBody>
          <a:bodyPr wrap="square">
            <a:spAutoFit/>
          </a:bodyPr>
          <a:lstStyle/>
          <a:p>
            <a:r>
              <a:rPr lang="en-GB" sz="3600" b="1">
                <a:solidFill>
                  <a:schemeClr val="bg1"/>
                </a:solidFill>
                <a:latin typeface="FF real head pro"/>
              </a:rPr>
              <a:t>Internet of Robotic Things: Current Technologies, Applications, Challenges and Future Directions </a:t>
            </a:r>
          </a:p>
        </p:txBody>
      </p:sp>
      <p:sp>
        <p:nvSpPr>
          <p:cNvPr id="4" name="Rectangle 3">
            <a:extLst>
              <a:ext uri="{FF2B5EF4-FFF2-40B4-BE49-F238E27FC236}">
                <a16:creationId xmlns:a16="http://schemas.microsoft.com/office/drawing/2014/main" id="{CD5FFF29-4F84-4140-9560-BC1BF9F2012C}"/>
              </a:ext>
            </a:extLst>
          </p:cNvPr>
          <p:cNvSpPr/>
          <p:nvPr/>
        </p:nvSpPr>
        <p:spPr>
          <a:xfrm>
            <a:off x="1716896" y="4408079"/>
            <a:ext cx="9168712" cy="400110"/>
          </a:xfrm>
          <a:prstGeom prst="rect">
            <a:avLst/>
          </a:prstGeom>
        </p:spPr>
        <p:txBody>
          <a:bodyPr wrap="square" lIns="91440" tIns="45720" rIns="91440" bIns="45720" anchor="t">
            <a:spAutoFit/>
          </a:bodyPr>
          <a:lstStyle/>
          <a:p>
            <a:r>
              <a:rPr lang="en-US" sz="2000">
                <a:solidFill>
                  <a:schemeClr val="bg1"/>
                </a:solidFill>
                <a:latin typeface="FF real head pro"/>
              </a:rPr>
              <a:t>Davide Villa, Matthew Heim, </a:t>
            </a:r>
            <a:r>
              <a:rPr lang="en-US" sz="2000" err="1">
                <a:solidFill>
                  <a:schemeClr val="bg1"/>
                </a:solidFill>
                <a:latin typeface="FF real head pro"/>
              </a:rPr>
              <a:t>Liangshe</a:t>
            </a:r>
            <a:r>
              <a:rPr lang="en-US" sz="2000">
                <a:solidFill>
                  <a:schemeClr val="bg1"/>
                </a:solidFill>
                <a:latin typeface="FF real head pro"/>
              </a:rPr>
              <a:t> Li, </a:t>
            </a:r>
            <a:r>
              <a:rPr lang="en-US" sz="2000" err="1">
                <a:solidFill>
                  <a:schemeClr val="bg1"/>
                </a:solidFill>
                <a:latin typeface="FF real head pro"/>
              </a:rPr>
              <a:t>Xinchao</a:t>
            </a:r>
            <a:r>
              <a:rPr lang="en-US" sz="2000">
                <a:solidFill>
                  <a:schemeClr val="bg1"/>
                </a:solidFill>
                <a:latin typeface="FF real head pro"/>
              </a:rPr>
              <a:t> Song</a:t>
            </a:r>
            <a:endParaRPr lang="en-US">
              <a:solidFill>
                <a:schemeClr val="bg1"/>
              </a:solidFill>
              <a:latin typeface="Gill Sans MT"/>
            </a:endParaRPr>
          </a:p>
        </p:txBody>
      </p:sp>
    </p:spTree>
    <p:extLst>
      <p:ext uri="{BB962C8B-B14F-4D97-AF65-F5344CB8AC3E}">
        <p14:creationId xmlns:p14="http://schemas.microsoft.com/office/powerpoint/2010/main" val="107165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9616" y="1258809"/>
            <a:ext cx="11543210" cy="2174643"/>
          </a:xfrm>
        </p:spPr>
        <p:txBody>
          <a:bodyPr>
            <a:normAutofit/>
          </a:bodyPr>
          <a:lstStyle/>
          <a:p>
            <a:pPr marL="0" indent="0">
              <a:buNone/>
            </a:pPr>
            <a:r>
              <a:rPr lang="en-US" sz="2400" b="1">
                <a:latin typeface="Helvetica"/>
                <a:ea typeface="+mn-lt"/>
                <a:cs typeface="Helvetica"/>
              </a:rPr>
              <a:t>Data Processing</a:t>
            </a:r>
            <a:r>
              <a:rPr lang="en-US" sz="2400" b="1">
                <a:ea typeface="+mn-lt"/>
                <a:cs typeface="+mn-lt"/>
              </a:rPr>
              <a:t>:</a:t>
            </a:r>
            <a:endParaRPr lang="en-US"/>
          </a:p>
          <a:p>
            <a:r>
              <a:rPr lang="en-US">
                <a:ea typeface="+mn-lt"/>
                <a:cs typeface="+mn-lt"/>
                <a:sym typeface="Wingdings"/>
              </a:rPr>
              <a:t>High demand for processing massive data</a:t>
            </a:r>
            <a:endParaRPr lang="en-US">
              <a:ea typeface="+mn-lt"/>
              <a:cs typeface="+mn-lt"/>
            </a:endParaRPr>
          </a:p>
          <a:p>
            <a:r>
              <a:rPr lang="en-US">
                <a:ea typeface="+mn-lt"/>
                <a:cs typeface="+mn-lt"/>
              </a:rPr>
              <a:t>Latency on real-time applications</a:t>
            </a:r>
            <a:endParaRPr lang="en-US"/>
          </a:p>
          <a:p>
            <a:r>
              <a:rPr lang="en-US">
                <a:ea typeface="+mn-lt"/>
                <a:cs typeface="+mn-lt"/>
              </a:rPr>
              <a:t>Unreliable communication</a:t>
            </a:r>
            <a:endParaRPr lang="en-US" sz="2400">
              <a:ea typeface="+mn-lt"/>
              <a:cs typeface="+mn-lt"/>
            </a:endParaRPr>
          </a:p>
          <a:p>
            <a:endParaRPr lang="en-US">
              <a:latin typeface="Gill Sans MT"/>
              <a:ea typeface="+mn-lt"/>
              <a:cs typeface="Helvetica"/>
            </a:endParaRPr>
          </a:p>
        </p:txBody>
      </p:sp>
      <p:sp>
        <p:nvSpPr>
          <p:cNvPr id="3" name="Title 2"/>
          <p:cNvSpPr>
            <a:spLocks noGrp="1"/>
          </p:cNvSpPr>
          <p:nvPr>
            <p:ph type="title"/>
          </p:nvPr>
        </p:nvSpPr>
        <p:spPr/>
        <p:txBody>
          <a:bodyPr/>
          <a:lstStyle/>
          <a:p>
            <a:r>
              <a:rPr lang="en-US">
                <a:latin typeface="Helvetica"/>
                <a:cs typeface="Helvetica"/>
              </a:rPr>
              <a:t>Technology Challenges</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10</a:t>
            </a:fld>
            <a:endParaRPr lang="en-US"/>
          </a:p>
        </p:txBody>
      </p:sp>
      <p:sp>
        <p:nvSpPr>
          <p:cNvPr id="6" name="TextBox 5">
            <a:extLst>
              <a:ext uri="{FF2B5EF4-FFF2-40B4-BE49-F238E27FC236}">
                <a16:creationId xmlns:a16="http://schemas.microsoft.com/office/drawing/2014/main" id="{C950B383-64A1-4D5B-ABD8-2E6C16368B99}"/>
              </a:ext>
            </a:extLst>
          </p:cNvPr>
          <p:cNvSpPr txBox="1"/>
          <p:nvPr/>
        </p:nvSpPr>
        <p:spPr>
          <a:xfrm>
            <a:off x="6736862" y="1383324"/>
            <a:ext cx="4120659" cy="1923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a:ea typeface="+mn-lt"/>
                <a:cs typeface="+mn-lt"/>
              </a:rPr>
              <a:t>Solutions</a:t>
            </a:r>
          </a:p>
          <a:p>
            <a:pPr marL="285750" indent="-285750">
              <a:lnSpc>
                <a:spcPct val="120000"/>
              </a:lnSpc>
              <a:spcBef>
                <a:spcPts val="1000"/>
              </a:spcBef>
              <a:buFont typeface="Arial"/>
              <a:buChar char="•"/>
            </a:pPr>
            <a:r>
              <a:rPr lang="en-US" sz="2000">
                <a:solidFill>
                  <a:srgbClr val="0070C0"/>
                </a:solidFill>
                <a:ea typeface="+mn-lt"/>
                <a:cs typeface="+mn-lt"/>
              </a:rPr>
              <a:t> </a:t>
            </a:r>
            <a:r>
              <a:rPr lang="en-US" sz="2000">
                <a:ea typeface="+mn-lt"/>
                <a:cs typeface="+mn-lt"/>
              </a:rPr>
              <a:t>Efficient computing frameworks</a:t>
            </a:r>
            <a:endParaRPr lang="en-US" sz="2000"/>
          </a:p>
          <a:p>
            <a:pPr marL="285750" indent="-285750">
              <a:lnSpc>
                <a:spcPct val="120000"/>
              </a:lnSpc>
              <a:spcBef>
                <a:spcPts val="1000"/>
              </a:spcBef>
              <a:buFont typeface="Arial"/>
              <a:buChar char="•"/>
            </a:pPr>
            <a:r>
              <a:rPr lang="en-US" sz="2000">
                <a:solidFill>
                  <a:srgbClr val="0070C0"/>
                </a:solidFill>
                <a:ea typeface="+mn-lt"/>
                <a:cs typeface="+mn-lt"/>
              </a:rPr>
              <a:t> </a:t>
            </a:r>
            <a:r>
              <a:rPr lang="en-US" sz="2000">
                <a:ea typeface="+mn-lt"/>
                <a:cs typeface="+mn-lt"/>
              </a:rPr>
              <a:t>New communication technologies</a:t>
            </a:r>
          </a:p>
          <a:p>
            <a:pPr marL="285750" indent="-285750">
              <a:lnSpc>
                <a:spcPct val="120000"/>
              </a:lnSpc>
              <a:spcBef>
                <a:spcPts val="1000"/>
              </a:spcBef>
              <a:buFont typeface="Arial"/>
              <a:buChar char="•"/>
            </a:pPr>
            <a:r>
              <a:rPr lang="en-US" sz="2000">
                <a:solidFill>
                  <a:srgbClr val="0070C0"/>
                </a:solidFill>
                <a:ea typeface="+mn-lt"/>
                <a:cs typeface="+mn-lt"/>
              </a:rPr>
              <a:t> </a:t>
            </a:r>
            <a:r>
              <a:rPr lang="en-US" sz="2000">
                <a:ea typeface="+mn-lt"/>
                <a:cs typeface="+mn-lt"/>
              </a:rPr>
              <a:t>Optimization</a:t>
            </a:r>
          </a:p>
        </p:txBody>
      </p:sp>
      <p:sp>
        <p:nvSpPr>
          <p:cNvPr id="7" name="TextBox 6">
            <a:extLst>
              <a:ext uri="{FF2B5EF4-FFF2-40B4-BE49-F238E27FC236}">
                <a16:creationId xmlns:a16="http://schemas.microsoft.com/office/drawing/2014/main" id="{5238384E-5E2A-422D-AE12-33A3A0242F9A}"/>
              </a:ext>
            </a:extLst>
          </p:cNvPr>
          <p:cNvSpPr txBox="1"/>
          <p:nvPr/>
        </p:nvSpPr>
        <p:spPr>
          <a:xfrm>
            <a:off x="6736862" y="3972168"/>
            <a:ext cx="4120659" cy="1923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a:ea typeface="+mn-lt"/>
                <a:cs typeface="+mn-lt"/>
              </a:rPr>
              <a:t>Solutions</a:t>
            </a:r>
            <a:endParaRPr lang="en-US" sz="2000"/>
          </a:p>
          <a:p>
            <a:pPr marL="285750" indent="-285750">
              <a:lnSpc>
                <a:spcPct val="120000"/>
              </a:lnSpc>
              <a:spcBef>
                <a:spcPts val="1000"/>
              </a:spcBef>
              <a:buFont typeface="Arial"/>
              <a:buChar char="•"/>
            </a:pPr>
            <a:r>
              <a:rPr lang="en-US" sz="2000">
                <a:solidFill>
                  <a:srgbClr val="0070C0"/>
                </a:solidFill>
                <a:ea typeface="+mn-lt"/>
                <a:cs typeface="+mn-lt"/>
              </a:rPr>
              <a:t> </a:t>
            </a:r>
            <a:r>
              <a:rPr lang="en-US" sz="2000">
                <a:ea typeface="+mn-lt"/>
                <a:cs typeface="+mn-lt"/>
              </a:rPr>
              <a:t>Secured communication</a:t>
            </a:r>
            <a:endParaRPr lang="en-US" sz="2000"/>
          </a:p>
          <a:p>
            <a:pPr marL="285750" indent="-285750">
              <a:lnSpc>
                <a:spcPct val="120000"/>
              </a:lnSpc>
              <a:spcBef>
                <a:spcPts val="1000"/>
              </a:spcBef>
              <a:buFont typeface="Arial"/>
              <a:buChar char="•"/>
            </a:pPr>
            <a:r>
              <a:rPr lang="en-US" sz="2000">
                <a:solidFill>
                  <a:srgbClr val="0070C0"/>
                </a:solidFill>
              </a:rPr>
              <a:t> </a:t>
            </a:r>
            <a:r>
              <a:rPr lang="en-US" sz="2000"/>
              <a:t>Strengthening authentication</a:t>
            </a:r>
            <a:endParaRPr lang="en-US" sz="2000">
              <a:ea typeface="+mn-lt"/>
              <a:cs typeface="+mn-lt"/>
            </a:endParaRPr>
          </a:p>
          <a:p>
            <a:pPr marL="285750" indent="-285750">
              <a:lnSpc>
                <a:spcPct val="120000"/>
              </a:lnSpc>
              <a:spcBef>
                <a:spcPts val="1000"/>
              </a:spcBef>
              <a:buFont typeface="Arial"/>
              <a:buChar char="•"/>
            </a:pPr>
            <a:r>
              <a:rPr lang="en-US" sz="2000">
                <a:solidFill>
                  <a:srgbClr val="0070C0"/>
                </a:solidFill>
              </a:rPr>
              <a:t> </a:t>
            </a:r>
            <a:r>
              <a:rPr lang="en-US" sz="2000"/>
              <a:t>Safety measures on robots</a:t>
            </a:r>
          </a:p>
        </p:txBody>
      </p:sp>
      <p:sp>
        <p:nvSpPr>
          <p:cNvPr id="8" name="Arrow: Right 7">
            <a:extLst>
              <a:ext uri="{FF2B5EF4-FFF2-40B4-BE49-F238E27FC236}">
                <a16:creationId xmlns:a16="http://schemas.microsoft.com/office/drawing/2014/main" id="{7BD597C3-E5B2-4AF6-B685-1533B3E35A25}"/>
              </a:ext>
            </a:extLst>
          </p:cNvPr>
          <p:cNvSpPr/>
          <p:nvPr/>
        </p:nvSpPr>
        <p:spPr>
          <a:xfrm>
            <a:off x="5362563" y="2102298"/>
            <a:ext cx="976923" cy="488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66C7663-7800-411D-95A1-24D425565C38}"/>
              </a:ext>
            </a:extLst>
          </p:cNvPr>
          <p:cNvSpPr/>
          <p:nvPr/>
        </p:nvSpPr>
        <p:spPr>
          <a:xfrm>
            <a:off x="5362564" y="4681374"/>
            <a:ext cx="976923" cy="488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
            <a:extLst>
              <a:ext uri="{FF2B5EF4-FFF2-40B4-BE49-F238E27FC236}">
                <a16:creationId xmlns:a16="http://schemas.microsoft.com/office/drawing/2014/main" id="{6C325BD7-BF23-42B4-9669-B1B05C8801B8}"/>
              </a:ext>
            </a:extLst>
          </p:cNvPr>
          <p:cNvSpPr txBox="1">
            <a:spLocks/>
          </p:cNvSpPr>
          <p:nvPr/>
        </p:nvSpPr>
        <p:spPr>
          <a:xfrm>
            <a:off x="375708" y="3843748"/>
            <a:ext cx="11543210" cy="216487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400" b="1">
                <a:latin typeface="Helvetica"/>
                <a:ea typeface="+mn-lt"/>
                <a:cs typeface="Helvetica"/>
              </a:rPr>
              <a:t>Security &amp; Safety</a:t>
            </a:r>
            <a:r>
              <a:rPr lang="en-US" sz="2400" b="1">
                <a:ea typeface="+mn-lt"/>
                <a:cs typeface="+mn-lt"/>
              </a:rPr>
              <a:t>:</a:t>
            </a:r>
            <a:endParaRPr lang="en-US" sz="2400">
              <a:ea typeface="+mn-lt"/>
              <a:cs typeface="+mn-lt"/>
            </a:endParaRPr>
          </a:p>
          <a:p>
            <a:pPr>
              <a:buFont typeface="Arial"/>
              <a:buChar char="•"/>
            </a:pPr>
            <a:r>
              <a:rPr lang="en-US">
                <a:ea typeface="+mn-lt"/>
                <a:cs typeface="+mn-lt"/>
              </a:rPr>
              <a:t>Insecure communication</a:t>
            </a:r>
          </a:p>
          <a:p>
            <a:pPr>
              <a:buFont typeface="Arial"/>
              <a:buChar char="•"/>
            </a:pPr>
            <a:r>
              <a:rPr lang="en-US">
                <a:ea typeface="+mn-lt"/>
                <a:cs typeface="+mn-lt"/>
              </a:rPr>
              <a:t>Authentication failure</a:t>
            </a:r>
            <a:endParaRPr lang="en-US"/>
          </a:p>
          <a:p>
            <a:pPr>
              <a:buFont typeface="Arial"/>
              <a:buChar char="•"/>
            </a:pPr>
            <a:r>
              <a:rPr lang="en-US">
                <a:ea typeface="+mn-lt"/>
                <a:cs typeface="+mn-lt"/>
              </a:rPr>
              <a:t>Robot failures</a:t>
            </a:r>
          </a:p>
          <a:p>
            <a:endParaRPr lang="en-US">
              <a:ea typeface="+mn-lt"/>
              <a:cs typeface="+mn-lt"/>
            </a:endParaRPr>
          </a:p>
        </p:txBody>
      </p:sp>
    </p:spTree>
    <p:extLst>
      <p:ext uri="{BB962C8B-B14F-4D97-AF65-F5344CB8AC3E}">
        <p14:creationId xmlns:p14="http://schemas.microsoft.com/office/powerpoint/2010/main" val="411942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DB42-A089-4DD4-9327-F171066D03F4}"/>
              </a:ext>
            </a:extLst>
          </p:cNvPr>
          <p:cNvSpPr>
            <a:spLocks noGrp="1"/>
          </p:cNvSpPr>
          <p:nvPr>
            <p:ph type="title"/>
          </p:nvPr>
        </p:nvSpPr>
        <p:spPr/>
        <p:txBody>
          <a:bodyPr/>
          <a:lstStyle/>
          <a:p>
            <a:r>
              <a:rPr lang="en-US">
                <a:latin typeface="Helvetica"/>
                <a:cs typeface="Helvetica"/>
              </a:rPr>
              <a:t>Ethical Issues</a:t>
            </a:r>
            <a:endParaRPr lang="en-US" b="0">
              <a:latin typeface="Helvetica"/>
              <a:cs typeface="Helvetica"/>
            </a:endParaRPr>
          </a:p>
        </p:txBody>
      </p:sp>
      <p:sp>
        <p:nvSpPr>
          <p:cNvPr id="3" name="Content Placeholder 2">
            <a:extLst>
              <a:ext uri="{FF2B5EF4-FFF2-40B4-BE49-F238E27FC236}">
                <a16:creationId xmlns:a16="http://schemas.microsoft.com/office/drawing/2014/main" id="{3C3177C7-495B-4FCD-A073-4A9D670785EC}"/>
              </a:ext>
            </a:extLst>
          </p:cNvPr>
          <p:cNvSpPr>
            <a:spLocks noGrp="1"/>
          </p:cNvSpPr>
          <p:nvPr>
            <p:ph idx="1"/>
          </p:nvPr>
        </p:nvSpPr>
        <p:spPr/>
        <p:txBody>
          <a:bodyPr/>
          <a:lstStyle/>
          <a:p>
            <a:r>
              <a:rPr lang="en-US" sz="2400">
                <a:ea typeface="+mn-lt"/>
                <a:cs typeface="+mn-lt"/>
              </a:rPr>
              <a:t>Robot ethic</a:t>
            </a:r>
          </a:p>
          <a:p>
            <a:pPr marL="457200" lvl="1" indent="0">
              <a:buNone/>
            </a:pPr>
            <a:r>
              <a:rPr lang="en-US">
                <a:ea typeface="+mn-lt"/>
                <a:cs typeface="+mn-lt"/>
              </a:rPr>
              <a:t>Robots should benefit but not harm users.</a:t>
            </a:r>
          </a:p>
          <a:p>
            <a:r>
              <a:rPr lang="en-US" sz="2400">
                <a:ea typeface="+mn-lt"/>
                <a:cs typeface="+mn-lt"/>
              </a:rPr>
              <a:t>Property rights</a:t>
            </a:r>
          </a:p>
          <a:p>
            <a:pPr marL="457200" lvl="1" indent="0">
              <a:buNone/>
            </a:pPr>
            <a:r>
              <a:rPr lang="en-US">
                <a:ea typeface="+mn-lt"/>
                <a:cs typeface="+mn-lt"/>
              </a:rPr>
              <a:t>The origin and owner of information should be clarified.</a:t>
            </a:r>
          </a:p>
          <a:p>
            <a:r>
              <a:rPr lang="en-US" sz="2400">
                <a:ea typeface="+mn-lt"/>
                <a:cs typeface="+mn-lt"/>
              </a:rPr>
              <a:t>Privacy</a:t>
            </a:r>
          </a:p>
          <a:p>
            <a:pPr marL="457200" lvl="1" indent="0">
              <a:buNone/>
            </a:pPr>
            <a:r>
              <a:rPr lang="en-US">
                <a:ea typeface="+mn-lt"/>
                <a:cs typeface="+mn-lt"/>
              </a:rPr>
              <a:t>Data should be accessed only with proper permission and authorization.</a:t>
            </a:r>
          </a:p>
        </p:txBody>
      </p:sp>
      <p:sp>
        <p:nvSpPr>
          <p:cNvPr id="4" name="Slide Number Placeholder 3">
            <a:extLst>
              <a:ext uri="{FF2B5EF4-FFF2-40B4-BE49-F238E27FC236}">
                <a16:creationId xmlns:a16="http://schemas.microsoft.com/office/drawing/2014/main" id="{480D4DCE-4D43-4391-B924-D5352A2DC222}"/>
              </a:ext>
            </a:extLst>
          </p:cNvPr>
          <p:cNvSpPr>
            <a:spLocks noGrp="1"/>
          </p:cNvSpPr>
          <p:nvPr>
            <p:ph type="sldNum" sz="quarter" idx="12"/>
          </p:nvPr>
        </p:nvSpPr>
        <p:spPr/>
        <p:txBody>
          <a:bodyPr/>
          <a:lstStyle/>
          <a:p>
            <a:fld id="{118AE8F9-495A-0644-8CBB-DDB0F4290159}" type="slidenum">
              <a:rPr lang="en-US" smtClean="0"/>
              <a:t>11</a:t>
            </a:fld>
            <a:endParaRPr lang="en-US"/>
          </a:p>
        </p:txBody>
      </p:sp>
      <p:sp>
        <p:nvSpPr>
          <p:cNvPr id="5" name="Footer Placeholder 4">
            <a:extLst>
              <a:ext uri="{FF2B5EF4-FFF2-40B4-BE49-F238E27FC236}">
                <a16:creationId xmlns:a16="http://schemas.microsoft.com/office/drawing/2014/main" id="{022FE245-F10F-4BB2-B25C-FACB07BEBCB2}"/>
              </a:ext>
            </a:extLst>
          </p:cNvPr>
          <p:cNvSpPr>
            <a:spLocks noGrp="1"/>
          </p:cNvSpPr>
          <p:nvPr>
            <p:ph type="ftr" sz="quarter" idx="11"/>
          </p:nvPr>
        </p:nvSpPr>
        <p:spPr/>
        <p:txBody>
          <a:bodyPr/>
          <a:lstStyle/>
          <a:p>
            <a:r>
              <a:rPr lang="en-US"/>
              <a:t>EECE5155</a:t>
            </a:r>
          </a:p>
        </p:txBody>
      </p:sp>
      <p:pic>
        <p:nvPicPr>
          <p:cNvPr id="6" name="Picture 6" descr="A picture containing text&#10;&#10;Description automatically generated">
            <a:extLst>
              <a:ext uri="{FF2B5EF4-FFF2-40B4-BE49-F238E27FC236}">
                <a16:creationId xmlns:a16="http://schemas.microsoft.com/office/drawing/2014/main" id="{496FC657-9310-495D-932D-E2DA11D138A3}"/>
              </a:ext>
            </a:extLst>
          </p:cNvPr>
          <p:cNvPicPr>
            <a:picLocks noChangeAspect="1"/>
          </p:cNvPicPr>
          <p:nvPr/>
        </p:nvPicPr>
        <p:blipFill>
          <a:blip r:embed="rId2"/>
          <a:stretch>
            <a:fillRect/>
          </a:stretch>
        </p:blipFill>
        <p:spPr>
          <a:xfrm>
            <a:off x="8925169" y="4428738"/>
            <a:ext cx="2733431" cy="1820294"/>
          </a:xfrm>
          <a:prstGeom prst="rect">
            <a:avLst/>
          </a:prstGeom>
          <a:ln>
            <a:solidFill>
              <a:schemeClr val="tx1"/>
            </a:solidFill>
          </a:ln>
        </p:spPr>
      </p:pic>
    </p:spTree>
    <p:extLst>
      <p:ext uri="{BB962C8B-B14F-4D97-AF65-F5344CB8AC3E}">
        <p14:creationId xmlns:p14="http://schemas.microsoft.com/office/powerpoint/2010/main" val="265254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A8EE-C52E-434B-850F-B9EC5F144442}"/>
              </a:ext>
            </a:extLst>
          </p:cNvPr>
          <p:cNvSpPr>
            <a:spLocks noGrp="1"/>
          </p:cNvSpPr>
          <p:nvPr>
            <p:ph type="title"/>
          </p:nvPr>
        </p:nvSpPr>
        <p:spPr/>
        <p:txBody>
          <a:bodyPr/>
          <a:lstStyle/>
          <a:p>
            <a:r>
              <a:rPr lang="en-US">
                <a:latin typeface="Helvetica"/>
                <a:cs typeface="Helvetica"/>
              </a:rPr>
              <a:t>Regulations</a:t>
            </a:r>
            <a:endParaRPr lang="en-US">
              <a:latin typeface="Helvetica"/>
            </a:endParaRPr>
          </a:p>
        </p:txBody>
      </p:sp>
      <p:sp>
        <p:nvSpPr>
          <p:cNvPr id="3" name="Content Placeholder 2">
            <a:extLst>
              <a:ext uri="{FF2B5EF4-FFF2-40B4-BE49-F238E27FC236}">
                <a16:creationId xmlns:a16="http://schemas.microsoft.com/office/drawing/2014/main" id="{0B0A5871-3F08-4809-84F9-2EA7B1B8E386}"/>
              </a:ext>
            </a:extLst>
          </p:cNvPr>
          <p:cNvSpPr>
            <a:spLocks noGrp="1"/>
          </p:cNvSpPr>
          <p:nvPr>
            <p:ph idx="1"/>
          </p:nvPr>
        </p:nvSpPr>
        <p:spPr>
          <a:xfrm>
            <a:off x="379616" y="1258809"/>
            <a:ext cx="5815999" cy="4880719"/>
          </a:xfrm>
        </p:spPr>
        <p:txBody>
          <a:bodyPr/>
          <a:lstStyle/>
          <a:p>
            <a:r>
              <a:rPr lang="en-US" sz="2400">
                <a:ea typeface="+mn-lt"/>
                <a:cs typeface="+mn-lt"/>
              </a:rPr>
              <a:t>No clear systematic regulatory framework specifically on </a:t>
            </a:r>
            <a:r>
              <a:rPr lang="en-US" sz="2400" err="1">
                <a:ea typeface="+mn-lt"/>
                <a:cs typeface="+mn-lt"/>
              </a:rPr>
              <a:t>IoRT</a:t>
            </a:r>
            <a:endParaRPr lang="en-US" sz="2400">
              <a:ea typeface="+mn-lt"/>
              <a:cs typeface="+mn-lt"/>
            </a:endParaRPr>
          </a:p>
          <a:p>
            <a:r>
              <a:rPr lang="en-US" sz="2400">
                <a:ea typeface="+mn-lt"/>
                <a:cs typeface="+mn-lt"/>
              </a:rPr>
              <a:t>Ethical and legal impacts: hard to determine the liability for incidents</a:t>
            </a:r>
            <a:endParaRPr lang="en-US" sz="2400"/>
          </a:p>
          <a:p>
            <a:r>
              <a:rPr lang="en-US" sz="2400">
                <a:ea typeface="+mn-lt"/>
                <a:cs typeface="+mn-lt"/>
              </a:rPr>
              <a:t>Technologies impacts: hard to integrate highly divisive devices </a:t>
            </a:r>
          </a:p>
          <a:p>
            <a:r>
              <a:rPr lang="en-US" sz="2400">
                <a:ea typeface="+mn-lt"/>
                <a:cs typeface="+mn-lt"/>
              </a:rPr>
              <a:t>Improving measures: issuing regulations and standards</a:t>
            </a:r>
            <a:endParaRPr lang="en-US" sz="2400"/>
          </a:p>
        </p:txBody>
      </p:sp>
      <p:sp>
        <p:nvSpPr>
          <p:cNvPr id="4" name="Slide Number Placeholder 3">
            <a:extLst>
              <a:ext uri="{FF2B5EF4-FFF2-40B4-BE49-F238E27FC236}">
                <a16:creationId xmlns:a16="http://schemas.microsoft.com/office/drawing/2014/main" id="{8A8C3481-99DF-4671-BBA9-D31E383AA131}"/>
              </a:ext>
            </a:extLst>
          </p:cNvPr>
          <p:cNvSpPr>
            <a:spLocks noGrp="1"/>
          </p:cNvSpPr>
          <p:nvPr>
            <p:ph type="sldNum" sz="quarter" idx="12"/>
          </p:nvPr>
        </p:nvSpPr>
        <p:spPr/>
        <p:txBody>
          <a:bodyPr/>
          <a:lstStyle/>
          <a:p>
            <a:fld id="{118AE8F9-495A-0644-8CBB-DDB0F4290159}" type="slidenum">
              <a:rPr lang="en-US" smtClean="0"/>
              <a:t>12</a:t>
            </a:fld>
            <a:endParaRPr lang="en-US"/>
          </a:p>
        </p:txBody>
      </p:sp>
      <p:sp>
        <p:nvSpPr>
          <p:cNvPr id="5" name="Footer Placeholder 4">
            <a:extLst>
              <a:ext uri="{FF2B5EF4-FFF2-40B4-BE49-F238E27FC236}">
                <a16:creationId xmlns:a16="http://schemas.microsoft.com/office/drawing/2014/main" id="{DA84810A-CAC8-4730-921F-D2CAD434D74E}"/>
              </a:ext>
            </a:extLst>
          </p:cNvPr>
          <p:cNvSpPr>
            <a:spLocks noGrp="1"/>
          </p:cNvSpPr>
          <p:nvPr>
            <p:ph type="ftr" sz="quarter" idx="11"/>
          </p:nvPr>
        </p:nvSpPr>
        <p:spPr/>
        <p:txBody>
          <a:bodyPr/>
          <a:lstStyle/>
          <a:p>
            <a:r>
              <a:rPr lang="en-US"/>
              <a:t>EECE5155</a:t>
            </a:r>
          </a:p>
        </p:txBody>
      </p:sp>
      <p:pic>
        <p:nvPicPr>
          <p:cNvPr id="6" name="Picture 6" descr="Diagram&#10;&#10;Description automatically generated">
            <a:extLst>
              <a:ext uri="{FF2B5EF4-FFF2-40B4-BE49-F238E27FC236}">
                <a16:creationId xmlns:a16="http://schemas.microsoft.com/office/drawing/2014/main" id="{E3930B32-2B35-4C73-A5E7-D624D94CF279}"/>
              </a:ext>
            </a:extLst>
          </p:cNvPr>
          <p:cNvPicPr>
            <a:picLocks noChangeAspect="1"/>
          </p:cNvPicPr>
          <p:nvPr/>
        </p:nvPicPr>
        <p:blipFill>
          <a:blip r:embed="rId2"/>
          <a:stretch>
            <a:fillRect/>
          </a:stretch>
        </p:blipFill>
        <p:spPr>
          <a:xfrm>
            <a:off x="6387375" y="1967906"/>
            <a:ext cx="5265224" cy="2926992"/>
          </a:xfrm>
          <a:prstGeom prst="rect">
            <a:avLst/>
          </a:prstGeom>
        </p:spPr>
      </p:pic>
    </p:spTree>
    <p:extLst>
      <p:ext uri="{BB962C8B-B14F-4D97-AF65-F5344CB8AC3E}">
        <p14:creationId xmlns:p14="http://schemas.microsoft.com/office/powerpoint/2010/main" val="187752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a:ea typeface="+mn-lt"/>
                <a:cs typeface="+mn-lt"/>
                <a:sym typeface="Wingdings"/>
              </a:rPr>
              <a:t>The Internet of Robotics Things is an emerging area aiming at integrating robotic technologies into IoT environments. Internet of Robotic Things enables robotic systems to communicate with each other, connect to the cloud, and share data and knowledge to accomplish sophisticated tasks. In this paper, we have shown:</a:t>
            </a:r>
            <a:endParaRPr lang="en-US"/>
          </a:p>
          <a:p>
            <a:pPr marL="342900" indent="-342900"/>
            <a:r>
              <a:rPr lang="en-US" err="1">
                <a:ea typeface="+mn-lt"/>
                <a:cs typeface="+mn-lt"/>
                <a:sym typeface="Wingdings"/>
              </a:rPr>
              <a:t>IoRT</a:t>
            </a:r>
            <a:r>
              <a:rPr lang="en-US">
                <a:ea typeface="+mn-lt"/>
                <a:cs typeface="+mn-lt"/>
                <a:sym typeface="Wingdings"/>
              </a:rPr>
              <a:t> architecture </a:t>
            </a:r>
            <a:endParaRPr lang="en-US">
              <a:ea typeface="+mn-lt"/>
              <a:cs typeface="+mn-lt"/>
            </a:endParaRPr>
          </a:p>
          <a:p>
            <a:pPr marL="342900" indent="-342900"/>
            <a:r>
              <a:rPr lang="en-US">
                <a:ea typeface="+mn-lt"/>
                <a:cs typeface="+mn-lt"/>
                <a:sym typeface="Wingdings"/>
              </a:rPr>
              <a:t>Use-case applications</a:t>
            </a:r>
            <a:endParaRPr lang="en-US">
              <a:ea typeface="+mn-lt"/>
              <a:cs typeface="+mn-lt"/>
            </a:endParaRPr>
          </a:p>
          <a:p>
            <a:pPr marL="342900" indent="-342900"/>
            <a:r>
              <a:rPr lang="en-US">
                <a:ea typeface="+mn-lt"/>
                <a:cs typeface="+mn-lt"/>
                <a:sym typeface="Wingdings"/>
              </a:rPr>
              <a:t>Technological challenges, </a:t>
            </a:r>
            <a:endParaRPr lang="en-US">
              <a:ea typeface="+mn-lt"/>
              <a:cs typeface="+mn-lt"/>
            </a:endParaRPr>
          </a:p>
          <a:p>
            <a:pPr marL="342900" indent="-342900"/>
            <a:r>
              <a:rPr lang="en-US">
                <a:ea typeface="+mn-lt"/>
                <a:cs typeface="+mn-lt"/>
                <a:sym typeface="Wingdings"/>
              </a:rPr>
              <a:t>Ethical issues </a:t>
            </a:r>
            <a:endParaRPr lang="en-US">
              <a:ea typeface="+mn-lt"/>
              <a:cs typeface="+mn-lt"/>
            </a:endParaRPr>
          </a:p>
          <a:p>
            <a:pPr marL="342900" indent="-342900"/>
            <a:r>
              <a:rPr lang="en-US">
                <a:ea typeface="+mn-lt"/>
                <a:cs typeface="+mn-lt"/>
              </a:rPr>
              <a:t>Regulations</a:t>
            </a:r>
            <a:endParaRPr lang="en-US"/>
          </a:p>
          <a:p>
            <a:pPr marL="342900" indent="-342900"/>
            <a:r>
              <a:rPr lang="en-US">
                <a:ea typeface="+mn-lt"/>
                <a:cs typeface="+mn-lt"/>
                <a:sym typeface="Wingdings"/>
              </a:rPr>
              <a:t>Further vision </a:t>
            </a:r>
            <a:endParaRPr lang="en-US">
              <a:ea typeface="+mn-lt"/>
              <a:cs typeface="+mn-lt"/>
            </a:endParaRPr>
          </a:p>
        </p:txBody>
      </p:sp>
      <p:sp>
        <p:nvSpPr>
          <p:cNvPr id="3" name="Title 2"/>
          <p:cNvSpPr>
            <a:spLocks noGrp="1"/>
          </p:cNvSpPr>
          <p:nvPr>
            <p:ph type="title"/>
          </p:nvPr>
        </p:nvSpPr>
        <p:spPr/>
        <p:txBody>
          <a:bodyPr/>
          <a:lstStyle/>
          <a:p>
            <a:r>
              <a:rPr lang="en-US"/>
              <a:t>Conclusion</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13</a:t>
            </a:fld>
            <a:endParaRPr lang="en-US"/>
          </a:p>
        </p:txBody>
      </p:sp>
      <p:pic>
        <p:nvPicPr>
          <p:cNvPr id="8" name="Picture 8" descr="Timeline&#10;&#10;Description automatically generated">
            <a:extLst>
              <a:ext uri="{FF2B5EF4-FFF2-40B4-BE49-F238E27FC236}">
                <a16:creationId xmlns:a16="http://schemas.microsoft.com/office/drawing/2014/main" id="{1A1AA7B8-9E1D-4441-A74A-6C4A517E2873}"/>
              </a:ext>
            </a:extLst>
          </p:cNvPr>
          <p:cNvPicPr>
            <a:picLocks noChangeAspect="1"/>
          </p:cNvPicPr>
          <p:nvPr/>
        </p:nvPicPr>
        <p:blipFill>
          <a:blip r:embed="rId3"/>
          <a:stretch>
            <a:fillRect/>
          </a:stretch>
        </p:blipFill>
        <p:spPr>
          <a:xfrm>
            <a:off x="4438895" y="2639525"/>
            <a:ext cx="3780937" cy="2281849"/>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7F24BFA9-7A6E-420A-B1A4-FDF1F4F6A888}"/>
              </a:ext>
            </a:extLst>
          </p:cNvPr>
          <p:cNvPicPr>
            <a:picLocks noChangeAspect="1"/>
          </p:cNvPicPr>
          <p:nvPr/>
        </p:nvPicPr>
        <p:blipFill>
          <a:blip r:embed="rId4"/>
          <a:stretch>
            <a:fillRect/>
          </a:stretch>
        </p:blipFill>
        <p:spPr>
          <a:xfrm>
            <a:off x="8801467" y="2643188"/>
            <a:ext cx="2439622" cy="2289665"/>
          </a:xfrm>
          <a:prstGeom prst="rect">
            <a:avLst/>
          </a:prstGeom>
        </p:spPr>
      </p:pic>
      <p:sp>
        <p:nvSpPr>
          <p:cNvPr id="10" name="TextBox 1">
            <a:extLst>
              <a:ext uri="{FF2B5EF4-FFF2-40B4-BE49-F238E27FC236}">
                <a16:creationId xmlns:a16="http://schemas.microsoft.com/office/drawing/2014/main" id="{91E3E2EA-FB42-4866-8C3C-A4854F132446}"/>
              </a:ext>
            </a:extLst>
          </p:cNvPr>
          <p:cNvSpPr txBox="1"/>
          <p:nvPr/>
        </p:nvSpPr>
        <p:spPr>
          <a:xfrm>
            <a:off x="8713763" y="4932680"/>
            <a:ext cx="25724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a:ea typeface="+mn-lt"/>
                <a:cs typeface="+mn-lt"/>
              </a:rPr>
              <a:t>(From Industry 4.0: The Future of Productivity and Growth in Manufacturing Industries, Michael </a:t>
            </a:r>
            <a:r>
              <a:rPr lang="en-US" sz="1200" i="1" err="1">
                <a:ea typeface="+mn-lt"/>
                <a:cs typeface="+mn-lt"/>
              </a:rPr>
              <a:t>Rüßmann</a:t>
            </a:r>
            <a:r>
              <a:rPr lang="en-US" sz="1200" i="1">
                <a:ea typeface="+mn-lt"/>
                <a:cs typeface="+mn-lt"/>
              </a:rPr>
              <a:t> and others)</a:t>
            </a:r>
            <a:endParaRPr lang="en-US" sz="1200" i="1"/>
          </a:p>
        </p:txBody>
      </p:sp>
      <p:sp>
        <p:nvSpPr>
          <p:cNvPr id="12" name="TextBox 1">
            <a:extLst>
              <a:ext uri="{FF2B5EF4-FFF2-40B4-BE49-F238E27FC236}">
                <a16:creationId xmlns:a16="http://schemas.microsoft.com/office/drawing/2014/main" id="{2C59FE62-9FC3-40CA-A2BC-C69A066F16AB}"/>
              </a:ext>
            </a:extLst>
          </p:cNvPr>
          <p:cNvSpPr txBox="1"/>
          <p:nvPr/>
        </p:nvSpPr>
        <p:spPr>
          <a:xfrm>
            <a:off x="4396545" y="5046394"/>
            <a:ext cx="381937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a:ea typeface="+mn-lt"/>
                <a:cs typeface="+mn-lt"/>
              </a:rPr>
              <a:t>(From https://miro.medium.com/max/768/1*oFQLs6z-B7o1NHKjpteSjw.png)</a:t>
            </a:r>
            <a:endParaRPr lang="en-US" sz="1200" i="1"/>
          </a:p>
        </p:txBody>
      </p:sp>
    </p:spTree>
    <p:extLst>
      <p:ext uri="{BB962C8B-B14F-4D97-AF65-F5344CB8AC3E}">
        <p14:creationId xmlns:p14="http://schemas.microsoft.com/office/powerpoint/2010/main" val="350265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Thank you</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4294967295"/>
          </p:nvPr>
        </p:nvSpPr>
        <p:spPr>
          <a:xfrm>
            <a:off x="0" y="6253163"/>
            <a:ext cx="5938838" cy="503237"/>
          </a:xfrm>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4294967295"/>
          </p:nvPr>
        </p:nvSpPr>
        <p:spPr>
          <a:xfrm>
            <a:off x="11380788" y="6240463"/>
            <a:ext cx="811212" cy="504825"/>
          </a:xfrm>
        </p:spPr>
        <p:txBody>
          <a:bodyPr/>
          <a:lstStyle/>
          <a:p>
            <a:fld id="{118AE8F9-495A-0644-8CBB-DDB0F4290159}" type="slidenum">
              <a:rPr lang="en-US" smtClean="0"/>
              <a:t>14</a:t>
            </a:fld>
            <a:endParaRPr lang="en-US"/>
          </a:p>
        </p:txBody>
      </p:sp>
    </p:spTree>
    <p:extLst>
      <p:ext uri="{BB962C8B-B14F-4D97-AF65-F5344CB8AC3E}">
        <p14:creationId xmlns:p14="http://schemas.microsoft.com/office/powerpoint/2010/main" val="421133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a:sym typeface="Wingdings"/>
              </a:rPr>
              <a:t>Put again a list of references</a:t>
            </a:r>
          </a:p>
        </p:txBody>
      </p:sp>
      <p:sp>
        <p:nvSpPr>
          <p:cNvPr id="3" name="Title 2"/>
          <p:cNvSpPr>
            <a:spLocks noGrp="1"/>
          </p:cNvSpPr>
          <p:nvPr>
            <p:ph type="title"/>
          </p:nvPr>
        </p:nvSpPr>
        <p:spPr/>
        <p:txBody>
          <a:bodyPr/>
          <a:lstStyle/>
          <a:p>
            <a:r>
              <a:rPr lang="en-US"/>
              <a:t>References</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15</a:t>
            </a:fld>
            <a:endParaRPr lang="en-US"/>
          </a:p>
        </p:txBody>
      </p:sp>
    </p:spTree>
    <p:extLst>
      <p:ext uri="{BB962C8B-B14F-4D97-AF65-F5344CB8AC3E}">
        <p14:creationId xmlns:p14="http://schemas.microsoft.com/office/powerpoint/2010/main" val="54706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a:t>Introduction</a:t>
            </a:r>
          </a:p>
          <a:p>
            <a:r>
              <a:rPr lang="en-US" sz="2400"/>
              <a:t>Internet of Robotic Things</a:t>
            </a:r>
          </a:p>
          <a:p>
            <a:r>
              <a:rPr lang="en-US" sz="2400"/>
              <a:t>IoRT Architecture</a:t>
            </a:r>
          </a:p>
          <a:p>
            <a:r>
              <a:rPr lang="en-US" sz="2400"/>
              <a:t>Application Domains</a:t>
            </a:r>
          </a:p>
          <a:p>
            <a:r>
              <a:rPr lang="en-US" sz="2400"/>
              <a:t>Technology Challenges</a:t>
            </a:r>
          </a:p>
          <a:p>
            <a:r>
              <a:rPr lang="en-US" sz="2400"/>
              <a:t>Future Vision</a:t>
            </a:r>
          </a:p>
          <a:p>
            <a:r>
              <a:rPr lang="en-US" sz="2400"/>
              <a:t>Conclusion</a:t>
            </a:r>
          </a:p>
        </p:txBody>
      </p:sp>
      <p:sp>
        <p:nvSpPr>
          <p:cNvPr id="3" name="Title 2"/>
          <p:cNvSpPr>
            <a:spLocks noGrp="1"/>
          </p:cNvSpPr>
          <p:nvPr>
            <p:ph type="title"/>
          </p:nvPr>
        </p:nvSpPr>
        <p:spPr/>
        <p:txBody>
          <a:bodyPr/>
          <a:lstStyle/>
          <a:p>
            <a:r>
              <a:rPr lang="en-US"/>
              <a:t>Outline</a:t>
            </a:r>
          </a:p>
        </p:txBody>
      </p:sp>
      <p:sp>
        <p:nvSpPr>
          <p:cNvPr id="5" name="Footer Placeholder 4">
            <a:extLst>
              <a:ext uri="{FF2B5EF4-FFF2-40B4-BE49-F238E27FC236}">
                <a16:creationId xmlns:a16="http://schemas.microsoft.com/office/drawing/2014/main" id="{C45579CC-39E9-DE48-9103-1EB399272B01}"/>
              </a:ext>
            </a:extLst>
          </p:cNvPr>
          <p:cNvSpPr>
            <a:spLocks noGrp="1"/>
          </p:cNvSpPr>
          <p:nvPr>
            <p:ph type="ftr" sz="quarter" idx="11"/>
          </p:nvPr>
        </p:nvSpPr>
        <p:spPr/>
        <p:txBody>
          <a:bodyPr/>
          <a:lstStyle/>
          <a:p>
            <a:r>
              <a:rPr lang="en-US"/>
              <a:t>EECE5155</a:t>
            </a:r>
          </a:p>
        </p:txBody>
      </p:sp>
      <p:sp>
        <p:nvSpPr>
          <p:cNvPr id="6" name="Slide Number Placeholder 5">
            <a:extLst>
              <a:ext uri="{FF2B5EF4-FFF2-40B4-BE49-F238E27FC236}">
                <a16:creationId xmlns:a16="http://schemas.microsoft.com/office/drawing/2014/main" id="{87315625-DAAB-C049-85FF-5DDB205A5AB0}"/>
              </a:ext>
            </a:extLst>
          </p:cNvPr>
          <p:cNvSpPr>
            <a:spLocks noGrp="1"/>
          </p:cNvSpPr>
          <p:nvPr>
            <p:ph type="sldNum" sz="quarter" idx="12"/>
          </p:nvPr>
        </p:nvSpPr>
        <p:spPr/>
        <p:txBody>
          <a:bodyPr/>
          <a:lstStyle/>
          <a:p>
            <a:fld id="{118AE8F9-495A-0644-8CBB-DDB0F4290159}" type="slidenum">
              <a:rPr lang="en-US" smtClean="0"/>
              <a:t>2</a:t>
            </a:fld>
            <a:endParaRPr lang="en-US"/>
          </a:p>
        </p:txBody>
      </p:sp>
    </p:spTree>
    <p:extLst>
      <p:ext uri="{BB962C8B-B14F-4D97-AF65-F5344CB8AC3E}">
        <p14:creationId xmlns:p14="http://schemas.microsoft.com/office/powerpoint/2010/main" val="377816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9616" y="1258810"/>
            <a:ext cx="5435968" cy="1658128"/>
          </a:xfrm>
        </p:spPr>
        <p:txBody>
          <a:bodyPr>
            <a:normAutofit/>
          </a:bodyPr>
          <a:lstStyle/>
          <a:p>
            <a:pPr marL="0" indent="0" algn="ctr">
              <a:buNone/>
            </a:pPr>
            <a:r>
              <a:rPr lang="en-US" sz="2400" b="1">
                <a:sym typeface="Wingdings"/>
              </a:rPr>
              <a:t>Internet of  Things</a:t>
            </a:r>
          </a:p>
          <a:p>
            <a:pPr marL="0" indent="0">
              <a:buNone/>
            </a:pPr>
            <a:r>
              <a:rPr lang="en-US" sz="1800" i="1">
                <a:sym typeface="Wingdings"/>
              </a:rPr>
              <a:t>“Network of physical object, ‘Things’, with the purpose of connecting and exchange data”.</a:t>
            </a:r>
          </a:p>
          <a:p>
            <a:pPr marL="0" indent="0" algn="ctr">
              <a:buNone/>
            </a:pPr>
            <a:endParaRPr lang="en-US" sz="2400" b="1">
              <a:sym typeface="Wingdings"/>
            </a:endParaRPr>
          </a:p>
          <a:p>
            <a:pPr marL="0" indent="0" algn="ctr">
              <a:buNone/>
            </a:pPr>
            <a:endParaRPr lang="en-US" sz="2400" b="1">
              <a:sym typeface="Wingdings"/>
            </a:endParaRPr>
          </a:p>
          <a:p>
            <a:pPr marL="0" indent="0" algn="ctr">
              <a:buNone/>
            </a:pPr>
            <a:endParaRPr lang="en-US" sz="2400" b="1">
              <a:sym typeface="Wingdings"/>
            </a:endParaRPr>
          </a:p>
          <a:p>
            <a:pPr marL="0" indent="0" algn="ctr">
              <a:buNone/>
            </a:pPr>
            <a:endParaRPr lang="en-US" sz="2400" b="1">
              <a:sym typeface="Wingdings"/>
            </a:endParaRPr>
          </a:p>
          <a:p>
            <a:pPr marL="0" indent="0">
              <a:buNone/>
            </a:pPr>
            <a:endParaRPr lang="en-US">
              <a:sym typeface="Wingdings"/>
            </a:endParaRPr>
          </a:p>
        </p:txBody>
      </p:sp>
      <p:sp>
        <p:nvSpPr>
          <p:cNvPr id="3" name="Title 2"/>
          <p:cNvSpPr>
            <a:spLocks noGrp="1"/>
          </p:cNvSpPr>
          <p:nvPr>
            <p:ph type="title"/>
          </p:nvPr>
        </p:nvSpPr>
        <p:spPr/>
        <p:txBody>
          <a:bodyPr/>
          <a:lstStyle/>
          <a:p>
            <a:r>
              <a:rPr lang="en-US"/>
              <a:t>Introduction: IoT and Robotics</a:t>
            </a:r>
          </a:p>
        </p:txBody>
      </p:sp>
      <p:sp>
        <p:nvSpPr>
          <p:cNvPr id="4" name="Footer Placeholder 3">
            <a:extLst>
              <a:ext uri="{FF2B5EF4-FFF2-40B4-BE49-F238E27FC236}">
                <a16:creationId xmlns:a16="http://schemas.microsoft.com/office/drawing/2014/main" id="{2CF62681-4EE3-6840-B0B6-5218A2E0E560}"/>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F9D3F188-5EA2-E14B-B1E1-B931B081992D}"/>
              </a:ext>
            </a:extLst>
          </p:cNvPr>
          <p:cNvSpPr>
            <a:spLocks noGrp="1"/>
          </p:cNvSpPr>
          <p:nvPr>
            <p:ph type="sldNum" sz="quarter" idx="12"/>
          </p:nvPr>
        </p:nvSpPr>
        <p:spPr/>
        <p:txBody>
          <a:bodyPr/>
          <a:lstStyle/>
          <a:p>
            <a:fld id="{118AE8F9-495A-0644-8CBB-DDB0F4290159}" type="slidenum">
              <a:rPr lang="en-US" smtClean="0"/>
              <a:t>3</a:t>
            </a:fld>
            <a:endParaRPr lang="en-US"/>
          </a:p>
        </p:txBody>
      </p:sp>
      <p:sp>
        <p:nvSpPr>
          <p:cNvPr id="6" name="Content Placeholder 1">
            <a:extLst>
              <a:ext uri="{FF2B5EF4-FFF2-40B4-BE49-F238E27FC236}">
                <a16:creationId xmlns:a16="http://schemas.microsoft.com/office/drawing/2014/main" id="{39AB4D1F-53CC-DD46-BD98-5554FD0E6507}"/>
              </a:ext>
            </a:extLst>
          </p:cNvPr>
          <p:cNvSpPr txBox="1">
            <a:spLocks/>
          </p:cNvSpPr>
          <p:nvPr/>
        </p:nvSpPr>
        <p:spPr>
          <a:xfrm>
            <a:off x="6376416" y="1258810"/>
            <a:ext cx="5435968" cy="165812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2400" b="1">
                <a:sym typeface="Wingdings"/>
              </a:rPr>
              <a:t>Robotics</a:t>
            </a:r>
          </a:p>
          <a:p>
            <a:pPr marL="0" indent="0">
              <a:buNone/>
            </a:pPr>
            <a:r>
              <a:rPr lang="en-US" sz="1800" i="1">
                <a:sym typeface="Wingdings"/>
              </a:rPr>
              <a:t>“The branch of engineering that involves the conception, design, manufacture and operation of robots” </a:t>
            </a:r>
            <a:r>
              <a:rPr lang="en-US" sz="1800">
                <a:sym typeface="Wingdings"/>
              </a:rPr>
              <a:t>[2]</a:t>
            </a:r>
            <a:r>
              <a:rPr lang="en-US" sz="1800" i="1">
                <a:sym typeface="Wingdings"/>
              </a:rPr>
              <a:t>. </a:t>
            </a:r>
          </a:p>
        </p:txBody>
      </p:sp>
      <p:graphicFrame>
        <p:nvGraphicFramePr>
          <p:cNvPr id="7" name="Chart 6">
            <a:extLst>
              <a:ext uri="{FF2B5EF4-FFF2-40B4-BE49-F238E27FC236}">
                <a16:creationId xmlns:a16="http://schemas.microsoft.com/office/drawing/2014/main" id="{A50B7CA4-7972-A846-BA6F-AD67ECA70BB8}"/>
              </a:ext>
            </a:extLst>
          </p:cNvPr>
          <p:cNvGraphicFramePr/>
          <p:nvPr/>
        </p:nvGraphicFramePr>
        <p:xfrm>
          <a:off x="1253078" y="2916937"/>
          <a:ext cx="3782218" cy="2569463"/>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a:extLst>
              <a:ext uri="{FF2B5EF4-FFF2-40B4-BE49-F238E27FC236}">
                <a16:creationId xmlns:a16="http://schemas.microsoft.com/office/drawing/2014/main" id="{FED2D46A-29BD-1849-8E0D-0ECAAF0E2B5B}"/>
              </a:ext>
            </a:extLst>
          </p:cNvPr>
          <p:cNvCxnSpPr>
            <a:cxnSpLocks/>
          </p:cNvCxnSpPr>
          <p:nvPr/>
        </p:nvCxnSpPr>
        <p:spPr>
          <a:xfrm>
            <a:off x="6108192" y="1258809"/>
            <a:ext cx="0" cy="4880719"/>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76CDA6C-5B44-944F-89CF-3E66AE503318}"/>
              </a:ext>
            </a:extLst>
          </p:cNvPr>
          <p:cNvSpPr txBox="1"/>
          <p:nvPr/>
        </p:nvSpPr>
        <p:spPr>
          <a:xfrm>
            <a:off x="7748519" y="3028890"/>
            <a:ext cx="2691763" cy="400110"/>
          </a:xfrm>
          <a:prstGeom prst="rect">
            <a:avLst/>
          </a:prstGeom>
          <a:noFill/>
        </p:spPr>
        <p:txBody>
          <a:bodyPr wrap="none" rtlCol="0">
            <a:spAutoFit/>
          </a:bodyPr>
          <a:lstStyle/>
          <a:p>
            <a:pPr algn="ctr"/>
            <a:r>
              <a:rPr lang="x-none" sz="2000"/>
              <a:t>Single Robotic Machines</a:t>
            </a:r>
          </a:p>
        </p:txBody>
      </p:sp>
      <p:sp>
        <p:nvSpPr>
          <p:cNvPr id="14" name="TextBox 13">
            <a:extLst>
              <a:ext uri="{FF2B5EF4-FFF2-40B4-BE49-F238E27FC236}">
                <a16:creationId xmlns:a16="http://schemas.microsoft.com/office/drawing/2014/main" id="{A3097A72-804B-0741-A0F5-ED4EE1F81712}"/>
              </a:ext>
            </a:extLst>
          </p:cNvPr>
          <p:cNvSpPr txBox="1"/>
          <p:nvPr/>
        </p:nvSpPr>
        <p:spPr>
          <a:xfrm>
            <a:off x="7504830" y="4057590"/>
            <a:ext cx="3179140" cy="400110"/>
          </a:xfrm>
          <a:prstGeom prst="rect">
            <a:avLst/>
          </a:prstGeom>
          <a:noFill/>
        </p:spPr>
        <p:txBody>
          <a:bodyPr wrap="none" rtlCol="0">
            <a:spAutoFit/>
          </a:bodyPr>
          <a:lstStyle/>
          <a:p>
            <a:pPr algn="ctr"/>
            <a:r>
              <a:rPr lang="x-none" sz="2000"/>
              <a:t>Networked Robotic Systems</a:t>
            </a:r>
          </a:p>
        </p:txBody>
      </p:sp>
      <p:sp>
        <p:nvSpPr>
          <p:cNvPr id="15" name="TextBox 14">
            <a:extLst>
              <a:ext uri="{FF2B5EF4-FFF2-40B4-BE49-F238E27FC236}">
                <a16:creationId xmlns:a16="http://schemas.microsoft.com/office/drawing/2014/main" id="{331BBCE8-9B28-0D4D-841C-BEBBC75D4C43}"/>
              </a:ext>
            </a:extLst>
          </p:cNvPr>
          <p:cNvSpPr txBox="1"/>
          <p:nvPr/>
        </p:nvSpPr>
        <p:spPr>
          <a:xfrm>
            <a:off x="8188543" y="5086290"/>
            <a:ext cx="1811714" cy="400110"/>
          </a:xfrm>
          <a:prstGeom prst="rect">
            <a:avLst/>
          </a:prstGeom>
          <a:noFill/>
        </p:spPr>
        <p:txBody>
          <a:bodyPr wrap="none" rtlCol="0">
            <a:spAutoFit/>
          </a:bodyPr>
          <a:lstStyle/>
          <a:p>
            <a:pPr algn="ctr"/>
            <a:r>
              <a:rPr lang="x-none" sz="2000"/>
              <a:t>Cloud Robotics</a:t>
            </a:r>
          </a:p>
        </p:txBody>
      </p:sp>
      <p:cxnSp>
        <p:nvCxnSpPr>
          <p:cNvPr id="17" name="Straight Arrow Connector 16">
            <a:extLst>
              <a:ext uri="{FF2B5EF4-FFF2-40B4-BE49-F238E27FC236}">
                <a16:creationId xmlns:a16="http://schemas.microsoft.com/office/drawing/2014/main" id="{3BDDE1D1-CC01-B142-9D2A-E6D741E9B2F2}"/>
              </a:ext>
            </a:extLst>
          </p:cNvPr>
          <p:cNvCxnSpPr>
            <a:cxnSpLocks/>
            <a:stCxn id="13" idx="2"/>
            <a:endCxn id="14" idx="0"/>
          </p:cNvCxnSpPr>
          <p:nvPr/>
        </p:nvCxnSpPr>
        <p:spPr>
          <a:xfrm flipH="1">
            <a:off x="9094400" y="3429000"/>
            <a:ext cx="1" cy="628590"/>
          </a:xfrm>
          <a:prstGeom prst="straightConnector1">
            <a:avLst/>
          </a:prstGeom>
          <a:ln w="38100">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B0A638F-4760-DB4E-B0A8-09690C7DB2E9}"/>
              </a:ext>
            </a:extLst>
          </p:cNvPr>
          <p:cNvCxnSpPr>
            <a:cxnSpLocks/>
            <a:stCxn id="14" idx="2"/>
            <a:endCxn id="15" idx="0"/>
          </p:cNvCxnSpPr>
          <p:nvPr/>
        </p:nvCxnSpPr>
        <p:spPr>
          <a:xfrm>
            <a:off x="9094400" y="4457700"/>
            <a:ext cx="0" cy="628590"/>
          </a:xfrm>
          <a:prstGeom prst="straightConnector1">
            <a:avLst/>
          </a:prstGeom>
          <a:ln w="38100">
            <a:tailEnd type="triangle" w="med" len="med"/>
          </a:ln>
        </p:spPr>
        <p:style>
          <a:lnRef idx="1">
            <a:schemeClr val="dk1"/>
          </a:lnRef>
          <a:fillRef idx="0">
            <a:schemeClr val="dk1"/>
          </a:fillRef>
          <a:effectRef idx="0">
            <a:schemeClr val="dk1"/>
          </a:effectRef>
          <a:fontRef idx="minor">
            <a:schemeClr val="tx1"/>
          </a:fontRef>
        </p:style>
      </p:cxnSp>
      <p:sp>
        <p:nvSpPr>
          <p:cNvPr id="16" name="Content Placeholder 1">
            <a:extLst>
              <a:ext uri="{FF2B5EF4-FFF2-40B4-BE49-F238E27FC236}">
                <a16:creationId xmlns:a16="http://schemas.microsoft.com/office/drawing/2014/main" id="{C31298A8-F247-E740-AC84-AD3139231CEA}"/>
              </a:ext>
            </a:extLst>
          </p:cNvPr>
          <p:cNvSpPr txBox="1">
            <a:spLocks/>
          </p:cNvSpPr>
          <p:nvPr/>
        </p:nvSpPr>
        <p:spPr>
          <a:xfrm>
            <a:off x="379616" y="6043010"/>
            <a:ext cx="5435966" cy="35222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000">
                <a:sym typeface="Wingdings"/>
              </a:rPr>
              <a:t>[1] https://</a:t>
            </a:r>
            <a:r>
              <a:rPr lang="en-US" sz="1000" err="1">
                <a:sym typeface="Wingdings"/>
              </a:rPr>
              <a:t>www.gartner.com</a:t>
            </a:r>
            <a:r>
              <a:rPr lang="en-US" sz="1000">
                <a:sym typeface="Wingdings"/>
              </a:rPr>
              <a:t>/, November 2020. </a:t>
            </a:r>
          </a:p>
          <a:p>
            <a:pPr marL="0" indent="0">
              <a:buNone/>
            </a:pPr>
            <a:endParaRPr lang="en-US" sz="1000">
              <a:sym typeface="Wingdings"/>
            </a:endParaRPr>
          </a:p>
          <a:p>
            <a:pPr marL="0" indent="0">
              <a:buNone/>
            </a:pPr>
            <a:endParaRPr lang="en-US" sz="1000">
              <a:sym typeface="Wingdings"/>
            </a:endParaRPr>
          </a:p>
        </p:txBody>
      </p:sp>
      <p:sp>
        <p:nvSpPr>
          <p:cNvPr id="19" name="Content Placeholder 1">
            <a:extLst>
              <a:ext uri="{FF2B5EF4-FFF2-40B4-BE49-F238E27FC236}">
                <a16:creationId xmlns:a16="http://schemas.microsoft.com/office/drawing/2014/main" id="{DA1354EC-8EB7-D34B-A271-E0D0A41DEA46}"/>
              </a:ext>
            </a:extLst>
          </p:cNvPr>
          <p:cNvSpPr txBox="1">
            <a:spLocks/>
          </p:cNvSpPr>
          <p:nvPr/>
        </p:nvSpPr>
        <p:spPr>
          <a:xfrm>
            <a:off x="6376418" y="6043010"/>
            <a:ext cx="5435966" cy="35222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000">
                <a:sym typeface="Wingdings"/>
              </a:rPr>
              <a:t>[2] J. L. Fuller, </a:t>
            </a:r>
            <a:r>
              <a:rPr lang="en-US" sz="1000" i="1">
                <a:sym typeface="Wingdings"/>
              </a:rPr>
              <a:t>Robotics</a:t>
            </a:r>
            <a:r>
              <a:rPr lang="en-US" sz="1000">
                <a:sym typeface="Wingdings"/>
              </a:rPr>
              <a:t>. USA: Prentice Hall PTR, 2nd ed., 1998. </a:t>
            </a:r>
          </a:p>
          <a:p>
            <a:pPr marL="0" indent="0">
              <a:buNone/>
            </a:pPr>
            <a:endParaRPr lang="en-US" sz="1000">
              <a:sym typeface="Wingdings"/>
            </a:endParaRPr>
          </a:p>
          <a:p>
            <a:pPr marL="0" indent="0">
              <a:buNone/>
            </a:pPr>
            <a:endParaRPr lang="en-US" sz="1000">
              <a:sym typeface="Wingdings"/>
            </a:endParaRPr>
          </a:p>
        </p:txBody>
      </p:sp>
    </p:spTree>
    <p:extLst>
      <p:ext uri="{BB962C8B-B14F-4D97-AF65-F5344CB8AC3E}">
        <p14:creationId xmlns:p14="http://schemas.microsoft.com/office/powerpoint/2010/main" val="47523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2800" b="1">
                <a:sym typeface="Wingdings"/>
              </a:rPr>
              <a:t>Internet of  Things + Robotics</a:t>
            </a:r>
          </a:p>
          <a:p>
            <a:pPr marL="0" indent="0">
              <a:buNone/>
            </a:pPr>
            <a:r>
              <a:rPr lang="en-US" sz="1800" i="1">
                <a:sym typeface="Wingdings"/>
              </a:rPr>
              <a:t>“Smart devices to monitor events, gather data and exploit a local and distributed intelligence to control objects in the best way” </a:t>
            </a:r>
            <a:r>
              <a:rPr lang="en-US" sz="1800">
                <a:sym typeface="Wingdings"/>
              </a:rPr>
              <a:t>[3]</a:t>
            </a:r>
            <a:r>
              <a:rPr lang="en-US" sz="1800" i="1">
                <a:sym typeface="Wingdings"/>
              </a:rPr>
              <a:t>.</a:t>
            </a:r>
          </a:p>
          <a:p>
            <a:pPr marL="0" indent="0">
              <a:buNone/>
            </a:pPr>
            <a:r>
              <a:rPr lang="en-US" sz="100" b="1">
                <a:sym typeface="Wingdings"/>
              </a:rPr>
              <a:t> </a:t>
            </a:r>
          </a:p>
          <a:p>
            <a:pPr marL="0" indent="0">
              <a:buNone/>
            </a:pPr>
            <a:r>
              <a:rPr lang="en-US" sz="1800" b="1">
                <a:sym typeface="Wingdings"/>
              </a:rPr>
              <a:t>Goals:</a:t>
            </a:r>
            <a:endParaRPr lang="en-US" sz="1800">
              <a:sym typeface="Wingdings"/>
            </a:endParaRPr>
          </a:p>
          <a:p>
            <a:r>
              <a:rPr lang="en-US" sz="1800">
                <a:sym typeface="Wingdings"/>
              </a:rPr>
              <a:t>Overcome robotics issues (interoperability, computation, security).</a:t>
            </a:r>
          </a:p>
          <a:p>
            <a:r>
              <a:rPr lang="en-US" sz="1800">
                <a:sym typeface="Wingdings"/>
              </a:rPr>
              <a:t>Combine IoT technologies with robotic systems.</a:t>
            </a:r>
          </a:p>
          <a:p>
            <a:r>
              <a:rPr lang="en-US" sz="1800">
                <a:sym typeface="Wingdings"/>
              </a:rPr>
              <a:t>Provide intelligent and self-adaptive solutions.</a:t>
            </a:r>
          </a:p>
          <a:p>
            <a:pPr marL="0" indent="0">
              <a:buNone/>
            </a:pPr>
            <a:r>
              <a:rPr lang="en-US" sz="100">
                <a:sym typeface="Wingdings"/>
              </a:rPr>
              <a:t> </a:t>
            </a:r>
            <a:endParaRPr lang="en-US" sz="500">
              <a:sym typeface="Wingdings"/>
            </a:endParaRPr>
          </a:p>
          <a:p>
            <a:pPr marL="0" indent="0">
              <a:buNone/>
            </a:pPr>
            <a:r>
              <a:rPr lang="en-US" sz="1800" b="1">
                <a:sym typeface="Wingdings"/>
              </a:rPr>
              <a:t>Applications:</a:t>
            </a:r>
            <a:endParaRPr lang="en-US" sz="1800">
              <a:sym typeface="Wingdings"/>
            </a:endParaRPr>
          </a:p>
          <a:p>
            <a:r>
              <a:rPr lang="en-US" sz="1800">
                <a:sym typeface="Wingdings"/>
              </a:rPr>
              <a:t>Disaster response, healthcare, agriculture, manufactories.</a:t>
            </a:r>
            <a:endParaRPr lang="en-US" sz="1800" b="1">
              <a:sym typeface="Wingdings"/>
            </a:endParaRPr>
          </a:p>
          <a:p>
            <a:r>
              <a:rPr lang="en-US" sz="1800">
                <a:sym typeface="Wingdings"/>
              </a:rPr>
              <a:t>Smart cities, Industry 4.0.</a:t>
            </a:r>
          </a:p>
        </p:txBody>
      </p:sp>
      <p:sp>
        <p:nvSpPr>
          <p:cNvPr id="3" name="Title 2"/>
          <p:cNvSpPr>
            <a:spLocks noGrp="1"/>
          </p:cNvSpPr>
          <p:nvPr>
            <p:ph type="title"/>
          </p:nvPr>
        </p:nvSpPr>
        <p:spPr/>
        <p:txBody>
          <a:bodyPr/>
          <a:lstStyle/>
          <a:p>
            <a:r>
              <a:rPr lang="en-US"/>
              <a:t>Internet of Robotic Things</a:t>
            </a:r>
          </a:p>
        </p:txBody>
      </p:sp>
      <p:sp>
        <p:nvSpPr>
          <p:cNvPr id="4" name="Footer Placeholder 3">
            <a:extLst>
              <a:ext uri="{FF2B5EF4-FFF2-40B4-BE49-F238E27FC236}">
                <a16:creationId xmlns:a16="http://schemas.microsoft.com/office/drawing/2014/main" id="{2CF62681-4EE3-6840-B0B6-5218A2E0E560}"/>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F9D3F188-5EA2-E14B-B1E1-B931B081992D}"/>
              </a:ext>
            </a:extLst>
          </p:cNvPr>
          <p:cNvSpPr>
            <a:spLocks noGrp="1"/>
          </p:cNvSpPr>
          <p:nvPr>
            <p:ph type="sldNum" sz="quarter" idx="12"/>
          </p:nvPr>
        </p:nvSpPr>
        <p:spPr/>
        <p:txBody>
          <a:bodyPr/>
          <a:lstStyle/>
          <a:p>
            <a:fld id="{118AE8F9-495A-0644-8CBB-DDB0F4290159}" type="slidenum">
              <a:rPr lang="en-US" smtClean="0"/>
              <a:t>4</a:t>
            </a:fld>
            <a:endParaRPr lang="en-US"/>
          </a:p>
        </p:txBody>
      </p:sp>
      <p:sp>
        <p:nvSpPr>
          <p:cNvPr id="11" name="Content Placeholder 1">
            <a:extLst>
              <a:ext uri="{FF2B5EF4-FFF2-40B4-BE49-F238E27FC236}">
                <a16:creationId xmlns:a16="http://schemas.microsoft.com/office/drawing/2014/main" id="{C3057D2F-49D0-F54D-9257-C3FD6D82A6B7}"/>
              </a:ext>
            </a:extLst>
          </p:cNvPr>
          <p:cNvSpPr txBox="1">
            <a:spLocks/>
          </p:cNvSpPr>
          <p:nvPr/>
        </p:nvSpPr>
        <p:spPr>
          <a:xfrm>
            <a:off x="379616" y="6043010"/>
            <a:ext cx="10584558" cy="35222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000">
                <a:sym typeface="Wingdings"/>
              </a:rPr>
              <a:t>[3] “The internet of robotic things”, </a:t>
            </a:r>
            <a:r>
              <a:rPr lang="en-US" sz="1000" i="1">
                <a:sym typeface="Wingdings"/>
              </a:rPr>
              <a:t>ABI Research</a:t>
            </a:r>
            <a:r>
              <a:rPr lang="en-US" sz="1000">
                <a:sym typeface="Wingdings"/>
              </a:rPr>
              <a:t>, p. 20, 2014. </a:t>
            </a:r>
          </a:p>
          <a:p>
            <a:pPr marL="0" indent="0">
              <a:buNone/>
            </a:pPr>
            <a:endParaRPr lang="en-US" sz="1000">
              <a:sym typeface="Wingdings"/>
            </a:endParaRPr>
          </a:p>
          <a:p>
            <a:pPr marL="0" indent="0">
              <a:buNone/>
            </a:pPr>
            <a:endParaRPr lang="en-US" sz="1000">
              <a:sym typeface="Wingdings"/>
            </a:endParaRPr>
          </a:p>
          <a:p>
            <a:pPr marL="0" indent="0">
              <a:buNone/>
            </a:pPr>
            <a:endParaRPr lang="en-US" sz="1000">
              <a:sym typeface="Wingdings"/>
            </a:endParaRPr>
          </a:p>
        </p:txBody>
      </p:sp>
      <p:pic>
        <p:nvPicPr>
          <p:cNvPr id="13" name="Picture 6" descr="A picture containing timeline&#10;&#10;Description automatically generated">
            <a:extLst>
              <a:ext uri="{FF2B5EF4-FFF2-40B4-BE49-F238E27FC236}">
                <a16:creationId xmlns:a16="http://schemas.microsoft.com/office/drawing/2014/main" id="{56174BDD-4A35-EB4C-BF49-CF7CE345ACDB}"/>
              </a:ext>
            </a:extLst>
          </p:cNvPr>
          <p:cNvPicPr>
            <a:picLocks noChangeAspect="1"/>
          </p:cNvPicPr>
          <p:nvPr/>
        </p:nvPicPr>
        <p:blipFill rotWithShape="1">
          <a:blip r:embed="rId2"/>
          <a:srcRect b="53827"/>
          <a:stretch/>
        </p:blipFill>
        <p:spPr>
          <a:xfrm>
            <a:off x="7720463" y="3927004"/>
            <a:ext cx="3931920" cy="1270236"/>
          </a:xfrm>
          <a:prstGeom prst="rect">
            <a:avLst/>
          </a:prstGeom>
        </p:spPr>
      </p:pic>
    </p:spTree>
    <p:extLst>
      <p:ext uri="{BB962C8B-B14F-4D97-AF65-F5344CB8AC3E}">
        <p14:creationId xmlns:p14="http://schemas.microsoft.com/office/powerpoint/2010/main" val="305800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IoRT Architecture</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5</a:t>
            </a:fld>
            <a:endParaRPr lang="en-US"/>
          </a:p>
        </p:txBody>
      </p:sp>
      <p:sp>
        <p:nvSpPr>
          <p:cNvPr id="7" name="Rounded Rectangle 6">
            <a:extLst>
              <a:ext uri="{FF2B5EF4-FFF2-40B4-BE49-F238E27FC236}">
                <a16:creationId xmlns:a16="http://schemas.microsoft.com/office/drawing/2014/main" id="{6AFA8601-4B1F-6D4F-B79D-EEE37B2DADDE}"/>
              </a:ext>
            </a:extLst>
          </p:cNvPr>
          <p:cNvSpPr/>
          <p:nvPr/>
        </p:nvSpPr>
        <p:spPr>
          <a:xfrm>
            <a:off x="2559066" y="1901356"/>
            <a:ext cx="7073868" cy="1138053"/>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x-none" sz="2000" b="1">
                <a:solidFill>
                  <a:schemeClr val="tx1"/>
                </a:solidFill>
              </a:rPr>
              <a:t>Service and Applications</a:t>
            </a:r>
          </a:p>
        </p:txBody>
      </p:sp>
      <p:sp>
        <p:nvSpPr>
          <p:cNvPr id="8" name="Rounded Rectangle 7">
            <a:extLst>
              <a:ext uri="{FF2B5EF4-FFF2-40B4-BE49-F238E27FC236}">
                <a16:creationId xmlns:a16="http://schemas.microsoft.com/office/drawing/2014/main" id="{31B005BE-5448-BE42-A0A1-1CC390CDDCCB}"/>
              </a:ext>
            </a:extLst>
          </p:cNvPr>
          <p:cNvSpPr/>
          <p:nvPr/>
        </p:nvSpPr>
        <p:spPr>
          <a:xfrm>
            <a:off x="2559066" y="3395668"/>
            <a:ext cx="7073868" cy="1138053"/>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x-none" sz="2000" b="1">
                <a:solidFill>
                  <a:schemeClr val="tx1"/>
                </a:solidFill>
              </a:rPr>
              <a:t>Network and Control</a:t>
            </a:r>
          </a:p>
        </p:txBody>
      </p:sp>
      <p:sp>
        <p:nvSpPr>
          <p:cNvPr id="9" name="Rounded Rectangle 8">
            <a:extLst>
              <a:ext uri="{FF2B5EF4-FFF2-40B4-BE49-F238E27FC236}">
                <a16:creationId xmlns:a16="http://schemas.microsoft.com/office/drawing/2014/main" id="{EDD29763-481F-1842-A2A2-93A0C0D8D67D}"/>
              </a:ext>
            </a:extLst>
          </p:cNvPr>
          <p:cNvSpPr/>
          <p:nvPr/>
        </p:nvSpPr>
        <p:spPr>
          <a:xfrm>
            <a:off x="2559066" y="4889979"/>
            <a:ext cx="7073868" cy="1138053"/>
          </a:xfrm>
          <a:prstGeom prst="round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x-none" sz="2000" b="1">
                <a:solidFill>
                  <a:sysClr val="windowText" lastClr="000000"/>
                </a:solidFill>
              </a:rPr>
              <a:t>Physical</a:t>
            </a:r>
          </a:p>
        </p:txBody>
      </p:sp>
      <p:cxnSp>
        <p:nvCxnSpPr>
          <p:cNvPr id="10" name="Straight Arrow Connector 9">
            <a:extLst>
              <a:ext uri="{FF2B5EF4-FFF2-40B4-BE49-F238E27FC236}">
                <a16:creationId xmlns:a16="http://schemas.microsoft.com/office/drawing/2014/main" id="{A35FA035-79EC-4B43-8F7D-6AD3C17ADD69}"/>
              </a:ext>
            </a:extLst>
          </p:cNvPr>
          <p:cNvCxnSpPr>
            <a:cxnSpLocks/>
          </p:cNvCxnSpPr>
          <p:nvPr/>
        </p:nvCxnSpPr>
        <p:spPr>
          <a:xfrm flipV="1">
            <a:off x="6096000" y="4548126"/>
            <a:ext cx="0" cy="327448"/>
          </a:xfrm>
          <a:prstGeom prst="straightConnector1">
            <a:avLst/>
          </a:prstGeom>
          <a:ln w="28575">
            <a:solidFill>
              <a:schemeClr val="tx1"/>
            </a:solidFill>
            <a:tailEnd type="triangle" w="lg" len="lg"/>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46E4C83-5A39-D645-ABA0-5EA775A24B44}"/>
              </a:ext>
            </a:extLst>
          </p:cNvPr>
          <p:cNvCxnSpPr>
            <a:cxnSpLocks/>
          </p:cNvCxnSpPr>
          <p:nvPr/>
        </p:nvCxnSpPr>
        <p:spPr>
          <a:xfrm flipV="1">
            <a:off x="6096000" y="3053814"/>
            <a:ext cx="0" cy="327448"/>
          </a:xfrm>
          <a:prstGeom prst="straightConnector1">
            <a:avLst/>
          </a:prstGeom>
          <a:ln w="28575">
            <a:solidFill>
              <a:schemeClr val="tx1"/>
            </a:solidFill>
            <a:tailEnd type="triangle" w="lg" len="lg"/>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918D51A-B873-FA4A-B328-DB4096024AED}"/>
              </a:ext>
            </a:extLst>
          </p:cNvPr>
          <p:cNvSpPr txBox="1"/>
          <p:nvPr/>
        </p:nvSpPr>
        <p:spPr>
          <a:xfrm>
            <a:off x="6495616" y="2008717"/>
            <a:ext cx="2492029" cy="923330"/>
          </a:xfrm>
          <a:prstGeom prst="rect">
            <a:avLst/>
          </a:prstGeom>
          <a:noFill/>
        </p:spPr>
        <p:txBody>
          <a:bodyPr wrap="none" rtlCol="0">
            <a:spAutoFit/>
          </a:bodyPr>
          <a:lstStyle/>
          <a:p>
            <a:pPr marL="285750" indent="-285750">
              <a:buFont typeface="Arial" panose="020B0604020202020204" pitchFamily="34" charset="0"/>
              <a:buChar char="•"/>
            </a:pPr>
            <a:r>
              <a:rPr lang="x-none">
                <a:solidFill>
                  <a:sysClr val="windowText" lastClr="000000"/>
                </a:solidFill>
              </a:rPr>
              <a:t>Application protocols</a:t>
            </a:r>
          </a:p>
          <a:p>
            <a:pPr marL="285750" indent="-285750">
              <a:buFont typeface="Arial" panose="020B0604020202020204" pitchFamily="34" charset="0"/>
              <a:buChar char="•"/>
            </a:pPr>
            <a:r>
              <a:rPr lang="x-none">
                <a:solidFill>
                  <a:sysClr val="windowText" lastClr="000000"/>
                </a:solidFill>
              </a:rPr>
              <a:t>Cloud computing</a:t>
            </a:r>
          </a:p>
          <a:p>
            <a:pPr marL="285750" indent="-285750">
              <a:buFont typeface="Arial" panose="020B0604020202020204" pitchFamily="34" charset="0"/>
              <a:buChar char="•"/>
            </a:pPr>
            <a:r>
              <a:rPr lang="x-none">
                <a:solidFill>
                  <a:sysClr val="windowText" lastClr="000000"/>
                </a:solidFill>
              </a:rPr>
              <a:t>Machine learning</a:t>
            </a:r>
            <a:endParaRPr lang="x-none" sz="2000">
              <a:solidFill>
                <a:sysClr val="windowText" lastClr="000000"/>
              </a:solidFill>
            </a:endParaRPr>
          </a:p>
        </p:txBody>
      </p:sp>
      <p:sp>
        <p:nvSpPr>
          <p:cNvPr id="13" name="TextBox 12">
            <a:extLst>
              <a:ext uri="{FF2B5EF4-FFF2-40B4-BE49-F238E27FC236}">
                <a16:creationId xmlns:a16="http://schemas.microsoft.com/office/drawing/2014/main" id="{B24D7BCE-D0AF-2B4A-AB05-402C80152FEA}"/>
              </a:ext>
            </a:extLst>
          </p:cNvPr>
          <p:cNvSpPr txBox="1"/>
          <p:nvPr/>
        </p:nvSpPr>
        <p:spPr>
          <a:xfrm>
            <a:off x="6495616" y="3503029"/>
            <a:ext cx="2930610" cy="923330"/>
          </a:xfrm>
          <a:prstGeom prst="rect">
            <a:avLst/>
          </a:prstGeom>
          <a:noFill/>
        </p:spPr>
        <p:txBody>
          <a:bodyPr wrap="none" rtlCol="0">
            <a:spAutoFit/>
          </a:bodyPr>
          <a:lstStyle/>
          <a:p>
            <a:pPr marL="285750" indent="-285750">
              <a:buFont typeface="Arial" panose="020B0604020202020204" pitchFamily="34" charset="0"/>
              <a:buChar char="•"/>
            </a:pPr>
            <a:r>
              <a:rPr lang="x-none">
                <a:solidFill>
                  <a:sysClr val="windowText" lastClr="000000"/>
                </a:solidFill>
              </a:rPr>
              <a:t>Communication protocols</a:t>
            </a:r>
          </a:p>
          <a:p>
            <a:pPr marL="285750" indent="-285750">
              <a:buFont typeface="Arial" panose="020B0604020202020204" pitchFamily="34" charset="0"/>
              <a:buChar char="•"/>
            </a:pPr>
            <a:r>
              <a:rPr lang="x-none">
                <a:solidFill>
                  <a:sysClr val="windowText" lastClr="000000"/>
                </a:solidFill>
              </a:rPr>
              <a:t>Controllers</a:t>
            </a:r>
          </a:p>
          <a:p>
            <a:pPr marL="285750" indent="-285750">
              <a:buFont typeface="Arial" panose="020B0604020202020204" pitchFamily="34" charset="0"/>
              <a:buChar char="•"/>
            </a:pPr>
            <a:r>
              <a:rPr lang="x-none">
                <a:solidFill>
                  <a:sysClr val="windowText" lastClr="000000"/>
                </a:solidFill>
              </a:rPr>
              <a:t>Cloud data storage</a:t>
            </a:r>
            <a:endParaRPr lang="x-none" sz="2000">
              <a:solidFill>
                <a:sysClr val="windowText" lastClr="000000"/>
              </a:solidFill>
            </a:endParaRPr>
          </a:p>
        </p:txBody>
      </p:sp>
      <p:sp>
        <p:nvSpPr>
          <p:cNvPr id="14" name="TextBox 13">
            <a:extLst>
              <a:ext uri="{FF2B5EF4-FFF2-40B4-BE49-F238E27FC236}">
                <a16:creationId xmlns:a16="http://schemas.microsoft.com/office/drawing/2014/main" id="{354ABCCD-DA88-3A48-975E-ADDC95248978}"/>
              </a:ext>
            </a:extLst>
          </p:cNvPr>
          <p:cNvSpPr txBox="1"/>
          <p:nvPr/>
        </p:nvSpPr>
        <p:spPr>
          <a:xfrm>
            <a:off x="6498396" y="4997340"/>
            <a:ext cx="1401346" cy="923330"/>
          </a:xfrm>
          <a:prstGeom prst="rect">
            <a:avLst/>
          </a:prstGeom>
          <a:noFill/>
        </p:spPr>
        <p:txBody>
          <a:bodyPr wrap="none" rtlCol="0">
            <a:spAutoFit/>
          </a:bodyPr>
          <a:lstStyle/>
          <a:p>
            <a:pPr marL="285750" indent="-285750">
              <a:buFont typeface="Arial" panose="020B0604020202020204" pitchFamily="34" charset="0"/>
              <a:buChar char="•"/>
            </a:pPr>
            <a:r>
              <a:rPr lang="x-none">
                <a:solidFill>
                  <a:sysClr val="windowText" lastClr="000000"/>
                </a:solidFill>
              </a:rPr>
              <a:t>Robots</a:t>
            </a:r>
          </a:p>
          <a:p>
            <a:pPr marL="285750" indent="-285750">
              <a:buFont typeface="Arial" panose="020B0604020202020204" pitchFamily="34" charset="0"/>
              <a:buChar char="•"/>
            </a:pPr>
            <a:r>
              <a:rPr lang="x-none">
                <a:solidFill>
                  <a:sysClr val="windowText" lastClr="000000"/>
                </a:solidFill>
              </a:rPr>
              <a:t>Sensors</a:t>
            </a:r>
          </a:p>
          <a:p>
            <a:pPr marL="285750" indent="-285750">
              <a:buFont typeface="Arial" panose="020B0604020202020204" pitchFamily="34" charset="0"/>
              <a:buChar char="•"/>
            </a:pPr>
            <a:r>
              <a:rPr lang="x-none">
                <a:solidFill>
                  <a:sysClr val="windowText" lastClr="000000"/>
                </a:solidFill>
              </a:rPr>
              <a:t>Actuators</a:t>
            </a:r>
            <a:endParaRPr lang="x-none" sz="2000">
              <a:solidFill>
                <a:sysClr val="windowText" lastClr="000000"/>
              </a:solidFill>
            </a:endParaRPr>
          </a:p>
        </p:txBody>
      </p:sp>
    </p:spTree>
    <p:extLst>
      <p:ext uri="{BB962C8B-B14F-4D97-AF65-F5344CB8AC3E}">
        <p14:creationId xmlns:p14="http://schemas.microsoft.com/office/powerpoint/2010/main" val="238200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IoRT Protocol Stack</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6</a:t>
            </a:fld>
            <a:endParaRPr lang="en-US"/>
          </a:p>
        </p:txBody>
      </p:sp>
      <p:graphicFrame>
        <p:nvGraphicFramePr>
          <p:cNvPr id="6" name="Table 6">
            <a:extLst>
              <a:ext uri="{FF2B5EF4-FFF2-40B4-BE49-F238E27FC236}">
                <a16:creationId xmlns:a16="http://schemas.microsoft.com/office/drawing/2014/main" id="{3B0F64DC-9F0B-7542-AB72-4500647CFDB0}"/>
              </a:ext>
            </a:extLst>
          </p:cNvPr>
          <p:cNvGraphicFramePr>
            <a:graphicFrameLocks noGrp="1"/>
          </p:cNvGraphicFramePr>
          <p:nvPr>
            <p:extLst>
              <p:ext uri="{D42A27DB-BD31-4B8C-83A1-F6EECF244321}">
                <p14:modId xmlns:p14="http://schemas.microsoft.com/office/powerpoint/2010/main" val="1065095955"/>
              </p:ext>
            </p:extLst>
          </p:nvPr>
        </p:nvGraphicFramePr>
        <p:xfrm>
          <a:off x="1293587" y="1441731"/>
          <a:ext cx="9604827" cy="4235802"/>
        </p:xfrm>
        <a:graphic>
          <a:graphicData uri="http://schemas.openxmlformats.org/drawingml/2006/table">
            <a:tbl>
              <a:tblPr firstRow="1" bandRow="1">
                <a:tableStyleId>{5940675A-B579-460E-94D1-54222C63F5DA}</a:tableStyleId>
              </a:tblPr>
              <a:tblGrid>
                <a:gridCol w="1826418">
                  <a:extLst>
                    <a:ext uri="{9D8B030D-6E8A-4147-A177-3AD203B41FA5}">
                      <a16:colId xmlns:a16="http://schemas.microsoft.com/office/drawing/2014/main" val="2087243067"/>
                    </a:ext>
                  </a:extLst>
                </a:gridCol>
                <a:gridCol w="4700363">
                  <a:extLst>
                    <a:ext uri="{9D8B030D-6E8A-4147-A177-3AD203B41FA5}">
                      <a16:colId xmlns:a16="http://schemas.microsoft.com/office/drawing/2014/main" val="2353877714"/>
                    </a:ext>
                  </a:extLst>
                </a:gridCol>
                <a:gridCol w="3078046">
                  <a:extLst>
                    <a:ext uri="{9D8B030D-6E8A-4147-A177-3AD203B41FA5}">
                      <a16:colId xmlns:a16="http://schemas.microsoft.com/office/drawing/2014/main" val="2218891953"/>
                    </a:ext>
                  </a:extLst>
                </a:gridCol>
              </a:tblGrid>
              <a:tr h="509865">
                <a:tc>
                  <a:txBody>
                    <a:bodyPr/>
                    <a:lstStyle/>
                    <a:p>
                      <a:r>
                        <a:rPr lang="x-none" sz="2000" b="1"/>
                        <a:t>Layer</a:t>
                      </a:r>
                    </a:p>
                  </a:txBody>
                  <a:tcPr/>
                </a:tc>
                <a:tc>
                  <a:txBody>
                    <a:bodyPr/>
                    <a:lstStyle/>
                    <a:p>
                      <a:r>
                        <a:rPr lang="x-none" sz="2000" b="1"/>
                        <a:t>Protocols Applicable to IoRT</a:t>
                      </a:r>
                    </a:p>
                  </a:txBody>
                  <a:tcPr/>
                </a:tc>
                <a:tc>
                  <a:txBody>
                    <a:bodyPr/>
                    <a:lstStyle/>
                    <a:p>
                      <a:r>
                        <a:rPr lang="x-none" sz="2000" b="1"/>
                        <a:t>Usage</a:t>
                      </a:r>
                    </a:p>
                  </a:txBody>
                  <a:tcPr/>
                </a:tc>
                <a:extLst>
                  <a:ext uri="{0D108BD9-81ED-4DB2-BD59-A6C34878D82A}">
                    <a16:rowId xmlns:a16="http://schemas.microsoft.com/office/drawing/2014/main" val="258196580"/>
                  </a:ext>
                </a:extLst>
              </a:tr>
              <a:tr h="509865">
                <a:tc>
                  <a:txBody>
                    <a:bodyPr/>
                    <a:lstStyle/>
                    <a:p>
                      <a:r>
                        <a:rPr lang="x-none" sz="2000"/>
                        <a:t>Application</a:t>
                      </a:r>
                    </a:p>
                  </a:txBody>
                  <a:tcPr/>
                </a:tc>
                <a:tc>
                  <a:txBody>
                    <a:bodyPr/>
                    <a:lstStyle/>
                    <a:p>
                      <a:r>
                        <a:rPr lang="x-none" sz="2000"/>
                        <a:t>CoAP,</a:t>
                      </a:r>
                      <a:r>
                        <a:rPr lang="it-IT" sz="2000"/>
                        <a:t> </a:t>
                      </a:r>
                      <a:r>
                        <a:rPr lang="x-none" sz="2000"/>
                        <a:t>MQTT, REST API, XMPP, </a:t>
                      </a:r>
                      <a:r>
                        <a:rPr lang="it-IT" sz="2000"/>
                        <a:t> </a:t>
                      </a:r>
                      <a:r>
                        <a:rPr lang="x-none" sz="2000"/>
                        <a:t>TLS</a:t>
                      </a:r>
                    </a:p>
                  </a:txBody>
                  <a:tcPr/>
                </a:tc>
                <a:tc>
                  <a:txBody>
                    <a:bodyPr/>
                    <a:lstStyle/>
                    <a:p>
                      <a:r>
                        <a:rPr lang="x-none" sz="2000"/>
                        <a:t>Data streaming</a:t>
                      </a:r>
                    </a:p>
                  </a:txBody>
                  <a:tcPr/>
                </a:tc>
                <a:extLst>
                  <a:ext uri="{0D108BD9-81ED-4DB2-BD59-A6C34878D82A}">
                    <a16:rowId xmlns:a16="http://schemas.microsoft.com/office/drawing/2014/main" val="1039060056"/>
                  </a:ext>
                </a:extLst>
              </a:tr>
              <a:tr h="902069">
                <a:tc>
                  <a:txBody>
                    <a:bodyPr/>
                    <a:lstStyle/>
                    <a:p>
                      <a:r>
                        <a:rPr lang="x-none" sz="2000"/>
                        <a:t>Transport</a:t>
                      </a:r>
                    </a:p>
                  </a:txBody>
                  <a:tcPr/>
                </a:tc>
                <a:tc>
                  <a:txBody>
                    <a:bodyPr/>
                    <a:lstStyle/>
                    <a:p>
                      <a:r>
                        <a:rPr lang="x-none" sz="2000"/>
                        <a:t>UDP, </a:t>
                      </a:r>
                      <a:r>
                        <a:rPr lang="it-IT" sz="2000"/>
                        <a:t> </a:t>
                      </a:r>
                      <a:r>
                        <a:rPr lang="x-none" sz="2000"/>
                        <a:t>TCP</a:t>
                      </a:r>
                    </a:p>
                  </a:txBody>
                  <a:tcPr/>
                </a:tc>
                <a:tc>
                  <a:txBody>
                    <a:bodyPr/>
                    <a:lstStyle/>
                    <a:p>
                      <a:r>
                        <a:rPr lang="x-none" sz="2000"/>
                        <a:t>End-to-end communication</a:t>
                      </a:r>
                    </a:p>
                  </a:txBody>
                  <a:tcPr/>
                </a:tc>
                <a:extLst>
                  <a:ext uri="{0D108BD9-81ED-4DB2-BD59-A6C34878D82A}">
                    <a16:rowId xmlns:a16="http://schemas.microsoft.com/office/drawing/2014/main" val="3214597513"/>
                  </a:ext>
                </a:extLst>
              </a:tr>
              <a:tr h="509865">
                <a:tc>
                  <a:txBody>
                    <a:bodyPr/>
                    <a:lstStyle/>
                    <a:p>
                      <a:r>
                        <a:rPr lang="x-none" sz="2000"/>
                        <a:t>Network</a:t>
                      </a:r>
                    </a:p>
                  </a:txBody>
                  <a:tcPr/>
                </a:tc>
                <a:tc>
                  <a:txBody>
                    <a:bodyPr/>
                    <a:lstStyle/>
                    <a:p>
                      <a:r>
                        <a:rPr lang="x-none" sz="2000"/>
                        <a:t>IPv6</a:t>
                      </a:r>
                    </a:p>
                  </a:txBody>
                  <a:tcPr/>
                </a:tc>
                <a:tc>
                  <a:txBody>
                    <a:bodyPr/>
                    <a:lstStyle/>
                    <a:p>
                      <a:r>
                        <a:rPr lang="x-none" sz="2000"/>
                        <a:t>Internet connection</a:t>
                      </a:r>
                    </a:p>
                  </a:txBody>
                  <a:tcPr/>
                </a:tc>
                <a:extLst>
                  <a:ext uri="{0D108BD9-81ED-4DB2-BD59-A6C34878D82A}">
                    <a16:rowId xmlns:a16="http://schemas.microsoft.com/office/drawing/2014/main" val="1606373286"/>
                  </a:ext>
                </a:extLst>
              </a:tr>
              <a:tr h="1294273">
                <a:tc>
                  <a:txBody>
                    <a:bodyPr/>
                    <a:lstStyle/>
                    <a:p>
                      <a:r>
                        <a:rPr lang="x-none" sz="2000"/>
                        <a:t>Link</a:t>
                      </a:r>
                    </a:p>
                  </a:txBody>
                  <a:tcPr/>
                </a:tc>
                <a:tc>
                  <a:txBody>
                    <a:bodyPr/>
                    <a:lstStyle/>
                    <a:p>
                      <a:r>
                        <a:rPr lang="x-none" sz="2000"/>
                        <a:t>Wi-Fi, 802.15.4, Bluetooth, LoRaWAN, </a:t>
                      </a:r>
                      <a:r>
                        <a:rPr lang="it-IT" sz="2000"/>
                        <a:t>  </a:t>
                      </a:r>
                      <a:r>
                        <a:rPr lang="x-none" sz="2000"/>
                        <a:t>NB-IoT, Sigfox</a:t>
                      </a:r>
                    </a:p>
                  </a:txBody>
                  <a:tcPr/>
                </a:tc>
                <a:tc>
                  <a:txBody>
                    <a:bodyPr/>
                    <a:lstStyle/>
                    <a:p>
                      <a:r>
                        <a:rPr lang="x-none" sz="2000"/>
                        <a:t>Robot-to-Robot, </a:t>
                      </a:r>
                      <a:endParaRPr lang="it-IT" sz="2000"/>
                    </a:p>
                    <a:p>
                      <a:r>
                        <a:rPr lang="x-none" sz="2000"/>
                        <a:t>Access Point, </a:t>
                      </a:r>
                      <a:endParaRPr lang="it-IT" sz="2000"/>
                    </a:p>
                    <a:p>
                      <a:r>
                        <a:rPr lang="it-IT" sz="2000"/>
                        <a:t>G</a:t>
                      </a:r>
                      <a:r>
                        <a:rPr lang="x-none" sz="2000"/>
                        <a:t>ateway </a:t>
                      </a:r>
                      <a:r>
                        <a:rPr lang="it-IT" sz="2000"/>
                        <a:t>C</a:t>
                      </a:r>
                      <a:r>
                        <a:rPr lang="x-none" sz="2000"/>
                        <a:t>ommunication</a:t>
                      </a:r>
                    </a:p>
                  </a:txBody>
                  <a:tcPr/>
                </a:tc>
                <a:extLst>
                  <a:ext uri="{0D108BD9-81ED-4DB2-BD59-A6C34878D82A}">
                    <a16:rowId xmlns:a16="http://schemas.microsoft.com/office/drawing/2014/main" val="2648282394"/>
                  </a:ext>
                </a:extLst>
              </a:tr>
              <a:tr h="509865">
                <a:tc>
                  <a:txBody>
                    <a:bodyPr/>
                    <a:lstStyle/>
                    <a:p>
                      <a:r>
                        <a:rPr lang="x-none" sz="2000"/>
                        <a:t>Physical</a:t>
                      </a:r>
                    </a:p>
                  </a:txBody>
                  <a:tcPr/>
                </a:tc>
                <a:tc>
                  <a:txBody>
                    <a:bodyPr/>
                    <a:lstStyle/>
                    <a:p>
                      <a:r>
                        <a:rPr lang="x-none" sz="2000"/>
                        <a:t>Robots, Sensors, </a:t>
                      </a:r>
                      <a:r>
                        <a:rPr lang="it-IT" sz="2000"/>
                        <a:t> </a:t>
                      </a:r>
                      <a:r>
                        <a:rPr lang="x-none" sz="2000"/>
                        <a:t>Actuators</a:t>
                      </a:r>
                    </a:p>
                  </a:txBody>
                  <a:tcPr/>
                </a:tc>
                <a:tc>
                  <a:txBody>
                    <a:bodyPr/>
                    <a:lstStyle/>
                    <a:p>
                      <a:r>
                        <a:rPr lang="x-none" sz="2000"/>
                        <a:t>Data acquisition</a:t>
                      </a:r>
                    </a:p>
                  </a:txBody>
                  <a:tcPr/>
                </a:tc>
                <a:extLst>
                  <a:ext uri="{0D108BD9-81ED-4DB2-BD59-A6C34878D82A}">
                    <a16:rowId xmlns:a16="http://schemas.microsoft.com/office/drawing/2014/main" val="2366083413"/>
                  </a:ext>
                </a:extLst>
              </a:tr>
            </a:tbl>
          </a:graphicData>
        </a:graphic>
      </p:graphicFrame>
    </p:spTree>
    <p:extLst>
      <p:ext uri="{BB962C8B-B14F-4D97-AF65-F5344CB8AC3E}">
        <p14:creationId xmlns:p14="http://schemas.microsoft.com/office/powerpoint/2010/main" val="326598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9616" y="1258809"/>
            <a:ext cx="3692052" cy="4492576"/>
          </a:xfrm>
        </p:spPr>
        <p:txBody>
          <a:bodyPr>
            <a:normAutofit/>
          </a:bodyPr>
          <a:lstStyle/>
          <a:p>
            <a:r>
              <a:rPr lang="en-US">
                <a:sym typeface="Wingdings"/>
              </a:rPr>
              <a:t>Cloud Robotics</a:t>
            </a:r>
          </a:p>
          <a:p>
            <a:r>
              <a:rPr lang="en-US">
                <a:sym typeface="Wingdings"/>
              </a:rPr>
              <a:t>Machine Learning</a:t>
            </a:r>
          </a:p>
          <a:p>
            <a:r>
              <a:rPr lang="en-US">
                <a:sym typeface="Wingdings"/>
              </a:rPr>
              <a:t>Reinforcement Learning</a:t>
            </a:r>
          </a:p>
          <a:p>
            <a:r>
              <a:rPr lang="en-US">
                <a:sym typeface="Wingdings"/>
              </a:rPr>
              <a:t>Robot-Human Interaction</a:t>
            </a:r>
          </a:p>
        </p:txBody>
      </p:sp>
      <p:sp>
        <p:nvSpPr>
          <p:cNvPr id="3" name="Title 2"/>
          <p:cNvSpPr>
            <a:spLocks noGrp="1"/>
          </p:cNvSpPr>
          <p:nvPr>
            <p:ph type="title"/>
          </p:nvPr>
        </p:nvSpPr>
        <p:spPr/>
        <p:txBody>
          <a:bodyPr/>
          <a:lstStyle/>
          <a:p>
            <a:r>
              <a:rPr lang="en-US"/>
              <a:t>Other Key Elements</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7</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037"/>
          <a:stretch/>
        </p:blipFill>
        <p:spPr>
          <a:xfrm>
            <a:off x="4269464" y="1669773"/>
            <a:ext cx="7216895" cy="3961489"/>
          </a:xfrm>
          <a:prstGeom prst="rect">
            <a:avLst/>
          </a:prstGeom>
        </p:spPr>
      </p:pic>
      <p:sp>
        <p:nvSpPr>
          <p:cNvPr id="7" name="Content Placeholder 1"/>
          <p:cNvSpPr txBox="1">
            <a:spLocks/>
          </p:cNvSpPr>
          <p:nvPr/>
        </p:nvSpPr>
        <p:spPr>
          <a:xfrm>
            <a:off x="379616" y="6043010"/>
            <a:ext cx="10584558" cy="35222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rgbClr val="D41B2B"/>
              </a:buClr>
              <a:buSzPct val="100000"/>
              <a:buFont typeface="Arial" panose="020B0604020202020204" pitchFamily="34" charset="0"/>
              <a:buChar char="•"/>
              <a:defRPr sz="20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000">
                <a:sym typeface="Wingdings"/>
              </a:rPr>
              <a:t>[4] O. </a:t>
            </a:r>
            <a:r>
              <a:rPr lang="en-US" sz="1000" err="1">
                <a:sym typeface="Wingdings"/>
              </a:rPr>
              <a:t>Saha</a:t>
            </a:r>
            <a:r>
              <a:rPr lang="en-US" sz="1000">
                <a:sym typeface="Wingdings"/>
              </a:rPr>
              <a:t> and R. Dasgupta, “A comprehensive survey of recent trends in cloud robotics architectures and applications”, </a:t>
            </a:r>
            <a:r>
              <a:rPr lang="en-US" sz="1000" i="1">
                <a:sym typeface="Wingdings"/>
              </a:rPr>
              <a:t>Robotics</a:t>
            </a:r>
            <a:r>
              <a:rPr lang="en-US" sz="1000">
                <a:sym typeface="Wingdings"/>
              </a:rPr>
              <a:t>, vol. 7, August 2018. </a:t>
            </a:r>
          </a:p>
          <a:p>
            <a:pPr marL="0" indent="0">
              <a:buNone/>
            </a:pPr>
            <a:endParaRPr lang="en-US" sz="1000">
              <a:sym typeface="Wingdings"/>
            </a:endParaRPr>
          </a:p>
          <a:p>
            <a:pPr marL="0" indent="0">
              <a:buNone/>
            </a:pPr>
            <a:endParaRPr lang="en-US" sz="1000">
              <a:sym typeface="Wingdings"/>
            </a:endParaRPr>
          </a:p>
        </p:txBody>
      </p:sp>
      <p:sp>
        <p:nvSpPr>
          <p:cNvPr id="8" name="TextBox 7">
            <a:extLst>
              <a:ext uri="{FF2B5EF4-FFF2-40B4-BE49-F238E27FC236}">
                <a16:creationId xmlns:a16="http://schemas.microsoft.com/office/drawing/2014/main" id="{97BD7643-2F64-7B4A-B9B9-E15E44085EF6}"/>
              </a:ext>
            </a:extLst>
          </p:cNvPr>
          <p:cNvSpPr txBox="1"/>
          <p:nvPr/>
        </p:nvSpPr>
        <p:spPr>
          <a:xfrm>
            <a:off x="6772673" y="1258809"/>
            <a:ext cx="2210477" cy="307777"/>
          </a:xfrm>
          <a:prstGeom prst="rect">
            <a:avLst/>
          </a:prstGeom>
          <a:noFill/>
        </p:spPr>
        <p:txBody>
          <a:bodyPr wrap="none" rtlCol="0">
            <a:spAutoFit/>
          </a:bodyPr>
          <a:lstStyle/>
          <a:p>
            <a:r>
              <a:rPr lang="en-IT" sz="1400" b="1"/>
              <a:t>Cloud Infrastructure [4]</a:t>
            </a:r>
          </a:p>
        </p:txBody>
      </p:sp>
    </p:spTree>
    <p:extLst>
      <p:ext uri="{BB962C8B-B14F-4D97-AF65-F5344CB8AC3E}">
        <p14:creationId xmlns:p14="http://schemas.microsoft.com/office/powerpoint/2010/main" val="407249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Domain: Disaster Response</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8</a:t>
            </a:fld>
            <a:endParaRPr lang="en-US"/>
          </a:p>
        </p:txBody>
      </p:sp>
      <p:sp>
        <p:nvSpPr>
          <p:cNvPr id="8" name="文本框 7">
            <a:extLst>
              <a:ext uri="{FF2B5EF4-FFF2-40B4-BE49-F238E27FC236}">
                <a16:creationId xmlns:a16="http://schemas.microsoft.com/office/drawing/2014/main" id="{E4FB975C-1135-481C-9732-B405C68C648C}"/>
              </a:ext>
            </a:extLst>
          </p:cNvPr>
          <p:cNvSpPr txBox="1"/>
          <p:nvPr/>
        </p:nvSpPr>
        <p:spPr>
          <a:xfrm>
            <a:off x="345981" y="1206761"/>
            <a:ext cx="11258189" cy="400110"/>
          </a:xfrm>
          <a:prstGeom prst="rect">
            <a:avLst/>
          </a:prstGeom>
          <a:noFill/>
        </p:spPr>
        <p:txBody>
          <a:bodyPr wrap="square" lIns="91440" tIns="45720" rIns="91440" bIns="45720" rtlCol="0" anchor="t">
            <a:spAutoFit/>
          </a:bodyPr>
          <a:lstStyle/>
          <a:p>
            <a:r>
              <a:rPr lang="en-US" altLang="zh-CN" sz="2000">
                <a:latin typeface="Gill Sans MT"/>
                <a:ea typeface="等线"/>
                <a:cs typeface="Arial"/>
              </a:rPr>
              <a:t>IoRT has been widely used in many fields.</a:t>
            </a:r>
            <a:r>
              <a:rPr lang="en-US" altLang="zh-CN" sz="2000" dirty="0">
                <a:latin typeface="Arial"/>
                <a:ea typeface="等线"/>
                <a:cs typeface="Arial"/>
              </a:rPr>
              <a:t> </a:t>
            </a:r>
            <a:endParaRPr lang="zh-CN" altLang="en-US" sz="20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0328E61F-28F9-4011-921B-9B55A281EE97}"/>
              </a:ext>
            </a:extLst>
          </p:cNvPr>
          <p:cNvSpPr txBox="1"/>
          <p:nvPr/>
        </p:nvSpPr>
        <p:spPr>
          <a:xfrm>
            <a:off x="528923" y="6094206"/>
            <a:ext cx="10047002" cy="400110"/>
          </a:xfrm>
          <a:prstGeom prst="rect">
            <a:avLst/>
          </a:prstGeom>
          <a:noFill/>
        </p:spPr>
        <p:txBody>
          <a:bodyPr wrap="square" lIns="91440" tIns="45720" rIns="91440" bIns="45720" rtlCol="0" anchor="t">
            <a:spAutoFit/>
          </a:bodyPr>
          <a:lstStyle/>
          <a:p>
            <a:r>
              <a:rPr lang="en-US" altLang="zh-CN" sz="1000" dirty="0">
                <a:latin typeface="Gill Sans MT"/>
                <a:ea typeface="等线"/>
                <a:cs typeface="Arial"/>
              </a:rPr>
              <a:t>[5] M. F. R. Lee and T. W. </a:t>
            </a:r>
            <a:r>
              <a:rPr lang="en-US" altLang="zh-CN" sz="1000" dirty="0" err="1">
                <a:latin typeface="Gill Sans MT"/>
                <a:ea typeface="等线"/>
                <a:cs typeface="Arial"/>
              </a:rPr>
              <a:t>Chien</a:t>
            </a:r>
            <a:r>
              <a:rPr lang="en-US" altLang="zh-CN" sz="1000" dirty="0">
                <a:latin typeface="Gill Sans MT"/>
                <a:ea typeface="等线"/>
                <a:cs typeface="Arial"/>
              </a:rPr>
              <a:t>, “Artificial intelligence and internet of things for robotic disaster response,” in 2020 International Conference on Advanced Robotics and Intelligent Systems (ARIS), August 2020.</a:t>
            </a:r>
            <a:endParaRPr lang="zh-CN" altLang="en-US" sz="1000" dirty="0">
              <a:latin typeface="Gill Sans MT"/>
              <a:ea typeface="等线"/>
              <a:cs typeface="Arial"/>
            </a:endParaRPr>
          </a:p>
        </p:txBody>
      </p:sp>
      <p:grpSp>
        <p:nvGrpSpPr>
          <p:cNvPr id="33" name="Group 32">
            <a:extLst>
              <a:ext uri="{FF2B5EF4-FFF2-40B4-BE49-F238E27FC236}">
                <a16:creationId xmlns:a16="http://schemas.microsoft.com/office/drawing/2014/main" id="{15CCCED8-98ED-FC48-9DEC-E7DF142FCBC4}"/>
              </a:ext>
            </a:extLst>
          </p:cNvPr>
          <p:cNvGrpSpPr/>
          <p:nvPr/>
        </p:nvGrpSpPr>
        <p:grpSpPr>
          <a:xfrm>
            <a:off x="1167434" y="1718909"/>
            <a:ext cx="8697199" cy="3033882"/>
            <a:chOff x="1018002" y="2058479"/>
            <a:chExt cx="10228872" cy="3849406"/>
          </a:xfrm>
        </p:grpSpPr>
        <p:sp>
          <p:nvSpPr>
            <p:cNvPr id="34" name="Rectangle 33">
              <a:extLst>
                <a:ext uri="{FF2B5EF4-FFF2-40B4-BE49-F238E27FC236}">
                  <a16:creationId xmlns:a16="http://schemas.microsoft.com/office/drawing/2014/main" id="{C83A1645-A5A9-914E-8E5C-7B26368ACAD9}"/>
                </a:ext>
              </a:extLst>
            </p:cNvPr>
            <p:cNvSpPr/>
            <p:nvPr/>
          </p:nvSpPr>
          <p:spPr>
            <a:xfrm>
              <a:off x="1018002" y="2985781"/>
              <a:ext cx="2663687" cy="2922104"/>
            </a:xfrm>
            <a:prstGeom prst="rect">
              <a:avLst/>
            </a:prstGeom>
            <a:solidFill>
              <a:sysClr val="window" lastClr="FFFFFF"/>
            </a:solidFill>
            <a:ln w="28575"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x-none"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E5532DD6-845B-4743-9A6D-9A72D1925337}"/>
                </a:ext>
              </a:extLst>
            </p:cNvPr>
            <p:cNvSpPr/>
            <p:nvPr/>
          </p:nvSpPr>
          <p:spPr>
            <a:xfrm>
              <a:off x="1018002" y="2985781"/>
              <a:ext cx="2663687" cy="596347"/>
            </a:xfrm>
            <a:prstGeom prst="rect">
              <a:avLst/>
            </a:prstGeom>
            <a:solidFill>
              <a:srgbClr val="5B9BD5">
                <a:lumMod val="60000"/>
                <a:lumOff val="4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1" i="0" u="none" strike="noStrike" kern="0" cap="none" spc="0" normalizeH="0" baseline="0" noProof="0" dirty="0">
                  <a:ln>
                    <a:noFill/>
                  </a:ln>
                  <a:solidFill>
                    <a:prstClr val="black"/>
                  </a:solidFill>
                  <a:effectLst/>
                  <a:uLnTx/>
                  <a:uFillTx/>
                  <a:latin typeface="Calibri" panose="020F0502020204030204"/>
                  <a:ea typeface="+mn-ea"/>
                  <a:cs typeface="+mn-cs"/>
                </a:rPr>
                <a:t>Remote</a:t>
              </a:r>
              <a:r>
                <a:rPr kumimoji="0" lang="x-none" sz="2000" b="0" i="0" u="none" strike="noStrike" kern="0" cap="none" spc="0" normalizeH="0" baseline="0" noProof="0" dirty="0">
                  <a:ln>
                    <a:noFill/>
                  </a:ln>
                  <a:solidFill>
                    <a:prstClr val="black"/>
                  </a:solidFill>
                  <a:effectLst/>
                  <a:uLnTx/>
                  <a:uFillTx/>
                  <a:latin typeface="Calibri" panose="020F0502020204030204"/>
                  <a:ea typeface="+mn-ea"/>
                  <a:cs typeface="+mn-cs"/>
                </a:rPr>
                <a:t> : Cloud</a:t>
              </a:r>
            </a:p>
          </p:txBody>
        </p:sp>
        <p:sp>
          <p:nvSpPr>
            <p:cNvPr id="36" name="TextBox 35">
              <a:extLst>
                <a:ext uri="{FF2B5EF4-FFF2-40B4-BE49-F238E27FC236}">
                  <a16:creationId xmlns:a16="http://schemas.microsoft.com/office/drawing/2014/main" id="{9DA9D941-BEF3-8A4F-A004-16C2F46AD404}"/>
                </a:ext>
              </a:extLst>
            </p:cNvPr>
            <p:cNvSpPr txBox="1"/>
            <p:nvPr/>
          </p:nvSpPr>
          <p:spPr>
            <a:xfrm>
              <a:off x="1042019" y="3725166"/>
              <a:ext cx="2663686" cy="790125"/>
            </a:xfrm>
            <a:prstGeom prst="rect">
              <a:avLst/>
            </a:prstGeom>
            <a:noFill/>
          </p:spPr>
          <p:txBody>
            <a:bodyPr wrap="square" rtlCol="0">
              <a:spAutoFit/>
            </a:bodyPr>
            <a:lstStyle/>
            <a:p>
              <a:r>
                <a:rPr lang="x-none" sz="2000" dirty="0">
                  <a:solidFill>
                    <a:prstClr val="black"/>
                  </a:solidFill>
                  <a:latin typeface="Calibri" panose="020F0502020204030204"/>
                </a:rPr>
                <a:t>2. Model Training</a:t>
              </a:r>
            </a:p>
            <a:p>
              <a:r>
                <a:rPr lang="x-none" sz="2000" dirty="0">
                  <a:solidFill>
                    <a:prstClr val="black"/>
                  </a:solidFill>
                  <a:latin typeface="Calibri" panose="020F0502020204030204"/>
                </a:rPr>
                <a:t>3. Model Validation</a:t>
              </a:r>
            </a:p>
          </p:txBody>
        </p:sp>
        <p:pic>
          <p:nvPicPr>
            <p:cNvPr id="37" name="Graphic 36" descr="Upload">
              <a:extLst>
                <a:ext uri="{FF2B5EF4-FFF2-40B4-BE49-F238E27FC236}">
                  <a16:creationId xmlns:a16="http://schemas.microsoft.com/office/drawing/2014/main" id="{C4F30C1B-3201-CC40-9DB1-8493B4A0BF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79357" y="5070464"/>
              <a:ext cx="830997" cy="830997"/>
            </a:xfrm>
            <a:prstGeom prst="rect">
              <a:avLst/>
            </a:prstGeom>
          </p:spPr>
        </p:pic>
        <p:sp>
          <p:nvSpPr>
            <p:cNvPr id="38" name="Rectangle 37">
              <a:extLst>
                <a:ext uri="{FF2B5EF4-FFF2-40B4-BE49-F238E27FC236}">
                  <a16:creationId xmlns:a16="http://schemas.microsoft.com/office/drawing/2014/main" id="{483AB860-77E1-7D46-B007-9A9A9DB90AA7}"/>
                </a:ext>
              </a:extLst>
            </p:cNvPr>
            <p:cNvSpPr/>
            <p:nvPr/>
          </p:nvSpPr>
          <p:spPr>
            <a:xfrm>
              <a:off x="4800594" y="2985781"/>
              <a:ext cx="2663687" cy="2922104"/>
            </a:xfrm>
            <a:prstGeom prst="rect">
              <a:avLst/>
            </a:prstGeom>
            <a:solidFill>
              <a:sysClr val="window" lastClr="FFFFFF"/>
            </a:solidFill>
            <a:ln w="28575"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x-none"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95BD33B1-0243-FE48-942F-85177C0DE6D9}"/>
                </a:ext>
              </a:extLst>
            </p:cNvPr>
            <p:cNvSpPr/>
            <p:nvPr/>
          </p:nvSpPr>
          <p:spPr>
            <a:xfrm>
              <a:off x="4800594" y="2985781"/>
              <a:ext cx="2663687" cy="596347"/>
            </a:xfrm>
            <a:prstGeom prst="rect">
              <a:avLst/>
            </a:prstGeom>
            <a:solidFill>
              <a:srgbClr val="5B9BD5">
                <a:lumMod val="60000"/>
                <a:lumOff val="4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1" i="0" u="none" strike="noStrike" kern="0" cap="none" spc="0" normalizeH="0" baseline="0" noProof="0">
                  <a:ln>
                    <a:noFill/>
                  </a:ln>
                  <a:solidFill>
                    <a:prstClr val="black"/>
                  </a:solidFill>
                  <a:effectLst/>
                  <a:uLnTx/>
                  <a:uFillTx/>
                  <a:latin typeface="Calibri" panose="020F0502020204030204"/>
                  <a:ea typeface="+mn-ea"/>
                  <a:cs typeface="+mn-cs"/>
                </a:rPr>
                <a:t>Local</a:t>
              </a:r>
              <a:r>
                <a:rPr kumimoji="0" lang="x-none" sz="2000" b="0" i="0" u="none" strike="noStrike" kern="0" cap="none" spc="0" normalizeH="0" baseline="0" noProof="0">
                  <a:ln>
                    <a:noFill/>
                  </a:ln>
                  <a:solidFill>
                    <a:prstClr val="black"/>
                  </a:solidFill>
                  <a:effectLst/>
                  <a:uLnTx/>
                  <a:uFillTx/>
                  <a:latin typeface="Calibri" panose="020F0502020204030204"/>
                  <a:ea typeface="+mn-ea"/>
                  <a:cs typeface="+mn-cs"/>
                </a:rPr>
                <a:t> : Workstation</a:t>
              </a:r>
            </a:p>
          </p:txBody>
        </p:sp>
        <p:sp>
          <p:nvSpPr>
            <p:cNvPr id="40" name="TextBox 39">
              <a:extLst>
                <a:ext uri="{FF2B5EF4-FFF2-40B4-BE49-F238E27FC236}">
                  <a16:creationId xmlns:a16="http://schemas.microsoft.com/office/drawing/2014/main" id="{D48E41A1-7258-7446-A036-DFDA77736CDF}"/>
                </a:ext>
              </a:extLst>
            </p:cNvPr>
            <p:cNvSpPr txBox="1"/>
            <p:nvPr/>
          </p:nvSpPr>
          <p:spPr>
            <a:xfrm>
              <a:off x="4824611" y="3725166"/>
              <a:ext cx="2663686" cy="461665"/>
            </a:xfrm>
            <a:prstGeom prst="rect">
              <a:avLst/>
            </a:prstGeom>
            <a:noFill/>
          </p:spPr>
          <p:txBody>
            <a:bodyPr wrap="square" rtlCol="0">
              <a:spAutoFit/>
            </a:bodyPr>
            <a:lstStyle/>
            <a:p>
              <a:r>
                <a:rPr lang="x-none" sz="2000">
                  <a:solidFill>
                    <a:prstClr val="black"/>
                  </a:solidFill>
                  <a:latin typeface="Calibri" panose="020F0502020204030204"/>
                </a:rPr>
                <a:t>4. Testing</a:t>
              </a:r>
            </a:p>
          </p:txBody>
        </p:sp>
        <p:sp>
          <p:nvSpPr>
            <p:cNvPr id="41" name="Rectangle 40">
              <a:extLst>
                <a:ext uri="{FF2B5EF4-FFF2-40B4-BE49-F238E27FC236}">
                  <a16:creationId xmlns:a16="http://schemas.microsoft.com/office/drawing/2014/main" id="{552E04BE-5FEB-7B49-960B-05C8B95CFB8E}"/>
                </a:ext>
              </a:extLst>
            </p:cNvPr>
            <p:cNvSpPr/>
            <p:nvPr/>
          </p:nvSpPr>
          <p:spPr>
            <a:xfrm>
              <a:off x="4806485" y="4479482"/>
              <a:ext cx="1483585" cy="693134"/>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0" i="0" u="none" strike="noStrike" kern="0" cap="none" spc="0" normalizeH="0" baseline="0" noProof="0" dirty="0">
                  <a:ln>
                    <a:noFill/>
                  </a:ln>
                  <a:solidFill>
                    <a:prstClr val="black"/>
                  </a:solidFill>
                  <a:effectLst/>
                  <a:uLnTx/>
                  <a:uFillTx/>
                  <a:latin typeface="Calibri" panose="020F0502020204030204"/>
                  <a:ea typeface="+mn-ea"/>
                  <a:cs typeface="+mn-cs"/>
                </a:rPr>
                <a:t>IoT Data Recorder</a:t>
              </a:r>
            </a:p>
          </p:txBody>
        </p:sp>
        <p:pic>
          <p:nvPicPr>
            <p:cNvPr id="42" name="Graphic 41" descr="Computer">
              <a:extLst>
                <a:ext uri="{FF2B5EF4-FFF2-40B4-BE49-F238E27FC236}">
                  <a16:creationId xmlns:a16="http://schemas.microsoft.com/office/drawing/2014/main" id="{67B6424C-133C-C54D-81D6-F0BAC736B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653" y="4981905"/>
              <a:ext cx="914400" cy="914400"/>
            </a:xfrm>
            <a:prstGeom prst="rect">
              <a:avLst/>
            </a:prstGeom>
          </p:spPr>
        </p:pic>
        <p:sp>
          <p:nvSpPr>
            <p:cNvPr id="43" name="Rectangle 42">
              <a:extLst>
                <a:ext uri="{FF2B5EF4-FFF2-40B4-BE49-F238E27FC236}">
                  <a16:creationId xmlns:a16="http://schemas.microsoft.com/office/drawing/2014/main" id="{857DD93D-CD62-804C-A4F6-EF0C1A4B48BE}"/>
                </a:ext>
              </a:extLst>
            </p:cNvPr>
            <p:cNvSpPr/>
            <p:nvPr/>
          </p:nvSpPr>
          <p:spPr>
            <a:xfrm>
              <a:off x="8583187" y="2985781"/>
              <a:ext cx="2663687" cy="2922104"/>
            </a:xfrm>
            <a:prstGeom prst="rect">
              <a:avLst/>
            </a:prstGeom>
            <a:solidFill>
              <a:sysClr val="window" lastClr="FFFFFF"/>
            </a:solidFill>
            <a:ln w="28575"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x-none" sz="1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EC375B70-FA13-D04E-952D-482DAB7AB8A9}"/>
                </a:ext>
              </a:extLst>
            </p:cNvPr>
            <p:cNvSpPr/>
            <p:nvPr/>
          </p:nvSpPr>
          <p:spPr>
            <a:xfrm>
              <a:off x="8583187" y="2985781"/>
              <a:ext cx="2663687" cy="596347"/>
            </a:xfrm>
            <a:prstGeom prst="rect">
              <a:avLst/>
            </a:prstGeom>
            <a:solidFill>
              <a:srgbClr val="5B9BD5">
                <a:lumMod val="60000"/>
                <a:lumOff val="40000"/>
              </a:srgb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1" i="0" u="none" strike="noStrike" kern="0" cap="none" spc="0" normalizeH="0" baseline="0" noProof="0">
                  <a:ln>
                    <a:noFill/>
                  </a:ln>
                  <a:solidFill>
                    <a:prstClr val="black"/>
                  </a:solidFill>
                  <a:effectLst/>
                  <a:uLnTx/>
                  <a:uFillTx/>
                  <a:latin typeface="Calibri" panose="020F0502020204030204"/>
                  <a:ea typeface="+mn-ea"/>
                  <a:cs typeface="+mn-cs"/>
                </a:rPr>
                <a:t>Field</a:t>
              </a:r>
              <a:r>
                <a:rPr kumimoji="0" lang="x-none" sz="2000" b="0" i="0" u="none" strike="noStrike" kern="0" cap="none" spc="0" normalizeH="0" baseline="0" noProof="0">
                  <a:ln>
                    <a:noFill/>
                  </a:ln>
                  <a:solidFill>
                    <a:prstClr val="black"/>
                  </a:solidFill>
                  <a:effectLst/>
                  <a:uLnTx/>
                  <a:uFillTx/>
                  <a:latin typeface="Calibri" panose="020F0502020204030204"/>
                  <a:ea typeface="+mn-ea"/>
                  <a:cs typeface="+mn-cs"/>
                </a:rPr>
                <a:t> : Robot</a:t>
              </a:r>
            </a:p>
          </p:txBody>
        </p:sp>
        <p:sp>
          <p:nvSpPr>
            <p:cNvPr id="45" name="Rectangle 44">
              <a:extLst>
                <a:ext uri="{FF2B5EF4-FFF2-40B4-BE49-F238E27FC236}">
                  <a16:creationId xmlns:a16="http://schemas.microsoft.com/office/drawing/2014/main" id="{621F2E52-D577-0D42-A9E1-D7B49F906AB5}"/>
                </a:ext>
              </a:extLst>
            </p:cNvPr>
            <p:cNvSpPr/>
            <p:nvPr/>
          </p:nvSpPr>
          <p:spPr>
            <a:xfrm>
              <a:off x="8589078" y="4490223"/>
              <a:ext cx="1543332" cy="682393"/>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0" i="0" u="none" strike="noStrike" kern="0" cap="none" spc="0" normalizeH="0" baseline="0" noProof="0">
                  <a:ln>
                    <a:noFill/>
                  </a:ln>
                  <a:solidFill>
                    <a:prstClr val="black"/>
                  </a:solidFill>
                  <a:effectLst/>
                  <a:uLnTx/>
                  <a:uFillTx/>
                  <a:latin typeface="Calibri" panose="020F0502020204030204"/>
                  <a:ea typeface="+mn-ea"/>
                  <a:cs typeface="+mn-cs"/>
                </a:rPr>
                <a:t>IoT Data Recorder</a:t>
              </a:r>
            </a:p>
          </p:txBody>
        </p:sp>
        <p:sp>
          <p:nvSpPr>
            <p:cNvPr id="46" name="Rectangle 45">
              <a:extLst>
                <a:ext uri="{FF2B5EF4-FFF2-40B4-BE49-F238E27FC236}">
                  <a16:creationId xmlns:a16="http://schemas.microsoft.com/office/drawing/2014/main" id="{0C732954-A985-8141-A0D2-83BDABC9C877}"/>
                </a:ext>
              </a:extLst>
            </p:cNvPr>
            <p:cNvSpPr/>
            <p:nvPr/>
          </p:nvSpPr>
          <p:spPr>
            <a:xfrm>
              <a:off x="8583188" y="3759682"/>
              <a:ext cx="1583162" cy="531504"/>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x-none" sz="2000" b="0" i="0" u="none" strike="noStrike" kern="0" cap="none" spc="0" normalizeH="0" baseline="0" noProof="0">
                  <a:ln>
                    <a:noFill/>
                  </a:ln>
                  <a:solidFill>
                    <a:prstClr val="black"/>
                  </a:solidFill>
                  <a:effectLst/>
                  <a:uLnTx/>
                  <a:uFillTx/>
                  <a:latin typeface="Calibri" panose="020F0502020204030204"/>
                  <a:ea typeface="+mn-ea"/>
                  <a:cs typeface="+mn-cs"/>
                </a:rPr>
                <a:t>Embedded</a:t>
              </a:r>
            </a:p>
          </p:txBody>
        </p:sp>
        <p:pic>
          <p:nvPicPr>
            <p:cNvPr id="47" name="Graphic 46" descr="Robot Hand">
              <a:extLst>
                <a:ext uri="{FF2B5EF4-FFF2-40B4-BE49-F238E27FC236}">
                  <a16:creationId xmlns:a16="http://schemas.microsoft.com/office/drawing/2014/main" id="{1822D3D2-3AC6-5642-9B63-F29B465B12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68461" y="5196097"/>
              <a:ext cx="702000" cy="702000"/>
            </a:xfrm>
            <a:prstGeom prst="rect">
              <a:avLst/>
            </a:prstGeom>
          </p:spPr>
        </p:pic>
        <p:pic>
          <p:nvPicPr>
            <p:cNvPr id="48" name="Graphic 47" descr="Robot">
              <a:extLst>
                <a:ext uri="{FF2B5EF4-FFF2-40B4-BE49-F238E27FC236}">
                  <a16:creationId xmlns:a16="http://schemas.microsoft.com/office/drawing/2014/main" id="{D3E6A6B7-783A-E842-BA75-2B371B7649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96160" y="5196097"/>
              <a:ext cx="702000" cy="702000"/>
            </a:xfrm>
            <a:prstGeom prst="rect">
              <a:avLst/>
            </a:prstGeom>
          </p:spPr>
        </p:pic>
        <p:cxnSp>
          <p:nvCxnSpPr>
            <p:cNvPr id="49" name="Elbow Connector 48">
              <a:extLst>
                <a:ext uri="{FF2B5EF4-FFF2-40B4-BE49-F238E27FC236}">
                  <a16:creationId xmlns:a16="http://schemas.microsoft.com/office/drawing/2014/main" id="{98E66EDB-DD1C-C540-86BB-1020E19D7D03}"/>
                </a:ext>
              </a:extLst>
            </p:cNvPr>
            <p:cNvCxnSpPr>
              <a:cxnSpLocks/>
              <a:stCxn id="39" idx="0"/>
              <a:endCxn id="35" idx="0"/>
            </p:cNvCxnSpPr>
            <p:nvPr/>
          </p:nvCxnSpPr>
          <p:spPr>
            <a:xfrm rot="16200000" flipV="1">
              <a:off x="4241142" y="1094485"/>
              <a:ext cx="12700" cy="3782592"/>
            </a:xfrm>
            <a:prstGeom prst="bentConnector3">
              <a:avLst>
                <a:gd name="adj1" fmla="val 3600000"/>
              </a:avLst>
            </a:prstGeom>
            <a:noFill/>
            <a:ln w="28575" cap="flat" cmpd="sng" algn="ctr">
              <a:solidFill>
                <a:sysClr val="windowText" lastClr="000000"/>
              </a:solidFill>
              <a:prstDash val="solid"/>
              <a:miter lim="800000"/>
              <a:tailEnd type="triangle" w="lg" len="lg"/>
            </a:ln>
            <a:effectLst/>
          </p:spPr>
        </p:cxnSp>
        <p:cxnSp>
          <p:nvCxnSpPr>
            <p:cNvPr id="50" name="Straight Arrow Connector 49">
              <a:extLst>
                <a:ext uri="{FF2B5EF4-FFF2-40B4-BE49-F238E27FC236}">
                  <a16:creationId xmlns:a16="http://schemas.microsoft.com/office/drawing/2014/main" id="{DA59D3BA-271B-2E42-9A74-AC0EB2134D5F}"/>
                </a:ext>
              </a:extLst>
            </p:cNvPr>
            <p:cNvCxnSpPr>
              <a:cxnSpLocks/>
            </p:cNvCxnSpPr>
            <p:nvPr/>
          </p:nvCxnSpPr>
          <p:spPr>
            <a:xfrm>
              <a:off x="3681689" y="4818978"/>
              <a:ext cx="1124796" cy="0"/>
            </a:xfrm>
            <a:prstGeom prst="straightConnector1">
              <a:avLst/>
            </a:prstGeom>
            <a:noFill/>
            <a:ln w="28575" cap="flat" cmpd="sng" algn="ctr">
              <a:solidFill>
                <a:sysClr val="windowText" lastClr="000000"/>
              </a:solidFill>
              <a:prstDash val="solid"/>
              <a:miter lim="800000"/>
              <a:tailEnd type="triangle" w="lg" len="lg"/>
            </a:ln>
            <a:effectLst/>
          </p:spPr>
        </p:cxnSp>
        <p:cxnSp>
          <p:nvCxnSpPr>
            <p:cNvPr id="51" name="Straight Arrow Connector 50">
              <a:extLst>
                <a:ext uri="{FF2B5EF4-FFF2-40B4-BE49-F238E27FC236}">
                  <a16:creationId xmlns:a16="http://schemas.microsoft.com/office/drawing/2014/main" id="{31269E99-7877-1A46-B9E2-D14190BD5A44}"/>
                </a:ext>
              </a:extLst>
            </p:cNvPr>
            <p:cNvCxnSpPr>
              <a:cxnSpLocks/>
            </p:cNvCxnSpPr>
            <p:nvPr/>
          </p:nvCxnSpPr>
          <p:spPr>
            <a:xfrm>
              <a:off x="7464281" y="4818978"/>
              <a:ext cx="1118906" cy="0"/>
            </a:xfrm>
            <a:prstGeom prst="straightConnector1">
              <a:avLst/>
            </a:prstGeom>
            <a:noFill/>
            <a:ln w="28575" cap="flat" cmpd="sng" algn="ctr">
              <a:solidFill>
                <a:sysClr val="windowText" lastClr="000000"/>
              </a:solidFill>
              <a:prstDash val="solid"/>
              <a:miter lim="800000"/>
              <a:headEnd type="triangle" w="lg" len="lg"/>
              <a:tailEnd type="triangle" w="lg" len="lg"/>
            </a:ln>
            <a:effectLst/>
          </p:spPr>
        </p:cxnSp>
        <p:sp>
          <p:nvSpPr>
            <p:cNvPr id="52" name="TextBox 51">
              <a:extLst>
                <a:ext uri="{FF2B5EF4-FFF2-40B4-BE49-F238E27FC236}">
                  <a16:creationId xmlns:a16="http://schemas.microsoft.com/office/drawing/2014/main" id="{3BB3C3AD-2B54-C542-BD48-B300CC3D347C}"/>
                </a:ext>
              </a:extLst>
            </p:cNvPr>
            <p:cNvSpPr txBox="1"/>
            <p:nvPr/>
          </p:nvSpPr>
          <p:spPr>
            <a:xfrm>
              <a:off x="2455639" y="2058479"/>
              <a:ext cx="3571004" cy="461665"/>
            </a:xfrm>
            <a:prstGeom prst="rect">
              <a:avLst/>
            </a:prstGeom>
            <a:noFill/>
          </p:spPr>
          <p:txBody>
            <a:bodyPr wrap="square" rtlCol="0">
              <a:spAutoFit/>
            </a:bodyPr>
            <a:lstStyle/>
            <a:p>
              <a:pPr algn="ctr"/>
              <a:r>
                <a:rPr lang="x-none" sz="2000">
                  <a:solidFill>
                    <a:prstClr val="black"/>
                  </a:solidFill>
                  <a:latin typeface="Calibri" panose="020F0502020204030204"/>
                </a:rPr>
                <a:t>1. Sensory Data Collection</a:t>
              </a:r>
            </a:p>
          </p:txBody>
        </p:sp>
        <p:sp>
          <p:nvSpPr>
            <p:cNvPr id="53" name="TextBox 52">
              <a:extLst>
                <a:ext uri="{FF2B5EF4-FFF2-40B4-BE49-F238E27FC236}">
                  <a16:creationId xmlns:a16="http://schemas.microsoft.com/office/drawing/2014/main" id="{BFF8D848-46EC-3140-9077-1C85B807CDB4}"/>
                </a:ext>
              </a:extLst>
            </p:cNvPr>
            <p:cNvSpPr txBox="1"/>
            <p:nvPr/>
          </p:nvSpPr>
          <p:spPr>
            <a:xfrm>
              <a:off x="3700242" y="4374081"/>
              <a:ext cx="1070872" cy="412239"/>
            </a:xfrm>
            <a:prstGeom prst="rect">
              <a:avLst/>
            </a:prstGeom>
            <a:noFill/>
          </p:spPr>
          <p:txBody>
            <a:bodyPr wrap="square" rtlCol="0">
              <a:spAutoFit/>
            </a:bodyPr>
            <a:lstStyle/>
            <a:p>
              <a:pPr algn="ctr"/>
              <a:r>
                <a:rPr lang="x-none">
                  <a:solidFill>
                    <a:prstClr val="black"/>
                  </a:solidFill>
                  <a:latin typeface="Calibri" panose="020F0502020204030204"/>
                </a:rPr>
                <a:t>Deploy</a:t>
              </a:r>
            </a:p>
          </p:txBody>
        </p:sp>
        <p:sp>
          <p:nvSpPr>
            <p:cNvPr id="54" name="TextBox 53">
              <a:extLst>
                <a:ext uri="{FF2B5EF4-FFF2-40B4-BE49-F238E27FC236}">
                  <a16:creationId xmlns:a16="http://schemas.microsoft.com/office/drawing/2014/main" id="{8B05EDEB-24BA-344B-B629-05BC29B6D47F}"/>
                </a:ext>
              </a:extLst>
            </p:cNvPr>
            <p:cNvSpPr txBox="1"/>
            <p:nvPr/>
          </p:nvSpPr>
          <p:spPr>
            <a:xfrm>
              <a:off x="3700242" y="4880656"/>
              <a:ext cx="1070872" cy="721419"/>
            </a:xfrm>
            <a:prstGeom prst="rect">
              <a:avLst/>
            </a:prstGeom>
            <a:noFill/>
          </p:spPr>
          <p:txBody>
            <a:bodyPr wrap="square" rtlCol="0">
              <a:spAutoFit/>
            </a:bodyPr>
            <a:lstStyle/>
            <a:p>
              <a:pPr algn="ctr"/>
              <a:r>
                <a:rPr lang="x-none">
                  <a:solidFill>
                    <a:prstClr val="black"/>
                  </a:solidFill>
                  <a:latin typeface="Calibri" panose="020F0502020204030204"/>
                </a:rPr>
                <a:t>Trained Model</a:t>
              </a:r>
            </a:p>
          </p:txBody>
        </p:sp>
      </p:grpSp>
      <p:sp>
        <p:nvSpPr>
          <p:cNvPr id="10" name="文本框 9">
            <a:extLst>
              <a:ext uri="{FF2B5EF4-FFF2-40B4-BE49-F238E27FC236}">
                <a16:creationId xmlns:a16="http://schemas.microsoft.com/office/drawing/2014/main" id="{B37DEACC-3DF0-4FB4-99BB-DC5E6C502E07}"/>
              </a:ext>
            </a:extLst>
          </p:cNvPr>
          <p:cNvSpPr txBox="1"/>
          <p:nvPr/>
        </p:nvSpPr>
        <p:spPr>
          <a:xfrm>
            <a:off x="567267" y="5232400"/>
            <a:ext cx="5731933"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b="1" dirty="0">
                <a:ea typeface="等线"/>
              </a:rPr>
              <a:t>Pros:</a:t>
            </a:r>
          </a:p>
          <a:p>
            <a:pPr marL="285750" indent="-285750">
              <a:buClr>
                <a:schemeClr val="accent1"/>
              </a:buClr>
              <a:buFont typeface="Arial"/>
              <a:buChar char="•"/>
            </a:pPr>
            <a:r>
              <a:rPr lang="en-US" altLang="zh-CN" dirty="0">
                <a:ea typeface="+mn-lt"/>
                <a:cs typeface="+mn-lt"/>
              </a:rPr>
              <a:t>AI</a:t>
            </a:r>
            <a:r>
              <a:rPr lang="zh-CN" altLang="en-US" dirty="0">
                <a:ea typeface="+mn-lt"/>
                <a:cs typeface="+mn-lt"/>
              </a:rPr>
              <a:t> </a:t>
            </a:r>
            <a:r>
              <a:rPr lang="en-US" altLang="zh-CN" dirty="0">
                <a:ea typeface="+mn-lt"/>
                <a:cs typeface="+mn-lt"/>
              </a:rPr>
              <a:t>model</a:t>
            </a:r>
            <a:r>
              <a:rPr lang="zh-CN" altLang="en-US" dirty="0">
                <a:ea typeface="+mn-lt"/>
                <a:cs typeface="+mn-lt"/>
              </a:rPr>
              <a:t> </a:t>
            </a:r>
            <a:r>
              <a:rPr lang="en-US" altLang="zh-CN" dirty="0">
                <a:ea typeface="+mn-lt"/>
                <a:cs typeface="+mn-lt"/>
              </a:rPr>
              <a:t>may</a:t>
            </a:r>
            <a:r>
              <a:rPr lang="zh-CN" altLang="en-US" dirty="0">
                <a:ea typeface="+mn-lt"/>
                <a:cs typeface="+mn-lt"/>
              </a:rPr>
              <a:t> </a:t>
            </a:r>
            <a:r>
              <a:rPr lang="en-US" altLang="zh-CN" dirty="0">
                <a:ea typeface="+mn-lt"/>
                <a:cs typeface="+mn-lt"/>
              </a:rPr>
              <a:t>only</a:t>
            </a:r>
            <a:r>
              <a:rPr lang="zh-CN" altLang="en-US" dirty="0">
                <a:ea typeface="+mn-lt"/>
                <a:cs typeface="+mn-lt"/>
              </a:rPr>
              <a:t> </a:t>
            </a:r>
            <a:r>
              <a:rPr lang="en-US" altLang="zh-CN" dirty="0">
                <a:ea typeface="+mn-lt"/>
                <a:cs typeface="+mn-lt"/>
              </a:rPr>
              <a:t>consider</a:t>
            </a:r>
            <a:r>
              <a:rPr lang="zh-CN" altLang="en-US" dirty="0">
                <a:ea typeface="+mn-lt"/>
                <a:cs typeface="+mn-lt"/>
              </a:rPr>
              <a:t> </a:t>
            </a:r>
            <a:r>
              <a:rPr lang="en-US" altLang="zh-CN" dirty="0">
                <a:ea typeface="+mn-lt"/>
                <a:cs typeface="+mn-lt"/>
              </a:rPr>
              <a:t>one</a:t>
            </a:r>
            <a:r>
              <a:rPr lang="zh-CN" altLang="en-US" dirty="0">
                <a:ea typeface="+mn-lt"/>
                <a:cs typeface="+mn-lt"/>
              </a:rPr>
              <a:t> </a:t>
            </a:r>
            <a:r>
              <a:rPr lang="en-US" altLang="zh-CN" dirty="0">
                <a:ea typeface="+mn-lt"/>
                <a:cs typeface="+mn-lt"/>
              </a:rPr>
              <a:t>single</a:t>
            </a:r>
            <a:r>
              <a:rPr lang="zh-CN" altLang="en-US" dirty="0">
                <a:ea typeface="+mn-lt"/>
                <a:cs typeface="+mn-lt"/>
              </a:rPr>
              <a:t> </a:t>
            </a:r>
            <a:r>
              <a:rPr lang="en-US" altLang="zh-CN" dirty="0">
                <a:ea typeface="+mn-lt"/>
                <a:cs typeface="+mn-lt"/>
              </a:rPr>
              <a:t>type</a:t>
            </a:r>
            <a:r>
              <a:rPr lang="zh-CN" altLang="en-US" dirty="0">
                <a:ea typeface="+mn-lt"/>
                <a:cs typeface="+mn-lt"/>
              </a:rPr>
              <a:t> </a:t>
            </a:r>
            <a:r>
              <a:rPr lang="en-US" altLang="zh-CN" dirty="0">
                <a:ea typeface="+mn-lt"/>
                <a:cs typeface="+mn-lt"/>
              </a:rPr>
              <a:t>of</a:t>
            </a:r>
            <a:r>
              <a:rPr lang="zh-CN" altLang="en-US" dirty="0">
                <a:ea typeface="+mn-lt"/>
                <a:cs typeface="+mn-lt"/>
              </a:rPr>
              <a:t> </a:t>
            </a:r>
            <a:r>
              <a:rPr lang="en-US" altLang="zh-CN" dirty="0">
                <a:ea typeface="+mn-lt"/>
                <a:cs typeface="+mn-lt"/>
              </a:rPr>
              <a:t>place</a:t>
            </a:r>
            <a:endParaRPr lang="zh-CN" dirty="0"/>
          </a:p>
        </p:txBody>
      </p:sp>
    </p:spTree>
    <p:extLst>
      <p:ext uri="{BB962C8B-B14F-4D97-AF65-F5344CB8AC3E}">
        <p14:creationId xmlns:p14="http://schemas.microsoft.com/office/powerpoint/2010/main" val="19000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2384" y="4421171"/>
            <a:ext cx="11432768" cy="1442301"/>
          </a:xfrm>
        </p:spPr>
        <p:txBody>
          <a:bodyPr>
            <a:normAutofit/>
          </a:bodyPr>
          <a:lstStyle/>
          <a:p>
            <a:pPr marL="0" indent="0">
              <a:buNone/>
            </a:pPr>
            <a:r>
              <a:rPr lang="en-US" sz="1800" b="1" dirty="0">
                <a:cs typeface="Arial" panose="020B0604020202020204" pitchFamily="34" charset="0"/>
                <a:sym typeface="Wingdings"/>
              </a:rPr>
              <a:t>Pros:</a:t>
            </a:r>
          </a:p>
          <a:p>
            <a:r>
              <a:rPr lang="en-US" sz="1800" dirty="0">
                <a:cs typeface="Arial" panose="020B0604020202020204" pitchFamily="34" charset="0"/>
                <a:sym typeface="Wingdings"/>
              </a:rPr>
              <a:t>Lack static robots in case of natural hazards</a:t>
            </a:r>
          </a:p>
          <a:p>
            <a:r>
              <a:rPr lang="en-US" sz="1800" dirty="0">
                <a:cs typeface="Arial" panose="020B0604020202020204" pitchFamily="34" charset="0"/>
                <a:sym typeface="Wingdings"/>
              </a:rPr>
              <a:t>Need an </a:t>
            </a:r>
            <a:r>
              <a:rPr lang="en-US" altLang="zh-CN" sz="1800" dirty="0"/>
              <a:t>appropriate website design </a:t>
            </a:r>
            <a:endParaRPr lang="en-US" sz="1800" dirty="0">
              <a:cs typeface="Arial" panose="020B0604020202020204" pitchFamily="34" charset="0"/>
              <a:sym typeface="Wingdings"/>
            </a:endParaRPr>
          </a:p>
        </p:txBody>
      </p:sp>
      <p:sp>
        <p:nvSpPr>
          <p:cNvPr id="3" name="Title 2"/>
          <p:cNvSpPr>
            <a:spLocks noGrp="1"/>
          </p:cNvSpPr>
          <p:nvPr>
            <p:ph type="title"/>
          </p:nvPr>
        </p:nvSpPr>
        <p:spPr/>
        <p:txBody>
          <a:bodyPr/>
          <a:lstStyle/>
          <a:p>
            <a:r>
              <a:rPr lang="en-US"/>
              <a:t>Application Domain: Precision Agriculture</a:t>
            </a:r>
          </a:p>
        </p:txBody>
      </p:sp>
      <p:sp>
        <p:nvSpPr>
          <p:cNvPr id="4" name="Footer Placeholder 3">
            <a:extLst>
              <a:ext uri="{FF2B5EF4-FFF2-40B4-BE49-F238E27FC236}">
                <a16:creationId xmlns:a16="http://schemas.microsoft.com/office/drawing/2014/main" id="{D4A12CD0-41AF-1245-9084-AECD2EDEB571}"/>
              </a:ext>
            </a:extLst>
          </p:cNvPr>
          <p:cNvSpPr>
            <a:spLocks noGrp="1"/>
          </p:cNvSpPr>
          <p:nvPr>
            <p:ph type="ftr" sz="quarter" idx="11"/>
          </p:nvPr>
        </p:nvSpPr>
        <p:spPr/>
        <p:txBody>
          <a:bodyPr/>
          <a:lstStyle/>
          <a:p>
            <a:r>
              <a:rPr lang="en-US"/>
              <a:t>EECE5155</a:t>
            </a:r>
          </a:p>
        </p:txBody>
      </p:sp>
      <p:sp>
        <p:nvSpPr>
          <p:cNvPr id="5" name="Slide Number Placeholder 4">
            <a:extLst>
              <a:ext uri="{FF2B5EF4-FFF2-40B4-BE49-F238E27FC236}">
                <a16:creationId xmlns:a16="http://schemas.microsoft.com/office/drawing/2014/main" id="{DE8BA46B-8402-6143-B1E8-9DB762390766}"/>
              </a:ext>
            </a:extLst>
          </p:cNvPr>
          <p:cNvSpPr>
            <a:spLocks noGrp="1"/>
          </p:cNvSpPr>
          <p:nvPr>
            <p:ph type="sldNum" sz="quarter" idx="12"/>
          </p:nvPr>
        </p:nvSpPr>
        <p:spPr/>
        <p:txBody>
          <a:bodyPr/>
          <a:lstStyle/>
          <a:p>
            <a:fld id="{118AE8F9-495A-0644-8CBB-DDB0F4290159}" type="slidenum">
              <a:rPr lang="en-US" smtClean="0"/>
              <a:t>9</a:t>
            </a:fld>
            <a:endParaRPr lang="en-US"/>
          </a:p>
        </p:txBody>
      </p:sp>
      <p:sp>
        <p:nvSpPr>
          <p:cNvPr id="10" name="文本框 9">
            <a:extLst>
              <a:ext uri="{FF2B5EF4-FFF2-40B4-BE49-F238E27FC236}">
                <a16:creationId xmlns:a16="http://schemas.microsoft.com/office/drawing/2014/main" id="{F35A21D7-5AF3-47CA-9924-AC74714F4057}"/>
              </a:ext>
            </a:extLst>
          </p:cNvPr>
          <p:cNvSpPr txBox="1"/>
          <p:nvPr/>
        </p:nvSpPr>
        <p:spPr>
          <a:xfrm>
            <a:off x="379616" y="6037895"/>
            <a:ext cx="10086974" cy="400110"/>
          </a:xfrm>
          <a:prstGeom prst="rect">
            <a:avLst/>
          </a:prstGeom>
          <a:noFill/>
        </p:spPr>
        <p:txBody>
          <a:bodyPr wrap="square" rtlCol="0">
            <a:spAutoFit/>
          </a:bodyPr>
          <a:lstStyle/>
          <a:p>
            <a:r>
              <a:rPr lang="en-US" altLang="zh-CN" sz="1000" dirty="0">
                <a:cs typeface="Arial" panose="020B0604020202020204" pitchFamily="34" charset="0"/>
              </a:rPr>
              <a:t>[6] H. </a:t>
            </a:r>
            <a:r>
              <a:rPr lang="en-US" altLang="zh-CN" sz="1000" dirty="0" err="1">
                <a:cs typeface="Arial" panose="020B0604020202020204" pitchFamily="34" charset="0"/>
              </a:rPr>
              <a:t>Durmus</a:t>
            </a:r>
            <a:r>
              <a:rPr lang="en-US" altLang="zh-CN" sz="1000" dirty="0">
                <a:cs typeface="Arial" panose="020B0604020202020204" pitchFamily="34" charset="0"/>
              </a:rPr>
              <a:t>¸ and E. </a:t>
            </a:r>
            <a:r>
              <a:rPr lang="en-US" altLang="zh-CN" sz="1000" dirty="0" err="1">
                <a:cs typeface="Arial" panose="020B0604020202020204" pitchFamily="34" charset="0"/>
              </a:rPr>
              <a:t>Gunes</a:t>
            </a:r>
            <a:r>
              <a:rPr lang="en-US" altLang="zh-CN" sz="1000" dirty="0">
                <a:cs typeface="Arial" panose="020B0604020202020204" pitchFamily="34" charset="0"/>
              </a:rPr>
              <a:t>, “Integration of the mobile robot and internet of things to collect data from the agricultural fields,” in 8th International Conference on </a:t>
            </a:r>
            <a:r>
              <a:rPr lang="en-US" altLang="zh-CN" sz="1000" dirty="0" err="1">
                <a:cs typeface="Arial" panose="020B0604020202020204" pitchFamily="34" charset="0"/>
              </a:rPr>
              <a:t>Agro</a:t>
            </a:r>
            <a:r>
              <a:rPr lang="en-US" altLang="zh-CN" sz="1000" dirty="0">
                <a:cs typeface="Arial" panose="020B0604020202020204" pitchFamily="34" charset="0"/>
              </a:rPr>
              <a:t>-Geoinformatics, pp. 1–5, July 2019.</a:t>
            </a:r>
            <a:endParaRPr lang="zh-CN" altLang="en-US" sz="1000" dirty="0">
              <a:cs typeface="Arial" panose="020B0604020202020204" pitchFamily="34" charset="0"/>
            </a:endParaRPr>
          </a:p>
        </p:txBody>
      </p:sp>
      <p:sp>
        <p:nvSpPr>
          <p:cNvPr id="6" name="文本框 5">
            <a:extLst>
              <a:ext uri="{FF2B5EF4-FFF2-40B4-BE49-F238E27FC236}">
                <a16:creationId xmlns:a16="http://schemas.microsoft.com/office/drawing/2014/main" id="{10C9865F-DD79-4FC3-A35C-904C2818C795}"/>
              </a:ext>
            </a:extLst>
          </p:cNvPr>
          <p:cNvSpPr txBox="1"/>
          <p:nvPr/>
        </p:nvSpPr>
        <p:spPr>
          <a:xfrm>
            <a:off x="289476" y="1178349"/>
            <a:ext cx="4521856" cy="2865228"/>
          </a:xfrm>
          <a:prstGeom prst="rect">
            <a:avLst/>
          </a:prstGeom>
          <a:noFill/>
          <a:ln>
            <a:solidFill>
              <a:schemeClr val="tx1"/>
            </a:solidFill>
            <a:prstDash val="solid"/>
          </a:ln>
        </p:spPr>
        <p:txBody>
          <a:bodyPr wrap="square" rtlCol="0">
            <a:spAutoFit/>
          </a:bodyPr>
          <a:lstStyle/>
          <a:p>
            <a:pPr algn="ctr"/>
            <a:r>
              <a:rPr lang="en-US" altLang="zh-CN" dirty="0"/>
              <a:t>Environment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FFDC2C4D-6E11-4E7A-BC02-C7BE95EC0399}"/>
              </a:ext>
            </a:extLst>
          </p:cNvPr>
          <p:cNvSpPr txBox="1"/>
          <p:nvPr/>
        </p:nvSpPr>
        <p:spPr>
          <a:xfrm>
            <a:off x="323403" y="1804654"/>
            <a:ext cx="1875935" cy="1077218"/>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marR="0" algn="ctr" rtl="0"/>
            <a:endParaRPr lang="en-US" altLang="zh-CN" sz="1600" b="0" i="0" u="none" strike="noStrike" baseline="0" dirty="0">
              <a:solidFill>
                <a:srgbClr val="000000"/>
              </a:solidFill>
              <a:latin typeface="宋体" panose="02010600030101010101" pitchFamily="2" charset="-122"/>
              <a:ea typeface="宋体" panose="02010600030101010101" pitchFamily="2" charset="-122"/>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Data Acquisition</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using Robots</a:t>
            </a:r>
          </a:p>
          <a:p>
            <a:pPr marR="0" algn="ctr" rtl="0"/>
            <a:endParaRPr lang="zh-CN" altLang="en-US" sz="1600" dirty="0"/>
          </a:p>
        </p:txBody>
      </p:sp>
      <p:sp>
        <p:nvSpPr>
          <p:cNvPr id="8" name="文本框 7">
            <a:extLst>
              <a:ext uri="{FF2B5EF4-FFF2-40B4-BE49-F238E27FC236}">
                <a16:creationId xmlns:a16="http://schemas.microsoft.com/office/drawing/2014/main" id="{C7CE9A2F-5E92-4E3F-A8A4-48223E1BEE80}"/>
              </a:ext>
            </a:extLst>
          </p:cNvPr>
          <p:cNvSpPr txBox="1"/>
          <p:nvPr/>
        </p:nvSpPr>
        <p:spPr>
          <a:xfrm>
            <a:off x="2821220" y="1804654"/>
            <a:ext cx="1875935" cy="1077218"/>
          </a:xfrm>
          <a:prstGeom prst="rect">
            <a:avLst/>
          </a:prstGeom>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p:spPr>
        <p:txBody>
          <a:bodyPr wrap="square" rtlCol="0">
            <a:spAutoFit/>
          </a:bodyPr>
          <a:lstStyle/>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HTTP:Websocket</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Communication</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Over</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Wi-Fi Cellular</a:t>
            </a:r>
            <a:endParaRPr lang="zh-CN" altLang="en-US" sz="1600" dirty="0">
              <a:latin typeface="Calibri" panose="020F0502020204030204" pitchFamily="34" charset="0"/>
              <a:cs typeface="Calibri" panose="020F0502020204030204" pitchFamily="34" charset="0"/>
            </a:endParaRPr>
          </a:p>
        </p:txBody>
      </p:sp>
      <p:sp>
        <p:nvSpPr>
          <p:cNvPr id="11" name="箭头: 右 10">
            <a:extLst>
              <a:ext uri="{FF2B5EF4-FFF2-40B4-BE49-F238E27FC236}">
                <a16:creationId xmlns:a16="http://schemas.microsoft.com/office/drawing/2014/main" id="{3E2C55E7-8576-475A-9FC2-303B3E0ADC6C}"/>
              </a:ext>
            </a:extLst>
          </p:cNvPr>
          <p:cNvSpPr/>
          <p:nvPr/>
        </p:nvSpPr>
        <p:spPr>
          <a:xfrm>
            <a:off x="2233265" y="2149869"/>
            <a:ext cx="538263" cy="354251"/>
          </a:xfrm>
          <a:prstGeom prst="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8B52FF5-B3E1-4734-B234-1EE633601B88}"/>
              </a:ext>
            </a:extLst>
          </p:cNvPr>
          <p:cNvSpPr txBox="1"/>
          <p:nvPr/>
        </p:nvSpPr>
        <p:spPr>
          <a:xfrm>
            <a:off x="5371954" y="1178349"/>
            <a:ext cx="4521856" cy="2873713"/>
          </a:xfrm>
          <a:prstGeom prst="rect">
            <a:avLst/>
          </a:prstGeom>
          <a:noFill/>
          <a:ln>
            <a:solidFill>
              <a:schemeClr val="tx1"/>
            </a:solidFill>
          </a:ln>
        </p:spPr>
        <p:txBody>
          <a:bodyPr wrap="square" rtlCol="0">
            <a:spAutoFit/>
          </a:bodyPr>
          <a:lstStyle/>
          <a:p>
            <a:pPr algn="ctr"/>
            <a:r>
              <a:rPr lang="en-US" altLang="zh-CN" dirty="0"/>
              <a:t>Server</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4" name="文本框 13">
            <a:extLst>
              <a:ext uri="{FF2B5EF4-FFF2-40B4-BE49-F238E27FC236}">
                <a16:creationId xmlns:a16="http://schemas.microsoft.com/office/drawing/2014/main" id="{F9528A67-30D9-431D-A86A-6C102ED95660}"/>
              </a:ext>
            </a:extLst>
          </p:cNvPr>
          <p:cNvSpPr txBox="1"/>
          <p:nvPr/>
        </p:nvSpPr>
        <p:spPr>
          <a:xfrm>
            <a:off x="5446622" y="1804654"/>
            <a:ext cx="1875935" cy="1077218"/>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txBody>
          <a:bodyPr wrap="square" rtlCol="0">
            <a:spAutoFit/>
          </a:bodyPr>
          <a:lstStyle/>
          <a:p>
            <a:pPr marR="0" algn="ctr" rtl="0"/>
            <a:endPar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Back-End of the</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Web Application</a:t>
            </a:r>
          </a:p>
          <a:p>
            <a:pPr marR="0" algn="ctr" rtl="0"/>
            <a:endParaRPr lang="zh-CN" altLang="en-US" sz="1600"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CEFF7E30-1850-46F0-84A7-DDDC76B9A951}"/>
              </a:ext>
            </a:extLst>
          </p:cNvPr>
          <p:cNvSpPr txBox="1"/>
          <p:nvPr/>
        </p:nvSpPr>
        <p:spPr>
          <a:xfrm>
            <a:off x="7861194" y="1829146"/>
            <a:ext cx="1875935" cy="1077218"/>
          </a:xfrm>
          <a:prstGeom prst="rect">
            <a:avLst/>
          </a:prstGeom>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p:spPr>
        <p:txBody>
          <a:bodyPr wrap="square" rtlCol="0">
            <a:spAutoFit/>
          </a:bodyPr>
          <a:lstStyle/>
          <a:p>
            <a:pPr marR="0" algn="ctr" rtl="0"/>
            <a:endPar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Front-End of the</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Web Application</a:t>
            </a:r>
          </a:p>
          <a:p>
            <a:pPr marR="0" algn="ctr" rtl="0"/>
            <a:endParaRPr lang="zh-CN" altLang="en-US" sz="1600" dirty="0">
              <a:latin typeface="Calibri" panose="020F0502020204030204" pitchFamily="34" charset="0"/>
              <a:cs typeface="Calibri" panose="020F0502020204030204" pitchFamily="34" charset="0"/>
            </a:endParaRPr>
          </a:p>
        </p:txBody>
      </p:sp>
      <p:sp>
        <p:nvSpPr>
          <p:cNvPr id="16" name="箭头: 左右 15">
            <a:extLst>
              <a:ext uri="{FF2B5EF4-FFF2-40B4-BE49-F238E27FC236}">
                <a16:creationId xmlns:a16="http://schemas.microsoft.com/office/drawing/2014/main" id="{7DB1492E-A0C0-4985-AB4C-66194BD610A9}"/>
              </a:ext>
            </a:extLst>
          </p:cNvPr>
          <p:cNvSpPr/>
          <p:nvPr/>
        </p:nvSpPr>
        <p:spPr>
          <a:xfrm>
            <a:off x="4850649" y="2166137"/>
            <a:ext cx="516817" cy="354251"/>
          </a:xfrm>
          <a:prstGeom prst="left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左右 16">
            <a:extLst>
              <a:ext uri="{FF2B5EF4-FFF2-40B4-BE49-F238E27FC236}">
                <a16:creationId xmlns:a16="http://schemas.microsoft.com/office/drawing/2014/main" id="{9BF4C554-8F68-48B9-91B8-EDFB9B9AD921}"/>
              </a:ext>
            </a:extLst>
          </p:cNvPr>
          <p:cNvSpPr/>
          <p:nvPr/>
        </p:nvSpPr>
        <p:spPr>
          <a:xfrm>
            <a:off x="7382523" y="2166137"/>
            <a:ext cx="440690" cy="354251"/>
          </a:xfrm>
          <a:prstGeom prst="left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64DF0C1-22E3-4F0A-AB42-468A85E6038A}"/>
              </a:ext>
            </a:extLst>
          </p:cNvPr>
          <p:cNvSpPr txBox="1"/>
          <p:nvPr/>
        </p:nvSpPr>
        <p:spPr>
          <a:xfrm>
            <a:off x="10466590" y="1198177"/>
            <a:ext cx="1591303" cy="2862322"/>
          </a:xfrm>
          <a:prstGeom prst="rect">
            <a:avLst/>
          </a:prstGeom>
          <a:noFill/>
          <a:ln>
            <a:solidFill>
              <a:schemeClr val="tx1"/>
            </a:solidFill>
          </a:ln>
        </p:spPr>
        <p:txBody>
          <a:bodyPr wrap="square" rtlCol="0">
            <a:spAutoFit/>
          </a:bodyPr>
          <a:lstStyle/>
          <a:p>
            <a:pPr algn="ctr"/>
            <a:r>
              <a:rPr lang="en-US" altLang="zh-CN" dirty="0"/>
              <a:t>User</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9" name="文本框 18">
            <a:extLst>
              <a:ext uri="{FF2B5EF4-FFF2-40B4-BE49-F238E27FC236}">
                <a16:creationId xmlns:a16="http://schemas.microsoft.com/office/drawing/2014/main" id="{A0748F11-F9C9-4C84-877E-D15FE015AB19}"/>
              </a:ext>
            </a:extLst>
          </p:cNvPr>
          <p:cNvSpPr txBox="1"/>
          <p:nvPr/>
        </p:nvSpPr>
        <p:spPr>
          <a:xfrm>
            <a:off x="10499758" y="1804654"/>
            <a:ext cx="1524965" cy="1077218"/>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wrap="square" rtlCol="0">
            <a:spAutoFit/>
          </a:bodyPr>
          <a:lstStyle/>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Brower</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or</a:t>
            </a:r>
            <a:endParaRPr lang="zh-CN" altLang="en-US"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Application</a:t>
            </a:r>
          </a:p>
          <a:p>
            <a:pPr marR="0" algn="ctr" rtl="0"/>
            <a:r>
              <a:rPr lang="en-US" altLang="zh-CN" sz="1600" b="0" i="0" u="none" strike="noStrike" baseline="0" dirty="0">
                <a:solidFill>
                  <a:srgbClr val="000000"/>
                </a:solidFill>
                <a:latin typeface="Calibri" panose="020F0502020204030204" pitchFamily="34" charset="0"/>
                <a:ea typeface="宋体" panose="02010600030101010101" pitchFamily="2" charset="-122"/>
                <a:cs typeface="Calibri" panose="020F0502020204030204" pitchFamily="34" charset="0"/>
              </a:rPr>
              <a:t> </a:t>
            </a:r>
            <a:endParaRPr lang="zh-CN" altLang="en-US" sz="1600" dirty="0">
              <a:latin typeface="Calibri" panose="020F0502020204030204" pitchFamily="34" charset="0"/>
              <a:cs typeface="Calibri" panose="020F0502020204030204" pitchFamily="34" charset="0"/>
            </a:endParaRPr>
          </a:p>
        </p:txBody>
      </p:sp>
      <p:sp>
        <p:nvSpPr>
          <p:cNvPr id="20" name="箭头: 左右 19">
            <a:extLst>
              <a:ext uri="{FF2B5EF4-FFF2-40B4-BE49-F238E27FC236}">
                <a16:creationId xmlns:a16="http://schemas.microsoft.com/office/drawing/2014/main" id="{E467A70F-CFE6-4FC3-8E1B-4FA6A2A7D058}"/>
              </a:ext>
            </a:extLst>
          </p:cNvPr>
          <p:cNvSpPr/>
          <p:nvPr/>
        </p:nvSpPr>
        <p:spPr>
          <a:xfrm>
            <a:off x="9934142" y="2190629"/>
            <a:ext cx="457972" cy="354251"/>
          </a:xfrm>
          <a:prstGeom prst="left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D4FC77D5-4381-41EC-837A-1CAED83EAD0C}"/>
              </a:ext>
            </a:extLst>
          </p:cNvPr>
          <p:cNvPicPr>
            <a:picLocks noChangeAspect="1"/>
          </p:cNvPicPr>
          <p:nvPr/>
        </p:nvPicPr>
        <p:blipFill>
          <a:blip r:embed="rId2"/>
          <a:stretch>
            <a:fillRect/>
          </a:stretch>
        </p:blipFill>
        <p:spPr>
          <a:xfrm>
            <a:off x="687997" y="2896832"/>
            <a:ext cx="1146745" cy="1146745"/>
          </a:xfrm>
          <a:prstGeom prst="rect">
            <a:avLst/>
          </a:prstGeom>
        </p:spPr>
      </p:pic>
      <p:pic>
        <p:nvPicPr>
          <p:cNvPr id="24" name="图片 23">
            <a:extLst>
              <a:ext uri="{FF2B5EF4-FFF2-40B4-BE49-F238E27FC236}">
                <a16:creationId xmlns:a16="http://schemas.microsoft.com/office/drawing/2014/main" id="{C1251043-B3C6-4970-8AF8-F0DBE080C11D}"/>
              </a:ext>
            </a:extLst>
          </p:cNvPr>
          <p:cNvPicPr>
            <a:picLocks noChangeAspect="1"/>
          </p:cNvPicPr>
          <p:nvPr/>
        </p:nvPicPr>
        <p:blipFill>
          <a:blip r:embed="rId3"/>
          <a:stretch>
            <a:fillRect/>
          </a:stretch>
        </p:blipFill>
        <p:spPr>
          <a:xfrm>
            <a:off x="10757428" y="2980338"/>
            <a:ext cx="978891" cy="944969"/>
          </a:xfrm>
          <a:prstGeom prst="rect">
            <a:avLst/>
          </a:prstGeom>
        </p:spPr>
      </p:pic>
      <p:pic>
        <p:nvPicPr>
          <p:cNvPr id="26" name="图片 25">
            <a:extLst>
              <a:ext uri="{FF2B5EF4-FFF2-40B4-BE49-F238E27FC236}">
                <a16:creationId xmlns:a16="http://schemas.microsoft.com/office/drawing/2014/main" id="{E2309526-D54D-46A6-99C1-E103BBE9039D}"/>
              </a:ext>
            </a:extLst>
          </p:cNvPr>
          <p:cNvPicPr>
            <a:picLocks noChangeAspect="1"/>
          </p:cNvPicPr>
          <p:nvPr/>
        </p:nvPicPr>
        <p:blipFill>
          <a:blip r:embed="rId4"/>
          <a:stretch>
            <a:fillRect/>
          </a:stretch>
        </p:blipFill>
        <p:spPr>
          <a:xfrm>
            <a:off x="4286802" y="3011430"/>
            <a:ext cx="324109" cy="879266"/>
          </a:xfrm>
          <a:prstGeom prst="rect">
            <a:avLst/>
          </a:prstGeom>
        </p:spPr>
      </p:pic>
      <p:pic>
        <p:nvPicPr>
          <p:cNvPr id="27" name="图片 26">
            <a:extLst>
              <a:ext uri="{FF2B5EF4-FFF2-40B4-BE49-F238E27FC236}">
                <a16:creationId xmlns:a16="http://schemas.microsoft.com/office/drawing/2014/main" id="{3A4D6E58-004D-4BA4-AE8A-52EF4FA9736F}"/>
              </a:ext>
            </a:extLst>
          </p:cNvPr>
          <p:cNvPicPr>
            <a:picLocks noChangeAspect="1"/>
          </p:cNvPicPr>
          <p:nvPr/>
        </p:nvPicPr>
        <p:blipFill>
          <a:blip r:embed="rId4"/>
          <a:stretch>
            <a:fillRect/>
          </a:stretch>
        </p:blipFill>
        <p:spPr>
          <a:xfrm flipH="1">
            <a:off x="5551198" y="3027334"/>
            <a:ext cx="324109" cy="879266"/>
          </a:xfrm>
          <a:prstGeom prst="rect">
            <a:avLst/>
          </a:prstGeom>
        </p:spPr>
      </p:pic>
      <p:pic>
        <p:nvPicPr>
          <p:cNvPr id="28" name="图片 27">
            <a:extLst>
              <a:ext uri="{FF2B5EF4-FFF2-40B4-BE49-F238E27FC236}">
                <a16:creationId xmlns:a16="http://schemas.microsoft.com/office/drawing/2014/main" id="{5CB591D5-FB49-476C-BEEE-84ECBA4E3B15}"/>
              </a:ext>
            </a:extLst>
          </p:cNvPr>
          <p:cNvPicPr>
            <a:picLocks noChangeAspect="1"/>
          </p:cNvPicPr>
          <p:nvPr/>
        </p:nvPicPr>
        <p:blipFill>
          <a:blip r:embed="rId4"/>
          <a:stretch>
            <a:fillRect/>
          </a:stretch>
        </p:blipFill>
        <p:spPr>
          <a:xfrm flipH="1">
            <a:off x="9407415" y="3046041"/>
            <a:ext cx="324109" cy="879266"/>
          </a:xfrm>
          <a:prstGeom prst="rect">
            <a:avLst/>
          </a:prstGeom>
        </p:spPr>
      </p:pic>
      <p:pic>
        <p:nvPicPr>
          <p:cNvPr id="30" name="图片 29">
            <a:extLst>
              <a:ext uri="{FF2B5EF4-FFF2-40B4-BE49-F238E27FC236}">
                <a16:creationId xmlns:a16="http://schemas.microsoft.com/office/drawing/2014/main" id="{689983E5-0718-46A1-A29C-9D0D36EE07C7}"/>
              </a:ext>
            </a:extLst>
          </p:cNvPr>
          <p:cNvPicPr>
            <a:picLocks noChangeAspect="1"/>
          </p:cNvPicPr>
          <p:nvPr/>
        </p:nvPicPr>
        <p:blipFill>
          <a:blip r:embed="rId5"/>
          <a:stretch>
            <a:fillRect/>
          </a:stretch>
        </p:blipFill>
        <p:spPr>
          <a:xfrm>
            <a:off x="7820929" y="2969110"/>
            <a:ext cx="644179" cy="963906"/>
          </a:xfrm>
          <a:prstGeom prst="rect">
            <a:avLst/>
          </a:prstGeom>
        </p:spPr>
      </p:pic>
      <p:pic>
        <p:nvPicPr>
          <p:cNvPr id="32" name="图片 31">
            <a:extLst>
              <a:ext uri="{FF2B5EF4-FFF2-40B4-BE49-F238E27FC236}">
                <a16:creationId xmlns:a16="http://schemas.microsoft.com/office/drawing/2014/main" id="{47203C19-6B53-43D6-B304-D4D0E37C819E}"/>
              </a:ext>
            </a:extLst>
          </p:cNvPr>
          <p:cNvPicPr>
            <a:picLocks noChangeAspect="1"/>
          </p:cNvPicPr>
          <p:nvPr/>
        </p:nvPicPr>
        <p:blipFill>
          <a:blip r:embed="rId6"/>
          <a:stretch>
            <a:fillRect/>
          </a:stretch>
        </p:blipFill>
        <p:spPr>
          <a:xfrm>
            <a:off x="6474157" y="2977139"/>
            <a:ext cx="644180" cy="894063"/>
          </a:xfrm>
          <a:prstGeom prst="rect">
            <a:avLst/>
          </a:prstGeom>
        </p:spPr>
      </p:pic>
      <p:pic>
        <p:nvPicPr>
          <p:cNvPr id="36" name="图片 35">
            <a:extLst>
              <a:ext uri="{FF2B5EF4-FFF2-40B4-BE49-F238E27FC236}">
                <a16:creationId xmlns:a16="http://schemas.microsoft.com/office/drawing/2014/main" id="{9658844B-0EC4-4B21-B802-ABCC2A41EE6C}"/>
              </a:ext>
            </a:extLst>
          </p:cNvPr>
          <p:cNvPicPr>
            <a:picLocks noChangeAspect="1"/>
          </p:cNvPicPr>
          <p:nvPr/>
        </p:nvPicPr>
        <p:blipFill>
          <a:blip r:embed="rId7"/>
          <a:stretch>
            <a:fillRect/>
          </a:stretch>
        </p:blipFill>
        <p:spPr>
          <a:xfrm>
            <a:off x="2423739" y="3015324"/>
            <a:ext cx="885698" cy="885698"/>
          </a:xfrm>
          <a:prstGeom prst="rect">
            <a:avLst/>
          </a:prstGeom>
        </p:spPr>
      </p:pic>
    </p:spTree>
    <p:extLst>
      <p:ext uri="{BB962C8B-B14F-4D97-AF65-F5344CB8AC3E}">
        <p14:creationId xmlns:p14="http://schemas.microsoft.com/office/powerpoint/2010/main" val="2537789793"/>
      </p:ext>
    </p:extLst>
  </p:cSld>
  <p:clrMapOvr>
    <a:masterClrMapping/>
  </p:clrMapOvr>
</p:sld>
</file>

<file path=ppt/theme/theme1.xml><?xml version="1.0" encoding="utf-8"?>
<a:theme xmlns:a="http://schemas.openxmlformats.org/drawingml/2006/main" name="Gallery">
  <a:themeElements>
    <a:clrScheme name="Custom 6">
      <a:dk1>
        <a:srgbClr val="000000"/>
      </a:dk1>
      <a:lt1>
        <a:srgbClr val="FFFFFF"/>
      </a:lt1>
      <a:dk2>
        <a:srgbClr val="454545"/>
      </a:dk2>
      <a:lt2>
        <a:srgbClr val="DFDBD5"/>
      </a:lt2>
      <a:accent1>
        <a:srgbClr val="D31B2B"/>
      </a:accent1>
      <a:accent2>
        <a:srgbClr val="7F807F"/>
      </a:accent2>
      <a:accent3>
        <a:srgbClr val="E5D32B"/>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EA29187-DAE9-DE44-8918-283D40A30568}" vid="{31A05F64-9F08-A64A-B58D-1811783AF3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01D3D406F2214F8E7D9D9C012CBBBB" ma:contentTypeVersion="4" ma:contentTypeDescription="Create a new document." ma:contentTypeScope="" ma:versionID="ad85b12203ed5dd54659793329429450">
  <xsd:schema xmlns:xsd="http://www.w3.org/2001/XMLSchema" xmlns:xs="http://www.w3.org/2001/XMLSchema" xmlns:p="http://schemas.microsoft.com/office/2006/metadata/properties" xmlns:ns2="8f906169-4f83-4214-8a40-1b1662f2efa9" targetNamespace="http://schemas.microsoft.com/office/2006/metadata/properties" ma:root="true" ma:fieldsID="1e60ec9feba92d3d4305db77b382126c" ns2:_="">
    <xsd:import namespace="8f906169-4f83-4214-8a40-1b1662f2efa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906169-4f83-4214-8a40-1b1662f2ef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9B1317-85A2-4CC0-8846-23EDF8C868AB}">
  <ds:schemaRefs>
    <ds:schemaRef ds:uri="8f906169-4f83-4214-8a40-1b1662f2ef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34EFDB-217A-468C-8CC3-E86FDF52136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435A33-51D1-4B46-A489-9C81C3F857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41</TotalTime>
  <Words>903</Words>
  <Application>Microsoft Office PowerPoint</Application>
  <PresentationFormat>宽屏</PresentationFormat>
  <Paragraphs>217</Paragraphs>
  <Slides>15</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FF real head pro</vt:lpstr>
      <vt:lpstr>宋体</vt:lpstr>
      <vt:lpstr>Arial</vt:lpstr>
      <vt:lpstr>Calibri</vt:lpstr>
      <vt:lpstr>Gill Sans MT</vt:lpstr>
      <vt:lpstr>Helvetica</vt:lpstr>
      <vt:lpstr>Gallery</vt:lpstr>
      <vt:lpstr>PowerPoint 演示文稿</vt:lpstr>
      <vt:lpstr>Outline</vt:lpstr>
      <vt:lpstr>Introduction: IoT and Robotics</vt:lpstr>
      <vt:lpstr>Internet of Robotic Things</vt:lpstr>
      <vt:lpstr>IoRT Architecture</vt:lpstr>
      <vt:lpstr>IoRT Protocol Stack</vt:lpstr>
      <vt:lpstr>Other Key Elements</vt:lpstr>
      <vt:lpstr>Application Domain: Disaster Response</vt:lpstr>
      <vt:lpstr>Application Domain: Precision Agriculture</vt:lpstr>
      <vt:lpstr>Technology Challenges</vt:lpstr>
      <vt:lpstr>Ethical Issues</vt:lpstr>
      <vt:lpstr>Regulations</vt:lpstr>
      <vt:lpstr>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Jornet, Josep M</dc:creator>
  <cp:lastModifiedBy>li liangyu</cp:lastModifiedBy>
  <cp:revision>118</cp:revision>
  <cp:lastPrinted>2018-11-02T13:58:40Z</cp:lastPrinted>
  <dcterms:created xsi:type="dcterms:W3CDTF">2019-10-15T23:50:08Z</dcterms:created>
  <dcterms:modified xsi:type="dcterms:W3CDTF">2020-12-09T07:00:01Z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0x0101009A01D3D406F2214F8E7D9D9C012CBBBB</vt:lpwstr>
  </property>
</Properties>
</file>