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79E52-E2AF-4188-A943-72E28731FA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FB1A6E2-EC8A-4A02-AD3E-A253E91B0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DA00FF-3577-4F23-B924-E2D572DCF70D}"/>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5B50CDA5-DF05-4D21-93BA-F0806E5E7C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DEB82-F401-4939-9CED-E170005A4CDE}"/>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78743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C8AF8-F754-40BE-B1EA-FF8E7BEAA7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151132-7F88-42E6-A8D7-A8E208CA82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828EC1-6C78-4E7D-A5BE-A02897ED1422}"/>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602600ED-708C-48E5-8AA0-F2A52B2E62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758D85-E8C1-4BC4-A04C-65FE0FC7BEB5}"/>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345012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1CFCA-8E16-4844-8B90-BBC941A08C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78D0B5-421F-421C-A327-B8F4E6C982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0E0682-E48B-4D36-AE4B-C1D02123AAD6}"/>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4D1E52EE-0637-458B-B558-EBBBF7DFDD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E9C11-72CB-4FA7-8218-43CE437228A8}"/>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203115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37252-03CC-4DC8-933D-82CF05AC66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9FE1B2-63BB-48A2-8D49-1B0A59457D4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CC7D8B-10C5-4FCD-8CCD-37B1D2C34F63}"/>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AA4C63B0-5141-4E7C-AFF4-4D9092AC1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5A113D-7980-4CE2-9750-51955D2454D6}"/>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146274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C406B-A49A-4B6A-83CD-B90C284F704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5C1195-CE5D-4809-AFAE-D925BCAE5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C9AB55C-5BCB-44CA-8A15-B6251C40C569}"/>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DA04FA80-0802-4267-8D4F-82FBD06204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1B289F-0A03-4E3D-8D7D-9FF70EF20B38}"/>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138771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131A3-628B-471B-ACFE-801051BEEC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D8529A-7EBE-4B9A-91EA-663C5B09875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A77030-3B2E-4636-AFD9-AF371916B5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6255BF-178E-4C31-9A2D-9F1FB63B1CE2}"/>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4D1F77E7-8482-45C2-AD83-83E62A8130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7E0039-506E-494E-8CDA-D6212B9EEC98}"/>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82862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ACC57-E43C-4B40-A4F1-383B27D091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7D67A6-D179-4939-80E1-4410EBC25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2F3119-E839-46B4-A088-E02C590936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9F1DA8A-51D7-4838-9BBC-D1785EDE6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12FF9D-A53A-470B-B0FD-DF556CC8F6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1EBB22-3493-489F-B5C6-77B1AFE6BC15}"/>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8" name="页脚占位符 7">
            <a:extLst>
              <a:ext uri="{FF2B5EF4-FFF2-40B4-BE49-F238E27FC236}">
                <a16:creationId xmlns:a16="http://schemas.microsoft.com/office/drawing/2014/main" id="{24D708E8-EE98-415C-86D7-08FC323108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ACCF2A6-02C2-44D8-A01E-7FDA5FA6196D}"/>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80725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7080F-386E-40B1-9EF5-8C5375B8C5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C312AD-56ED-423D-A2F9-99D5759BC466}"/>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4" name="页脚占位符 3">
            <a:extLst>
              <a:ext uri="{FF2B5EF4-FFF2-40B4-BE49-F238E27FC236}">
                <a16:creationId xmlns:a16="http://schemas.microsoft.com/office/drawing/2014/main" id="{0C14F0A4-3622-4601-B825-49D2BD38A7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4A5B9B-A1EC-45E4-9095-E3EBF16D3713}"/>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60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556D36-DCBC-4509-8852-0C3253587626}"/>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3" name="页脚占位符 2">
            <a:extLst>
              <a:ext uri="{FF2B5EF4-FFF2-40B4-BE49-F238E27FC236}">
                <a16:creationId xmlns:a16="http://schemas.microsoft.com/office/drawing/2014/main" id="{50907343-D40F-4DA8-A003-46E129740BB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8DB283-AB1D-4931-8FB6-6B9FE86DB1AA}"/>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140510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276EB-C98C-4135-A39A-B30A287769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3EE7B5D-7C28-4AF8-9231-076A36DE3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D77DCD-810B-494F-AEAA-4AE755E38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E56433-5025-400A-B76D-0A45AE8231E7}"/>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21EFA5FA-B3FE-4339-9CF0-9CD2EE7D75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ED1C00-01F7-461B-8F90-1471E0F23256}"/>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209189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2AE24-F625-4FC6-9B22-5495B6A58D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5869ED-557D-4367-B776-1A3CCD8C5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D80B23-7621-4E38-83F8-118E3507D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4F19E7-BB8D-4D85-B349-27CB4C818D2C}"/>
              </a:ext>
            </a:extLst>
          </p:cNvPr>
          <p:cNvSpPr>
            <a:spLocks noGrp="1"/>
          </p:cNvSpPr>
          <p:nvPr>
            <p:ph type="dt" sz="half" idx="10"/>
          </p:nvPr>
        </p:nvSpPr>
        <p:spPr/>
        <p:txBody>
          <a:bodyPr/>
          <a:lstStyle/>
          <a:p>
            <a:fld id="{9E15A0A6-232D-41C9-91DF-E47B7B4A3D31}"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DD6D4E3E-75DD-4C8F-94DF-9CA089A8A6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9BC31A-EC99-4588-8038-EB9582F59180}"/>
              </a:ext>
            </a:extLst>
          </p:cNvPr>
          <p:cNvSpPr>
            <a:spLocks noGrp="1"/>
          </p:cNvSpPr>
          <p:nvPr>
            <p:ph type="sldNum" sz="quarter" idx="12"/>
          </p:nvPr>
        </p:nvSpPr>
        <p:spPr/>
        <p:txBody>
          <a:body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135196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737A23-E0BA-43EC-8242-1331046D2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319E91-DEAA-4C42-813B-1F5F3D40E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72D9F9-D68D-4AF4-B9C2-2CA6C4E47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5A0A6-232D-41C9-91DF-E47B7B4A3D3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16D484CD-5F8B-42AA-B389-43C8E69B9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359A3D-BCBD-4AED-9553-A5FBDBB56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55F97-91F1-4395-AAD3-5DE25A98B12A}" type="slidenum">
              <a:rPr lang="zh-CN" altLang="en-US" smtClean="0"/>
              <a:t>‹#›</a:t>
            </a:fld>
            <a:endParaRPr lang="zh-CN" altLang="en-US"/>
          </a:p>
        </p:txBody>
      </p:sp>
    </p:spTree>
    <p:extLst>
      <p:ext uri="{BB962C8B-B14F-4D97-AF65-F5344CB8AC3E}">
        <p14:creationId xmlns:p14="http://schemas.microsoft.com/office/powerpoint/2010/main" val="2084158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C8D21-124C-4D2B-972B-B3F4C8853816}"/>
              </a:ext>
            </a:extLst>
          </p:cNvPr>
          <p:cNvSpPr>
            <a:spLocks noGrp="1"/>
          </p:cNvSpPr>
          <p:nvPr>
            <p:ph type="ctrTitle"/>
          </p:nvPr>
        </p:nvSpPr>
        <p:spPr>
          <a:xfrm>
            <a:off x="1175207" y="2002373"/>
            <a:ext cx="8986887" cy="1922713"/>
          </a:xfrm>
        </p:spPr>
        <p:txBody>
          <a:bodyPr>
            <a:normAutofit fontScale="90000"/>
          </a:bodyPr>
          <a:lstStyle/>
          <a:p>
            <a:r>
              <a:rPr lang="en-US" altLang="zh-CN" sz="4800" b="1" dirty="0">
                <a:latin typeface="Arial" panose="020B0604020202020204" pitchFamily="34" charset="0"/>
                <a:cs typeface="Arial" panose="020B0604020202020204" pitchFamily="34" charset="0"/>
              </a:rPr>
              <a:t>EECE 7205 </a:t>
            </a:r>
            <a:r>
              <a:rPr lang="en-US" altLang="zh-CN" sz="4800" b="1" dirty="0" err="1">
                <a:latin typeface="Arial" panose="020B0604020202020204" pitchFamily="34" charset="0"/>
                <a:cs typeface="Arial" panose="020B0604020202020204" pitchFamily="34" charset="0"/>
              </a:rPr>
              <a:t>Fundanmentals</a:t>
            </a:r>
            <a:r>
              <a:rPr lang="en-US" altLang="zh-CN" sz="4800" b="1" dirty="0">
                <a:latin typeface="Arial" panose="020B0604020202020204" pitchFamily="34" charset="0"/>
                <a:cs typeface="Arial" panose="020B0604020202020204" pitchFamily="34" charset="0"/>
              </a:rPr>
              <a:t> of Computer Engineering</a:t>
            </a:r>
            <a:br>
              <a:rPr lang="en-US" altLang="zh-CN" sz="4800" b="1" dirty="0">
                <a:latin typeface="Arial" panose="020B0604020202020204" pitchFamily="34" charset="0"/>
                <a:cs typeface="Arial" panose="020B0604020202020204" pitchFamily="34" charset="0"/>
              </a:rPr>
            </a:br>
            <a:r>
              <a:rPr lang="en-US" altLang="zh-CN" sz="4800" b="1" dirty="0">
                <a:latin typeface="Arial" panose="020B0604020202020204" pitchFamily="34" charset="0"/>
                <a:cs typeface="Arial" panose="020B0604020202020204" pitchFamily="34" charset="0"/>
              </a:rPr>
              <a:t>Project 2</a:t>
            </a:r>
            <a:endParaRPr lang="zh-CN" altLang="en-US" sz="4800" b="1"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ECC35857-C250-4343-9AFD-4CA124DECBF7}"/>
              </a:ext>
            </a:extLst>
          </p:cNvPr>
          <p:cNvSpPr>
            <a:spLocks noGrp="1"/>
          </p:cNvSpPr>
          <p:nvPr>
            <p:ph type="subTitle" idx="1"/>
          </p:nvPr>
        </p:nvSpPr>
        <p:spPr>
          <a:xfrm>
            <a:off x="1175208" y="4590854"/>
            <a:ext cx="8986887" cy="1128860"/>
          </a:xfrm>
        </p:spPr>
        <p:txBody>
          <a:bodyPr/>
          <a:lstStyle/>
          <a:p>
            <a:r>
              <a:rPr lang="en-US" altLang="zh-CN" b="1" dirty="0" err="1">
                <a:latin typeface="Arial" panose="020B0604020202020204" pitchFamily="34" charset="0"/>
                <a:cs typeface="Arial" panose="020B0604020202020204" pitchFamily="34" charset="0"/>
              </a:rPr>
              <a:t>Liangshe</a:t>
            </a:r>
            <a:r>
              <a:rPr lang="en-US" altLang="zh-CN" b="1" dirty="0">
                <a:latin typeface="Arial" panose="020B0604020202020204" pitchFamily="34" charset="0"/>
                <a:cs typeface="Arial" panose="020B0604020202020204" pitchFamily="34" charset="0"/>
              </a:rPr>
              <a:t> Li</a:t>
            </a:r>
            <a:endParaRPr lang="zh-CN" altLang="en-US" b="1"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6C4A3ADF-730B-46D2-9A12-F53BBF988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058" y="266048"/>
            <a:ext cx="4103410" cy="1462385"/>
          </a:xfrm>
          <a:prstGeom prst="rect">
            <a:avLst/>
          </a:prstGeom>
        </p:spPr>
      </p:pic>
    </p:spTree>
    <p:extLst>
      <p:ext uri="{BB962C8B-B14F-4D97-AF65-F5344CB8AC3E}">
        <p14:creationId xmlns:p14="http://schemas.microsoft.com/office/powerpoint/2010/main" val="296864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EE10E-00FA-41ED-BFCF-40A1D3CDDDBE}"/>
              </a:ext>
            </a:extLst>
          </p:cNvPr>
          <p:cNvSpPr>
            <a:spLocks noGrp="1"/>
          </p:cNvSpPr>
          <p:nvPr>
            <p:ph type="title"/>
          </p:nvPr>
        </p:nvSpPr>
        <p:spPr/>
        <p:txBody>
          <a:bodyPr>
            <a:normAutofit/>
          </a:bodyPr>
          <a:lstStyle/>
          <a:p>
            <a:r>
              <a:rPr lang="en-US" altLang="zh-CN" sz="2000" dirty="0">
                <a:latin typeface="Arial" panose="020B0604020202020204" pitchFamily="34" charset="0"/>
                <a:cs typeface="Arial" panose="020B0604020202020204" pitchFamily="34" charset="0"/>
              </a:rPr>
              <a:t>The first function returns the serial number of the task whose priority is biggest.</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The third function returns RTL of the task if local schedule.</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6D38A479-6C62-4035-B386-EFCC1F231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533" y="1371520"/>
            <a:ext cx="7536314" cy="5312084"/>
          </a:xfrm>
        </p:spPr>
      </p:pic>
    </p:spTree>
    <p:extLst>
      <p:ext uri="{BB962C8B-B14F-4D97-AF65-F5344CB8AC3E}">
        <p14:creationId xmlns:p14="http://schemas.microsoft.com/office/powerpoint/2010/main" val="28366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BBFEF-83F4-480E-9FE6-BBB4903A1A28}"/>
              </a:ext>
            </a:extLst>
          </p:cNvPr>
          <p:cNvSpPr>
            <a:spLocks noGrp="1"/>
          </p:cNvSpPr>
          <p:nvPr>
            <p:ph type="title"/>
          </p:nvPr>
        </p:nvSpPr>
        <p:spPr/>
        <p:txBody>
          <a:bodyPr>
            <a:normAutofit/>
          </a:bodyPr>
          <a:lstStyle/>
          <a:p>
            <a:r>
              <a:rPr lang="en-US" altLang="zh-CN" sz="2000" dirty="0">
                <a:latin typeface="Arial" panose="020B0604020202020204" pitchFamily="34" charset="0"/>
                <a:cs typeface="Arial" panose="020B0604020202020204" pitchFamily="34" charset="0"/>
              </a:rPr>
              <a:t>Here is the function which returns the finish receiving time of task in wireless channel if cloud schedule. Also compute FTWS and FTC.</a:t>
            </a:r>
            <a:endParaRPr lang="zh-CN" altLang="en-US" sz="2000" dirty="0"/>
          </a:p>
        </p:txBody>
      </p:sp>
      <p:pic>
        <p:nvPicPr>
          <p:cNvPr id="5" name="内容占位符 4">
            <a:extLst>
              <a:ext uri="{FF2B5EF4-FFF2-40B4-BE49-F238E27FC236}">
                <a16:creationId xmlns:a16="http://schemas.microsoft.com/office/drawing/2014/main" id="{3BF6A388-DA45-40F2-A695-7315B59C76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90" y="2083324"/>
            <a:ext cx="7396537" cy="4253894"/>
          </a:xfrm>
        </p:spPr>
      </p:pic>
      <p:pic>
        <p:nvPicPr>
          <p:cNvPr id="7" name="图片 6">
            <a:extLst>
              <a:ext uri="{FF2B5EF4-FFF2-40B4-BE49-F238E27FC236}">
                <a16:creationId xmlns:a16="http://schemas.microsoft.com/office/drawing/2014/main" id="{4025762B-B547-4CC5-9C0F-3EEB2689B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840" y="1722320"/>
            <a:ext cx="5413081" cy="4975901"/>
          </a:xfrm>
          <a:prstGeom prst="rect">
            <a:avLst/>
          </a:prstGeom>
        </p:spPr>
      </p:pic>
    </p:spTree>
    <p:extLst>
      <p:ext uri="{BB962C8B-B14F-4D97-AF65-F5344CB8AC3E}">
        <p14:creationId xmlns:p14="http://schemas.microsoft.com/office/powerpoint/2010/main" val="115935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D465E-F1AC-4E18-B244-CDCDFF38E80E}"/>
              </a:ext>
            </a:extLst>
          </p:cNvPr>
          <p:cNvSpPr>
            <a:spLocks noGrp="1"/>
          </p:cNvSpPr>
          <p:nvPr>
            <p:ph type="title"/>
          </p:nvPr>
        </p:nvSpPr>
        <p:spPr>
          <a:xfrm>
            <a:off x="838200" y="148308"/>
            <a:ext cx="10515600" cy="1325563"/>
          </a:xfrm>
        </p:spPr>
        <p:txBody>
          <a:bodyPr>
            <a:normAutofit/>
          </a:bodyPr>
          <a:lstStyle/>
          <a:p>
            <a:r>
              <a:rPr lang="en-US" altLang="zh-CN" sz="2000" dirty="0">
                <a:latin typeface="Arial" panose="020B0604020202020204" pitchFamily="34" charset="0"/>
                <a:cs typeface="Arial" panose="020B0604020202020204" pitchFamily="34" charset="0"/>
              </a:rPr>
              <a:t>Here I compute RTWS, RTC, RTWR of the task if cloud schedule. </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F35CBEFE-7213-453C-9D4B-3EEA532C0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968" y="1147632"/>
            <a:ext cx="7167787" cy="5669479"/>
          </a:xfrm>
        </p:spPr>
      </p:pic>
    </p:spTree>
    <p:extLst>
      <p:ext uri="{BB962C8B-B14F-4D97-AF65-F5344CB8AC3E}">
        <p14:creationId xmlns:p14="http://schemas.microsoft.com/office/powerpoint/2010/main" val="269793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9BDA4-916F-4D84-BEA7-6591AE613066}"/>
              </a:ext>
            </a:extLst>
          </p:cNvPr>
          <p:cNvSpPr>
            <a:spLocks noGrp="1"/>
          </p:cNvSpPr>
          <p:nvPr>
            <p:ph type="title"/>
          </p:nvPr>
        </p:nvSpPr>
        <p:spPr/>
        <p:txBody>
          <a:bodyPr>
            <a:normAutofit/>
          </a:bodyPr>
          <a:lstStyle/>
          <a:p>
            <a:r>
              <a:rPr lang="en-US" altLang="zh-CN" sz="1800" dirty="0">
                <a:latin typeface="Arial" panose="020B0604020202020204" pitchFamily="34" charset="0"/>
                <a:cs typeface="Arial" panose="020B0604020202020204" pitchFamily="34" charset="0"/>
              </a:rPr>
              <a:t>The first function returns the actual finish time of the task.</a:t>
            </a:r>
            <a:br>
              <a:rPr lang="en-US" altLang="zh-CN" sz="1800" dirty="0">
                <a:latin typeface="Arial" panose="020B0604020202020204" pitchFamily="34" charset="0"/>
                <a:cs typeface="Arial" panose="020B0604020202020204" pitchFamily="34" charset="0"/>
              </a:rPr>
            </a:br>
            <a:r>
              <a:rPr lang="en-US" altLang="zh-CN" sz="1800" dirty="0">
                <a:latin typeface="Arial" panose="020B0604020202020204" pitchFamily="34" charset="0"/>
                <a:cs typeface="Arial" panose="020B0604020202020204" pitchFamily="34" charset="0"/>
              </a:rPr>
              <a:t>The second function prints the schedule of all tasks (involving the channel of task, the start and finish time of task)</a:t>
            </a:r>
            <a:endParaRPr lang="zh-CN" altLang="en-US" sz="18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48259ECE-AF53-43C6-AB87-4E365D2E6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215" y="1334918"/>
            <a:ext cx="6217358" cy="5442954"/>
          </a:xfrm>
        </p:spPr>
      </p:pic>
    </p:spTree>
    <p:extLst>
      <p:ext uri="{BB962C8B-B14F-4D97-AF65-F5344CB8AC3E}">
        <p14:creationId xmlns:p14="http://schemas.microsoft.com/office/powerpoint/2010/main" val="3548180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25DD2-B027-4A89-9A74-2D38FBFD4122}"/>
              </a:ext>
            </a:extLst>
          </p:cNvPr>
          <p:cNvSpPr>
            <a:spLocks noGrp="1"/>
          </p:cNvSpPr>
          <p:nvPr>
            <p:ph type="title"/>
          </p:nvPr>
        </p:nvSpPr>
        <p:spPr>
          <a:xfrm>
            <a:off x="762785" y="138883"/>
            <a:ext cx="10313710" cy="1218578"/>
          </a:xfrm>
        </p:spPr>
        <p:txBody>
          <a:bodyPr>
            <a:normAutofit/>
          </a:bodyPr>
          <a:lstStyle/>
          <a:p>
            <a:r>
              <a:rPr lang="en-US" altLang="zh-CN" sz="2000" dirty="0">
                <a:latin typeface="Arial" panose="020B0604020202020204" pitchFamily="34" charset="0"/>
                <a:cs typeface="Arial" panose="020B0604020202020204" pitchFamily="34" charset="0"/>
              </a:rPr>
              <a:t>The first function returns the total completion time of the schedule.</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The second function returns the total energy consumed in the schedule.</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8AA8237D-C55D-4766-93A3-72F3203D3D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360" y="1097493"/>
            <a:ext cx="5373279" cy="5621624"/>
          </a:xfrm>
        </p:spPr>
      </p:pic>
    </p:spTree>
    <p:extLst>
      <p:ext uri="{BB962C8B-B14F-4D97-AF65-F5344CB8AC3E}">
        <p14:creationId xmlns:p14="http://schemas.microsoft.com/office/powerpoint/2010/main" val="234497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D2AC7-85A5-4E41-8134-D752514C50DD}"/>
              </a:ext>
            </a:extLst>
          </p:cNvPr>
          <p:cNvSpPr>
            <a:spLocks noGrp="1"/>
          </p:cNvSpPr>
          <p:nvPr>
            <p:ph type="title"/>
          </p:nvPr>
        </p:nvSpPr>
        <p:spPr/>
        <p:txBody>
          <a:bodyPr>
            <a:normAutofit/>
          </a:bodyPr>
          <a:lstStyle/>
          <a:p>
            <a:r>
              <a:rPr lang="en-US" altLang="zh-CN" sz="2000" dirty="0">
                <a:latin typeface="Arial" panose="020B0604020202020204" pitchFamily="34" charset="0"/>
                <a:cs typeface="Arial" panose="020B0604020202020204" pitchFamily="34" charset="0"/>
              </a:rPr>
              <a:t>Here is Step Two: Task Migration.   </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The outer loop repeats to run the “mcc” function until the energy consumed is minimized.  </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7453EE1D-B7A3-4CAA-ACE0-B18345278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152" y="2196445"/>
            <a:ext cx="11696848" cy="2610750"/>
          </a:xfrm>
        </p:spPr>
      </p:pic>
    </p:spTree>
    <p:extLst>
      <p:ext uri="{BB962C8B-B14F-4D97-AF65-F5344CB8AC3E}">
        <p14:creationId xmlns:p14="http://schemas.microsoft.com/office/powerpoint/2010/main" val="228027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71C34-A9FE-42BC-B354-99D3F5420795}"/>
              </a:ext>
            </a:extLst>
          </p:cNvPr>
          <p:cNvSpPr>
            <a:spLocks noGrp="1"/>
          </p:cNvSpPr>
          <p:nvPr>
            <p:ph type="title"/>
          </p:nvPr>
        </p:nvSpPr>
        <p:spPr>
          <a:xfrm>
            <a:off x="838200" y="365125"/>
            <a:ext cx="9048837" cy="530421"/>
          </a:xfrm>
        </p:spPr>
        <p:txBody>
          <a:bodyPr>
            <a:normAutofit/>
          </a:bodyPr>
          <a:lstStyle/>
          <a:p>
            <a:r>
              <a:rPr lang="en-US" altLang="zh-CN" sz="2000" dirty="0">
                <a:latin typeface="Arial" panose="020B0604020202020204" pitchFamily="34" charset="0"/>
                <a:cs typeface="Arial" panose="020B0604020202020204" pitchFamily="34" charset="0"/>
              </a:rPr>
              <a:t>Here is the “mcc” function which involves kernel algorithm.</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10BFBC2A-33DC-494E-B770-BD0897E373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840" y="1065229"/>
            <a:ext cx="8271061" cy="5603627"/>
          </a:xfrm>
        </p:spPr>
      </p:pic>
    </p:spTree>
    <p:extLst>
      <p:ext uri="{BB962C8B-B14F-4D97-AF65-F5344CB8AC3E}">
        <p14:creationId xmlns:p14="http://schemas.microsoft.com/office/powerpoint/2010/main" val="1006412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83A58-1C80-4506-AB5D-897250874AAA}"/>
              </a:ext>
            </a:extLst>
          </p:cNvPr>
          <p:cNvSpPr>
            <a:spLocks noGrp="1"/>
          </p:cNvSpPr>
          <p:nvPr>
            <p:ph type="title"/>
          </p:nvPr>
        </p:nvSpPr>
        <p:spPr>
          <a:xfrm>
            <a:off x="838200" y="365126"/>
            <a:ext cx="9493577" cy="747238"/>
          </a:xfrm>
        </p:spPr>
        <p:txBody>
          <a:bodyPr>
            <a:normAutofit/>
          </a:bodyPr>
          <a:lstStyle/>
          <a:p>
            <a:r>
              <a:rPr lang="en-US" altLang="zh-CN" sz="2000" dirty="0">
                <a:latin typeface="Arial" panose="020B0604020202020204" pitchFamily="34" charset="0"/>
                <a:cs typeface="Arial" panose="020B0604020202020204" pitchFamily="34" charset="0"/>
              </a:rPr>
              <a:t>Here is the function which is the implementation of kernel algorithm.</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37FEB6C5-F955-43FA-9C00-05698688A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972" y="1112364"/>
            <a:ext cx="8685396" cy="5458118"/>
          </a:xfrm>
        </p:spPr>
      </p:pic>
    </p:spTree>
    <p:extLst>
      <p:ext uri="{BB962C8B-B14F-4D97-AF65-F5344CB8AC3E}">
        <p14:creationId xmlns:p14="http://schemas.microsoft.com/office/powerpoint/2010/main" val="380593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11F7F-8943-492D-8E10-E50FD79D3BF4}"/>
              </a:ext>
            </a:extLst>
          </p:cNvPr>
          <p:cNvSpPr>
            <a:spLocks noGrp="1"/>
          </p:cNvSpPr>
          <p:nvPr>
            <p:ph type="title"/>
          </p:nvPr>
        </p:nvSpPr>
        <p:spPr/>
        <p:txBody>
          <a:bodyPr>
            <a:normAutofit/>
          </a:bodyPr>
          <a:lstStyle/>
          <a:p>
            <a:r>
              <a:rPr lang="en-US" altLang="zh-CN" sz="2000" dirty="0">
                <a:latin typeface="Arial" panose="020B0604020202020204" pitchFamily="34" charset="0"/>
                <a:cs typeface="Arial" panose="020B0604020202020204" pitchFamily="34" charset="0"/>
              </a:rPr>
              <a:t>The first function is to compute the value of ready1.</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The second function is to compute the value of ready2.</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D062B22F-9E80-4485-B3AA-35437BEAE8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294" y="1366273"/>
            <a:ext cx="6701958" cy="5213636"/>
          </a:xfrm>
        </p:spPr>
      </p:pic>
    </p:spTree>
    <p:extLst>
      <p:ext uri="{BB962C8B-B14F-4D97-AF65-F5344CB8AC3E}">
        <p14:creationId xmlns:p14="http://schemas.microsoft.com/office/powerpoint/2010/main" val="161771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24439-FF5A-48A2-8F6F-AF7FA42AFF91}"/>
              </a:ext>
            </a:extLst>
          </p:cNvPr>
          <p:cNvSpPr>
            <a:spLocks noGrp="1"/>
          </p:cNvSpPr>
          <p:nvPr>
            <p:ph type="title"/>
          </p:nvPr>
        </p:nvSpPr>
        <p:spPr/>
        <p:txBody>
          <a:bodyPr>
            <a:normAutofit/>
          </a:bodyPr>
          <a:lstStyle/>
          <a:p>
            <a:r>
              <a:rPr lang="en-US" altLang="zh-CN" sz="2000" dirty="0">
                <a:latin typeface="Arial" panose="020B0604020202020204" pitchFamily="34" charset="0"/>
                <a:cs typeface="Arial" panose="020B0604020202020204" pitchFamily="34" charset="0"/>
              </a:rPr>
              <a:t>Here is where I compute the running time of the program (in the main function). I use “rt” to compute running time.</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D6B3ACB6-12CB-4FE0-8C4B-2DA2C0C142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415" y="2024580"/>
            <a:ext cx="7659169" cy="3953427"/>
          </a:xfrm>
        </p:spPr>
      </p:pic>
    </p:spTree>
    <p:extLst>
      <p:ext uri="{BB962C8B-B14F-4D97-AF65-F5344CB8AC3E}">
        <p14:creationId xmlns:p14="http://schemas.microsoft.com/office/powerpoint/2010/main" val="48195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290F6E-940F-4C34-850D-7E74BC5A85C3}"/>
              </a:ext>
            </a:extLst>
          </p:cNvPr>
          <p:cNvSpPr>
            <a:spLocks noGrp="1"/>
          </p:cNvSpPr>
          <p:nvPr>
            <p:ph idx="1"/>
          </p:nvPr>
        </p:nvSpPr>
        <p:spPr>
          <a:xfrm>
            <a:off x="838199" y="365125"/>
            <a:ext cx="10587087" cy="5811838"/>
          </a:xfrm>
        </p:spPr>
        <p:txBody>
          <a:bodyPr/>
          <a:lstStyle/>
          <a:p>
            <a:endParaRPr lang="en-US" altLang="zh-CN" dirty="0"/>
          </a:p>
          <a:p>
            <a:endParaRPr lang="en-US" altLang="zh-CN" dirty="0"/>
          </a:p>
          <a:p>
            <a:r>
              <a:rPr lang="en-US" altLang="zh-CN" sz="3600" b="1" dirty="0">
                <a:latin typeface="Arial" panose="020B0604020202020204" pitchFamily="34" charset="0"/>
                <a:cs typeface="Arial" panose="020B0604020202020204" pitchFamily="34" charset="0"/>
              </a:rPr>
              <a:t>Part1  Program Setup</a:t>
            </a:r>
          </a:p>
          <a:p>
            <a:pPr marL="0" indent="0">
              <a:buNone/>
            </a:pPr>
            <a:endParaRPr lang="en-US" altLang="zh-CN" dirty="0"/>
          </a:p>
          <a:p>
            <a:endParaRPr lang="en-US" altLang="zh-CN" dirty="0"/>
          </a:p>
          <a:p>
            <a:r>
              <a:rPr lang="en-US" altLang="zh-CN" sz="3600" b="1" dirty="0">
                <a:latin typeface="Arial" panose="020B0604020202020204" pitchFamily="34" charset="0"/>
                <a:cs typeface="Arial" panose="020B0604020202020204" pitchFamily="34" charset="0"/>
              </a:rPr>
              <a:t>Part2  Input and Output</a:t>
            </a:r>
          </a:p>
          <a:p>
            <a:endParaRPr lang="en-US" altLang="zh-CN" dirty="0"/>
          </a:p>
          <a:p>
            <a:endParaRPr lang="en-US" altLang="zh-CN" dirty="0"/>
          </a:p>
          <a:p>
            <a:r>
              <a:rPr lang="en-US" altLang="zh-CN" sz="3600" b="1" dirty="0">
                <a:latin typeface="Arial" panose="020B0604020202020204" pitchFamily="34" charset="0"/>
                <a:cs typeface="Arial" panose="020B0604020202020204" pitchFamily="34" charset="0"/>
              </a:rPr>
              <a:t>Part3  Conclusion</a:t>
            </a:r>
            <a:endParaRPr lang="zh-CN" alt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18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1DD1C-105F-46BA-A20F-675A5282BD50}"/>
              </a:ext>
            </a:extLst>
          </p:cNvPr>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Part2  Input and Output</a:t>
            </a:r>
            <a:endParaRPr lang="zh-CN" altLang="en-US" dirty="0"/>
          </a:p>
        </p:txBody>
      </p:sp>
      <p:sp>
        <p:nvSpPr>
          <p:cNvPr id="3" name="内容占位符 2">
            <a:extLst>
              <a:ext uri="{FF2B5EF4-FFF2-40B4-BE49-F238E27FC236}">
                <a16:creationId xmlns:a16="http://schemas.microsoft.com/office/drawing/2014/main" id="{CE34109E-DF4C-46D9-A7D2-1A8C140AC9B1}"/>
              </a:ext>
            </a:extLst>
          </p:cNvPr>
          <p:cNvSpPr>
            <a:spLocks noGrp="1"/>
          </p:cNvSpPr>
          <p:nvPr>
            <p:ph idx="1"/>
          </p:nvPr>
        </p:nvSpPr>
        <p:spPr/>
        <p:txBody>
          <a:bodyPr>
            <a:normAutofit/>
          </a:bodyPr>
          <a:lstStyle/>
          <a:p>
            <a:r>
              <a:rPr lang="en-US" altLang="zh-CN" dirty="0">
                <a:latin typeface="Arial" panose="020B0604020202020204" pitchFamily="34" charset="0"/>
                <a:cs typeface="Arial" panose="020B0604020202020204" pitchFamily="34" charset="0"/>
              </a:rPr>
              <a:t>This part I will use two examples to verify the correctness of mu codes.</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first example is the same with paper [1].</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second example is a good example to show how the cloud can save energy for the whole schedule.</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94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48E68-DFA1-4959-92D0-1C679D1C8BCE}"/>
              </a:ext>
            </a:extLst>
          </p:cNvPr>
          <p:cNvSpPr>
            <a:spLocks noGrp="1"/>
          </p:cNvSpPr>
          <p:nvPr>
            <p:ph type="title"/>
          </p:nvPr>
        </p:nvSpPr>
        <p:spPr>
          <a:xfrm>
            <a:off x="838200" y="232003"/>
            <a:ext cx="9870649" cy="898067"/>
          </a:xfrm>
        </p:spPr>
        <p:txBody>
          <a:bodyPr>
            <a:normAutofit/>
          </a:bodyPr>
          <a:lstStyle/>
          <a:p>
            <a:r>
              <a:rPr lang="en-US" altLang="zh-CN" sz="3600" b="1" dirty="0">
                <a:latin typeface="Arial" panose="020B0604020202020204" pitchFamily="34" charset="0"/>
                <a:cs typeface="Arial" panose="020B0604020202020204" pitchFamily="34" charset="0"/>
              </a:rPr>
              <a:t>Input of the first example</a:t>
            </a:r>
            <a:endParaRPr lang="zh-CN" altLang="en-US" sz="3600" b="1" dirty="0">
              <a:latin typeface="Arial" panose="020B0604020202020204" pitchFamily="34" charset="0"/>
              <a:cs typeface="Arial" panose="020B0604020202020204" pitchFamily="34" charset="0"/>
            </a:endParaRPr>
          </a:p>
        </p:txBody>
      </p:sp>
      <p:graphicFrame>
        <p:nvGraphicFramePr>
          <p:cNvPr id="4" name="表格 4">
            <a:extLst>
              <a:ext uri="{FF2B5EF4-FFF2-40B4-BE49-F238E27FC236}">
                <a16:creationId xmlns:a16="http://schemas.microsoft.com/office/drawing/2014/main" id="{633879C6-161E-4883-AECD-9BF86006D76B}"/>
              </a:ext>
            </a:extLst>
          </p:cNvPr>
          <p:cNvGraphicFramePr>
            <a:graphicFrameLocks noGrp="1"/>
          </p:cNvGraphicFramePr>
          <p:nvPr>
            <p:ph idx="1"/>
            <p:extLst>
              <p:ext uri="{D42A27DB-BD31-4B8C-83A1-F6EECF244321}">
                <p14:modId xmlns:p14="http://schemas.microsoft.com/office/powerpoint/2010/main" val="3254683371"/>
              </p:ext>
            </p:extLst>
          </p:nvPr>
        </p:nvGraphicFramePr>
        <p:xfrm>
          <a:off x="6476215" y="1440008"/>
          <a:ext cx="5156463" cy="4297680"/>
        </p:xfrm>
        <a:graphic>
          <a:graphicData uri="http://schemas.openxmlformats.org/drawingml/2006/table">
            <a:tbl>
              <a:tblPr firstRow="1" bandRow="1">
                <a:tableStyleId>{21E4AEA4-8DFA-4A89-87EB-49C32662AFE0}</a:tableStyleId>
              </a:tblPr>
              <a:tblGrid>
                <a:gridCol w="1295727">
                  <a:extLst>
                    <a:ext uri="{9D8B030D-6E8A-4147-A177-3AD203B41FA5}">
                      <a16:colId xmlns:a16="http://schemas.microsoft.com/office/drawing/2014/main" val="2034873322"/>
                    </a:ext>
                  </a:extLst>
                </a:gridCol>
                <a:gridCol w="1282504">
                  <a:extLst>
                    <a:ext uri="{9D8B030D-6E8A-4147-A177-3AD203B41FA5}">
                      <a16:colId xmlns:a16="http://schemas.microsoft.com/office/drawing/2014/main" val="98512189"/>
                    </a:ext>
                  </a:extLst>
                </a:gridCol>
                <a:gridCol w="1289116">
                  <a:extLst>
                    <a:ext uri="{9D8B030D-6E8A-4147-A177-3AD203B41FA5}">
                      <a16:colId xmlns:a16="http://schemas.microsoft.com/office/drawing/2014/main" val="2907867866"/>
                    </a:ext>
                  </a:extLst>
                </a:gridCol>
                <a:gridCol w="1289116">
                  <a:extLst>
                    <a:ext uri="{9D8B030D-6E8A-4147-A177-3AD203B41FA5}">
                      <a16:colId xmlns:a16="http://schemas.microsoft.com/office/drawing/2014/main" val="4047713205"/>
                    </a:ext>
                  </a:extLst>
                </a:gridCol>
              </a:tblGrid>
              <a:tr h="610737">
                <a:tc>
                  <a:txBody>
                    <a:bodyPr/>
                    <a:lstStyle/>
                    <a:p>
                      <a:r>
                        <a:rPr lang="en-US" altLang="zh-CN" dirty="0"/>
                        <a:t>Time in each core</a:t>
                      </a:r>
                      <a:endParaRPr lang="zh-CN" altLang="en-US" dirty="0"/>
                    </a:p>
                  </a:txBody>
                  <a:tcPr/>
                </a:tc>
                <a:tc>
                  <a:txBody>
                    <a:bodyPr/>
                    <a:lstStyle/>
                    <a:p>
                      <a:r>
                        <a:rPr lang="en-US" altLang="zh-CN" dirty="0"/>
                        <a:t>local core1</a:t>
                      </a:r>
                      <a:endParaRPr lang="zh-CN" altLang="en-US" dirty="0"/>
                    </a:p>
                  </a:txBody>
                  <a:tcPr/>
                </a:tc>
                <a:tc>
                  <a:txBody>
                    <a:bodyPr/>
                    <a:lstStyle/>
                    <a:p>
                      <a:r>
                        <a:rPr lang="en-US" altLang="zh-CN" dirty="0"/>
                        <a:t>local core2</a:t>
                      </a:r>
                      <a:endParaRPr lang="zh-CN" altLang="en-US" dirty="0"/>
                    </a:p>
                  </a:txBody>
                  <a:tcPr/>
                </a:tc>
                <a:tc>
                  <a:txBody>
                    <a:bodyPr/>
                    <a:lstStyle/>
                    <a:p>
                      <a:r>
                        <a:rPr lang="en-US" altLang="zh-CN" dirty="0"/>
                        <a:t>local core3</a:t>
                      </a:r>
                      <a:endParaRPr lang="zh-CN" altLang="en-US" dirty="0"/>
                    </a:p>
                  </a:txBody>
                  <a:tcPr/>
                </a:tc>
                <a:extLst>
                  <a:ext uri="{0D108BD9-81ED-4DB2-BD59-A6C34878D82A}">
                    <a16:rowId xmlns:a16="http://schemas.microsoft.com/office/drawing/2014/main" val="3107937900"/>
                  </a:ext>
                </a:extLst>
              </a:tr>
              <a:tr h="348992">
                <a:tc>
                  <a:txBody>
                    <a:bodyPr/>
                    <a:lstStyle/>
                    <a:p>
                      <a:r>
                        <a:rPr lang="en-US" altLang="zh-CN" dirty="0"/>
                        <a:t>Task 1</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567936748"/>
                  </a:ext>
                </a:extLst>
              </a:tr>
              <a:tr h="348992">
                <a:tc>
                  <a:txBody>
                    <a:bodyPr/>
                    <a:lstStyle/>
                    <a:p>
                      <a:r>
                        <a:rPr lang="en-US" altLang="zh-CN" dirty="0"/>
                        <a:t>Task 2</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141242199"/>
                  </a:ext>
                </a:extLst>
              </a:tr>
              <a:tr h="348992">
                <a:tc>
                  <a:txBody>
                    <a:bodyPr/>
                    <a:lstStyle/>
                    <a:p>
                      <a:r>
                        <a:rPr lang="en-US" altLang="zh-CN" dirty="0"/>
                        <a:t>Task 3</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135141689"/>
                  </a:ext>
                </a:extLst>
              </a:tr>
              <a:tr h="348992">
                <a:tc>
                  <a:txBody>
                    <a:bodyPr/>
                    <a:lstStyle/>
                    <a:p>
                      <a:r>
                        <a:rPr lang="en-US" altLang="zh-CN" dirty="0"/>
                        <a:t>Task 4</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639650694"/>
                  </a:ext>
                </a:extLst>
              </a:tr>
              <a:tr h="348992">
                <a:tc>
                  <a:txBody>
                    <a:bodyPr/>
                    <a:lstStyle/>
                    <a:p>
                      <a:r>
                        <a:rPr lang="en-US" altLang="zh-CN" dirty="0"/>
                        <a:t>Task 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6225354"/>
                  </a:ext>
                </a:extLst>
              </a:tr>
              <a:tr h="348992">
                <a:tc>
                  <a:txBody>
                    <a:bodyPr/>
                    <a:lstStyle/>
                    <a:p>
                      <a:r>
                        <a:rPr lang="en-US" altLang="zh-CN" dirty="0"/>
                        <a:t>Task 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240327184"/>
                  </a:ext>
                </a:extLst>
              </a:tr>
              <a:tr h="348992">
                <a:tc>
                  <a:txBody>
                    <a:bodyPr/>
                    <a:lstStyle/>
                    <a:p>
                      <a:r>
                        <a:rPr lang="en-US" altLang="zh-CN" dirty="0"/>
                        <a:t>Task 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930686807"/>
                  </a:ext>
                </a:extLst>
              </a:tr>
              <a:tr h="348992">
                <a:tc>
                  <a:txBody>
                    <a:bodyPr/>
                    <a:lstStyle/>
                    <a:p>
                      <a:r>
                        <a:rPr lang="en-US" altLang="zh-CN" dirty="0"/>
                        <a:t>Task 8</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536043203"/>
                  </a:ext>
                </a:extLst>
              </a:tr>
              <a:tr h="348992">
                <a:tc>
                  <a:txBody>
                    <a:bodyPr/>
                    <a:lstStyle/>
                    <a:p>
                      <a:r>
                        <a:rPr lang="en-US" altLang="zh-CN" dirty="0"/>
                        <a:t>Task 9</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915172620"/>
                  </a:ext>
                </a:extLst>
              </a:tr>
              <a:tr h="348992">
                <a:tc>
                  <a:txBody>
                    <a:bodyPr/>
                    <a:lstStyle/>
                    <a:p>
                      <a:r>
                        <a:rPr lang="en-US" altLang="zh-CN" dirty="0"/>
                        <a:t>Task 10</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3903778530"/>
                  </a:ext>
                </a:extLst>
              </a:tr>
            </a:tbl>
          </a:graphicData>
        </a:graphic>
      </p:graphicFrame>
      <p:sp>
        <p:nvSpPr>
          <p:cNvPr id="6" name="椭圆 5">
            <a:extLst>
              <a:ext uri="{FF2B5EF4-FFF2-40B4-BE49-F238E27FC236}">
                <a16:creationId xmlns:a16="http://schemas.microsoft.com/office/drawing/2014/main" id="{F520C8F4-B2C0-4400-84A2-C65B7D3F3847}"/>
              </a:ext>
            </a:extLst>
          </p:cNvPr>
          <p:cNvSpPr/>
          <p:nvPr/>
        </p:nvSpPr>
        <p:spPr>
          <a:xfrm>
            <a:off x="2714921" y="1357460"/>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椭圆 15">
            <a:extLst>
              <a:ext uri="{FF2B5EF4-FFF2-40B4-BE49-F238E27FC236}">
                <a16:creationId xmlns:a16="http://schemas.microsoft.com/office/drawing/2014/main" id="{BAC047F4-8CED-4E4F-A1DB-542783DD5213}"/>
              </a:ext>
            </a:extLst>
          </p:cNvPr>
          <p:cNvSpPr/>
          <p:nvPr/>
        </p:nvSpPr>
        <p:spPr>
          <a:xfrm>
            <a:off x="1939373" y="2213728"/>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22D1F938-5AA5-433A-AF4F-41FB8E9A34C0}"/>
              </a:ext>
            </a:extLst>
          </p:cNvPr>
          <p:cNvSpPr/>
          <p:nvPr/>
        </p:nvSpPr>
        <p:spPr>
          <a:xfrm>
            <a:off x="2714921" y="2212157"/>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8" name="椭圆 17">
            <a:extLst>
              <a:ext uri="{FF2B5EF4-FFF2-40B4-BE49-F238E27FC236}">
                <a16:creationId xmlns:a16="http://schemas.microsoft.com/office/drawing/2014/main" id="{E6BA35B1-6BEA-42A4-ABCF-6E165BC01056}"/>
              </a:ext>
            </a:extLst>
          </p:cNvPr>
          <p:cNvSpPr/>
          <p:nvPr/>
        </p:nvSpPr>
        <p:spPr>
          <a:xfrm>
            <a:off x="4302361" y="2212157"/>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9" name="椭圆 18">
            <a:extLst>
              <a:ext uri="{FF2B5EF4-FFF2-40B4-BE49-F238E27FC236}">
                <a16:creationId xmlns:a16="http://schemas.microsoft.com/office/drawing/2014/main" id="{426BDB55-AA0C-4247-8BDA-0EA2CD35D4DE}"/>
              </a:ext>
            </a:extLst>
          </p:cNvPr>
          <p:cNvSpPr/>
          <p:nvPr/>
        </p:nvSpPr>
        <p:spPr>
          <a:xfrm>
            <a:off x="3490469" y="2212157"/>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0" name="椭圆 19">
            <a:extLst>
              <a:ext uri="{FF2B5EF4-FFF2-40B4-BE49-F238E27FC236}">
                <a16:creationId xmlns:a16="http://schemas.microsoft.com/office/drawing/2014/main" id="{03084A54-53CF-4428-A32A-114B7F0748F4}"/>
              </a:ext>
            </a:extLst>
          </p:cNvPr>
          <p:cNvSpPr/>
          <p:nvPr/>
        </p:nvSpPr>
        <p:spPr>
          <a:xfrm>
            <a:off x="3755308" y="3007936"/>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21" name="椭圆 20">
            <a:extLst>
              <a:ext uri="{FF2B5EF4-FFF2-40B4-BE49-F238E27FC236}">
                <a16:creationId xmlns:a16="http://schemas.microsoft.com/office/drawing/2014/main" id="{4B847BEE-A4FB-4D16-B457-DEBE1A54B3EA}"/>
              </a:ext>
            </a:extLst>
          </p:cNvPr>
          <p:cNvSpPr/>
          <p:nvPr/>
        </p:nvSpPr>
        <p:spPr>
          <a:xfrm>
            <a:off x="2708638" y="3007936"/>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22" name="椭圆 21">
            <a:extLst>
              <a:ext uri="{FF2B5EF4-FFF2-40B4-BE49-F238E27FC236}">
                <a16:creationId xmlns:a16="http://schemas.microsoft.com/office/drawing/2014/main" id="{37809DC3-EF90-4DF9-9F30-9680C5E71663}"/>
              </a:ext>
            </a:extLst>
          </p:cNvPr>
          <p:cNvSpPr/>
          <p:nvPr/>
        </p:nvSpPr>
        <p:spPr>
          <a:xfrm>
            <a:off x="1699778" y="3007936"/>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23" name="椭圆 22">
            <a:extLst>
              <a:ext uri="{FF2B5EF4-FFF2-40B4-BE49-F238E27FC236}">
                <a16:creationId xmlns:a16="http://schemas.microsoft.com/office/drawing/2014/main" id="{1256418F-EF33-4DA3-A087-270435C0D80A}"/>
              </a:ext>
            </a:extLst>
          </p:cNvPr>
          <p:cNvSpPr/>
          <p:nvPr/>
        </p:nvSpPr>
        <p:spPr>
          <a:xfrm>
            <a:off x="2708638" y="3910553"/>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24" name="椭圆 23">
            <a:extLst>
              <a:ext uri="{FF2B5EF4-FFF2-40B4-BE49-F238E27FC236}">
                <a16:creationId xmlns:a16="http://schemas.microsoft.com/office/drawing/2014/main" id="{A6BE8A47-5F49-4420-AFE4-A18678805FA5}"/>
              </a:ext>
            </a:extLst>
          </p:cNvPr>
          <p:cNvSpPr/>
          <p:nvPr/>
        </p:nvSpPr>
        <p:spPr>
          <a:xfrm>
            <a:off x="1260641" y="2212157"/>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28" name="直接箭头连接符 27">
            <a:extLst>
              <a:ext uri="{FF2B5EF4-FFF2-40B4-BE49-F238E27FC236}">
                <a16:creationId xmlns:a16="http://schemas.microsoft.com/office/drawing/2014/main" id="{49C9DBB4-C5ED-4325-9CBE-60B217629E72}"/>
              </a:ext>
            </a:extLst>
          </p:cNvPr>
          <p:cNvCxnSpPr>
            <a:cxnSpLocks/>
            <a:stCxn id="6" idx="4"/>
            <a:endCxn id="24" idx="0"/>
          </p:cNvCxnSpPr>
          <p:nvPr/>
        </p:nvCxnSpPr>
        <p:spPr>
          <a:xfrm flipH="1">
            <a:off x="1486884" y="1847654"/>
            <a:ext cx="1454280" cy="364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直接箭头连接符 30">
            <a:extLst>
              <a:ext uri="{FF2B5EF4-FFF2-40B4-BE49-F238E27FC236}">
                <a16:creationId xmlns:a16="http://schemas.microsoft.com/office/drawing/2014/main" id="{8E7C4FD8-2486-41EF-BDF6-762CE6A7D408}"/>
              </a:ext>
            </a:extLst>
          </p:cNvPr>
          <p:cNvCxnSpPr>
            <a:stCxn id="6" idx="4"/>
            <a:endCxn id="16" idx="0"/>
          </p:cNvCxnSpPr>
          <p:nvPr/>
        </p:nvCxnSpPr>
        <p:spPr>
          <a:xfrm flipH="1">
            <a:off x="2165616" y="1847654"/>
            <a:ext cx="775548" cy="3660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直接箭头连接符 32">
            <a:extLst>
              <a:ext uri="{FF2B5EF4-FFF2-40B4-BE49-F238E27FC236}">
                <a16:creationId xmlns:a16="http://schemas.microsoft.com/office/drawing/2014/main" id="{76E91729-CE7B-4C43-97BC-30E1395AB412}"/>
              </a:ext>
            </a:extLst>
          </p:cNvPr>
          <p:cNvCxnSpPr>
            <a:stCxn id="6" idx="4"/>
            <a:endCxn id="17" idx="0"/>
          </p:cNvCxnSpPr>
          <p:nvPr/>
        </p:nvCxnSpPr>
        <p:spPr>
          <a:xfrm>
            <a:off x="2941164" y="1847654"/>
            <a:ext cx="0" cy="364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直接箭头连接符 34">
            <a:extLst>
              <a:ext uri="{FF2B5EF4-FFF2-40B4-BE49-F238E27FC236}">
                <a16:creationId xmlns:a16="http://schemas.microsoft.com/office/drawing/2014/main" id="{035A86A6-0859-4674-886C-84A514422290}"/>
              </a:ext>
            </a:extLst>
          </p:cNvPr>
          <p:cNvCxnSpPr>
            <a:stCxn id="6" idx="4"/>
            <a:endCxn id="19" idx="0"/>
          </p:cNvCxnSpPr>
          <p:nvPr/>
        </p:nvCxnSpPr>
        <p:spPr>
          <a:xfrm>
            <a:off x="2941164" y="1847654"/>
            <a:ext cx="775548" cy="364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直接箭头连接符 36">
            <a:extLst>
              <a:ext uri="{FF2B5EF4-FFF2-40B4-BE49-F238E27FC236}">
                <a16:creationId xmlns:a16="http://schemas.microsoft.com/office/drawing/2014/main" id="{25CEF871-E45C-4988-8AEC-4A2AAE9D1FB5}"/>
              </a:ext>
            </a:extLst>
          </p:cNvPr>
          <p:cNvCxnSpPr>
            <a:stCxn id="6" idx="4"/>
            <a:endCxn id="18" idx="0"/>
          </p:cNvCxnSpPr>
          <p:nvPr/>
        </p:nvCxnSpPr>
        <p:spPr>
          <a:xfrm>
            <a:off x="2941164" y="1847654"/>
            <a:ext cx="1587440" cy="364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直接箭头连接符 38">
            <a:extLst>
              <a:ext uri="{FF2B5EF4-FFF2-40B4-BE49-F238E27FC236}">
                <a16:creationId xmlns:a16="http://schemas.microsoft.com/office/drawing/2014/main" id="{7CF887ED-D6BB-4401-AE2A-DAA2ABE20C80}"/>
              </a:ext>
            </a:extLst>
          </p:cNvPr>
          <p:cNvCxnSpPr>
            <a:cxnSpLocks/>
            <a:stCxn id="24" idx="4"/>
            <a:endCxn id="21" idx="0"/>
          </p:cNvCxnSpPr>
          <p:nvPr/>
        </p:nvCxnSpPr>
        <p:spPr>
          <a:xfrm>
            <a:off x="1486884" y="2702351"/>
            <a:ext cx="1447997" cy="3055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直接箭头连接符 41">
            <a:extLst>
              <a:ext uri="{FF2B5EF4-FFF2-40B4-BE49-F238E27FC236}">
                <a16:creationId xmlns:a16="http://schemas.microsoft.com/office/drawing/2014/main" id="{A1F6CA7A-994B-4600-B331-7F577C7DFB26}"/>
              </a:ext>
            </a:extLst>
          </p:cNvPr>
          <p:cNvCxnSpPr>
            <a:stCxn id="24" idx="4"/>
            <a:endCxn id="20" idx="0"/>
          </p:cNvCxnSpPr>
          <p:nvPr/>
        </p:nvCxnSpPr>
        <p:spPr>
          <a:xfrm>
            <a:off x="1486884" y="2702351"/>
            <a:ext cx="2494667" cy="3055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直接箭头连接符 43">
            <a:extLst>
              <a:ext uri="{FF2B5EF4-FFF2-40B4-BE49-F238E27FC236}">
                <a16:creationId xmlns:a16="http://schemas.microsoft.com/office/drawing/2014/main" id="{33892C9D-E2A0-442F-B8F5-028AA1D8DE11}"/>
              </a:ext>
            </a:extLst>
          </p:cNvPr>
          <p:cNvCxnSpPr>
            <a:stCxn id="16" idx="4"/>
            <a:endCxn id="22" idx="0"/>
          </p:cNvCxnSpPr>
          <p:nvPr/>
        </p:nvCxnSpPr>
        <p:spPr>
          <a:xfrm flipH="1">
            <a:off x="1926021" y="2703922"/>
            <a:ext cx="239595" cy="3040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直接箭头连接符 45">
            <a:extLst>
              <a:ext uri="{FF2B5EF4-FFF2-40B4-BE49-F238E27FC236}">
                <a16:creationId xmlns:a16="http://schemas.microsoft.com/office/drawing/2014/main" id="{E16F11EB-1773-4AFD-9D21-0CE5CE78335A}"/>
              </a:ext>
            </a:extLst>
          </p:cNvPr>
          <p:cNvCxnSpPr>
            <a:stCxn id="17" idx="4"/>
            <a:endCxn id="21" idx="0"/>
          </p:cNvCxnSpPr>
          <p:nvPr/>
        </p:nvCxnSpPr>
        <p:spPr>
          <a:xfrm flipH="1">
            <a:off x="2934881" y="2702351"/>
            <a:ext cx="6283" cy="3055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F4002E8D-94FA-4E07-890D-6A52ECF8A1E7}"/>
              </a:ext>
            </a:extLst>
          </p:cNvPr>
          <p:cNvCxnSpPr>
            <a:stCxn id="17" idx="4"/>
            <a:endCxn id="20" idx="0"/>
          </p:cNvCxnSpPr>
          <p:nvPr/>
        </p:nvCxnSpPr>
        <p:spPr>
          <a:xfrm>
            <a:off x="2941164" y="2702351"/>
            <a:ext cx="1040387" cy="3055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直接箭头连接符 49">
            <a:extLst>
              <a:ext uri="{FF2B5EF4-FFF2-40B4-BE49-F238E27FC236}">
                <a16:creationId xmlns:a16="http://schemas.microsoft.com/office/drawing/2014/main" id="{1B392A61-4960-4D9D-8837-B5AFF699839E}"/>
              </a:ext>
            </a:extLst>
          </p:cNvPr>
          <p:cNvCxnSpPr>
            <a:stCxn id="19" idx="4"/>
            <a:endCxn id="20" idx="0"/>
          </p:cNvCxnSpPr>
          <p:nvPr/>
        </p:nvCxnSpPr>
        <p:spPr>
          <a:xfrm>
            <a:off x="3716712" y="2702351"/>
            <a:ext cx="264839" cy="3055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直接箭头连接符 51">
            <a:extLst>
              <a:ext uri="{FF2B5EF4-FFF2-40B4-BE49-F238E27FC236}">
                <a16:creationId xmlns:a16="http://schemas.microsoft.com/office/drawing/2014/main" id="{60D079A6-DD2F-4446-B72B-A0ADD4C2CC00}"/>
              </a:ext>
            </a:extLst>
          </p:cNvPr>
          <p:cNvCxnSpPr>
            <a:stCxn id="18" idx="4"/>
            <a:endCxn id="20" idx="0"/>
          </p:cNvCxnSpPr>
          <p:nvPr/>
        </p:nvCxnSpPr>
        <p:spPr>
          <a:xfrm flipH="1">
            <a:off x="3981551" y="2702351"/>
            <a:ext cx="547053" cy="3055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直接箭头连接符 53">
            <a:extLst>
              <a:ext uri="{FF2B5EF4-FFF2-40B4-BE49-F238E27FC236}">
                <a16:creationId xmlns:a16="http://schemas.microsoft.com/office/drawing/2014/main" id="{7D9D0065-1C32-46B9-8362-71EC4007A576}"/>
              </a:ext>
            </a:extLst>
          </p:cNvPr>
          <p:cNvCxnSpPr>
            <a:stCxn id="18" idx="4"/>
            <a:endCxn id="21" idx="0"/>
          </p:cNvCxnSpPr>
          <p:nvPr/>
        </p:nvCxnSpPr>
        <p:spPr>
          <a:xfrm flipH="1">
            <a:off x="2934881" y="2702351"/>
            <a:ext cx="1593723" cy="3055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直接箭头连接符 55">
            <a:extLst>
              <a:ext uri="{FF2B5EF4-FFF2-40B4-BE49-F238E27FC236}">
                <a16:creationId xmlns:a16="http://schemas.microsoft.com/office/drawing/2014/main" id="{BC8FC4CB-5D46-4B45-B152-A7BFB4393045}"/>
              </a:ext>
            </a:extLst>
          </p:cNvPr>
          <p:cNvCxnSpPr>
            <a:cxnSpLocks/>
            <a:stCxn id="22" idx="4"/>
            <a:endCxn id="23" idx="0"/>
          </p:cNvCxnSpPr>
          <p:nvPr/>
        </p:nvCxnSpPr>
        <p:spPr>
          <a:xfrm>
            <a:off x="1926021" y="3498130"/>
            <a:ext cx="1008860" cy="4124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直接箭头连接符 57">
            <a:extLst>
              <a:ext uri="{FF2B5EF4-FFF2-40B4-BE49-F238E27FC236}">
                <a16:creationId xmlns:a16="http://schemas.microsoft.com/office/drawing/2014/main" id="{8AEC9C15-BD25-41C2-8328-611E5EA0001B}"/>
              </a:ext>
            </a:extLst>
          </p:cNvPr>
          <p:cNvCxnSpPr>
            <a:stCxn id="21" idx="4"/>
            <a:endCxn id="23" idx="0"/>
          </p:cNvCxnSpPr>
          <p:nvPr/>
        </p:nvCxnSpPr>
        <p:spPr>
          <a:xfrm>
            <a:off x="2934881" y="3498130"/>
            <a:ext cx="0" cy="4124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0" name="直接箭头连接符 59">
            <a:extLst>
              <a:ext uri="{FF2B5EF4-FFF2-40B4-BE49-F238E27FC236}">
                <a16:creationId xmlns:a16="http://schemas.microsoft.com/office/drawing/2014/main" id="{7E540E72-7685-4ECA-AF6A-4797D8050C75}"/>
              </a:ext>
            </a:extLst>
          </p:cNvPr>
          <p:cNvCxnSpPr>
            <a:stCxn id="20" idx="4"/>
            <a:endCxn id="23" idx="0"/>
          </p:cNvCxnSpPr>
          <p:nvPr/>
        </p:nvCxnSpPr>
        <p:spPr>
          <a:xfrm flipH="1">
            <a:off x="2934881" y="3498130"/>
            <a:ext cx="1046670" cy="4124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61" name="文本框 60">
                <a:extLst>
                  <a:ext uri="{FF2B5EF4-FFF2-40B4-BE49-F238E27FC236}">
                    <a16:creationId xmlns:a16="http://schemas.microsoft.com/office/drawing/2014/main" id="{668D358C-BC97-463B-BA42-8021F459374C}"/>
                  </a:ext>
                </a:extLst>
              </p:cNvPr>
              <p:cNvSpPr txBox="1"/>
              <p:nvPr/>
            </p:nvSpPr>
            <p:spPr>
              <a:xfrm>
                <a:off x="1303766" y="4741682"/>
                <a:ext cx="3582185" cy="1117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𝑆</m:t>
                                  </m:r>
                                </m:sup>
                              </m:sSup>
                              <m:r>
                                <a:rPr lang="en-US" altLang="zh-CN" b="0" i="1" smtClean="0">
                                  <a:latin typeface="Cambria Math" panose="02040503050406030204" pitchFamily="18" charset="0"/>
                                </a:rPr>
                                <m:t>=3;</m:t>
                              </m:r>
                            </m:e>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𝐶</m:t>
                                  </m:r>
                                </m:sup>
                              </m:sSup>
                              <m:r>
                                <a:rPr lang="en-US" altLang="zh-CN" b="0" i="1" smtClean="0">
                                  <a:latin typeface="Cambria Math" panose="02040503050406030204" pitchFamily="18" charset="0"/>
                                </a:rPr>
                                <m:t>=1;</m:t>
                              </m:r>
                            </m:e>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𝑅</m:t>
                                  </m:r>
                                </m:sup>
                              </m:sSup>
                              <m:r>
                                <a:rPr lang="en-US" altLang="zh-CN" b="0" i="1" smtClean="0">
                                  <a:latin typeface="Cambria Math" panose="02040503050406030204" pitchFamily="18" charset="0"/>
                                </a:rPr>
                                <m:t>=1;</m:t>
                              </m:r>
                            </m:e>
                          </m:eqArr>
                        </m:e>
                      </m:d>
                    </m:oMath>
                  </m:oMathPara>
                </a14:m>
                <a:endParaRPr lang="zh-CN" altLang="en-US" dirty="0"/>
              </a:p>
            </p:txBody>
          </p:sp>
        </mc:Choice>
        <mc:Fallback>
          <p:sp>
            <p:nvSpPr>
              <p:cNvPr id="61" name="文本框 60">
                <a:extLst>
                  <a:ext uri="{FF2B5EF4-FFF2-40B4-BE49-F238E27FC236}">
                    <a16:creationId xmlns:a16="http://schemas.microsoft.com/office/drawing/2014/main" id="{668D358C-BC97-463B-BA42-8021F459374C}"/>
                  </a:ext>
                </a:extLst>
              </p:cNvPr>
              <p:cNvSpPr txBox="1">
                <a:spLocks noRot="1" noChangeAspect="1" noMove="1" noResize="1" noEditPoints="1" noAdjustHandles="1" noChangeArrowheads="1" noChangeShapeType="1" noTextEdit="1"/>
              </p:cNvSpPr>
              <p:nvPr/>
            </p:nvSpPr>
            <p:spPr>
              <a:xfrm>
                <a:off x="1303766" y="4741682"/>
                <a:ext cx="3582185" cy="111799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70C35CB-1F1F-4901-8615-53E0E9168FB4}"/>
                  </a:ext>
                </a:extLst>
              </p:cNvPr>
              <p:cNvSpPr txBox="1"/>
              <p:nvPr/>
            </p:nvSpPr>
            <p:spPr>
              <a:xfrm>
                <a:off x="3951564" y="4630241"/>
                <a:ext cx="1729519" cy="134088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=2;</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=4;</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=0.5;</m:t>
                              </m:r>
                            </m:e>
                          </m:eqArr>
                        </m:e>
                      </m:d>
                    </m:oMath>
                  </m:oMathPara>
                </a14:m>
                <a:endParaRPr lang="zh-CN" altLang="en-US" dirty="0"/>
              </a:p>
            </p:txBody>
          </p:sp>
        </mc:Choice>
        <mc:Fallback>
          <p:sp>
            <p:nvSpPr>
              <p:cNvPr id="3" name="文本框 2">
                <a:extLst>
                  <a:ext uri="{FF2B5EF4-FFF2-40B4-BE49-F238E27FC236}">
                    <a16:creationId xmlns:a16="http://schemas.microsoft.com/office/drawing/2014/main" id="{270C35CB-1F1F-4901-8615-53E0E9168FB4}"/>
                  </a:ext>
                </a:extLst>
              </p:cNvPr>
              <p:cNvSpPr txBox="1">
                <a:spLocks noRot="1" noChangeAspect="1" noMove="1" noResize="1" noEditPoints="1" noAdjustHandles="1" noChangeArrowheads="1" noChangeShapeType="1" noTextEdit="1"/>
              </p:cNvSpPr>
              <p:nvPr/>
            </p:nvSpPr>
            <p:spPr>
              <a:xfrm>
                <a:off x="3951564" y="4630241"/>
                <a:ext cx="1729519" cy="134088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9F7C131-770B-4AB2-A400-D4A31BF6AC11}"/>
                  </a:ext>
                </a:extLst>
              </p:cNvPr>
              <p:cNvSpPr txBox="1"/>
              <p:nvPr/>
            </p:nvSpPr>
            <p:spPr>
              <a:xfrm>
                <a:off x="808252" y="5120384"/>
                <a:ext cx="131406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=27</m:t>
                      </m:r>
                    </m:oMath>
                  </m:oMathPara>
                </a14:m>
                <a:endParaRPr lang="zh-CN" altLang="en-US" dirty="0"/>
              </a:p>
            </p:txBody>
          </p:sp>
        </mc:Choice>
        <mc:Fallback>
          <p:sp>
            <p:nvSpPr>
              <p:cNvPr id="7" name="文本框 6">
                <a:extLst>
                  <a:ext uri="{FF2B5EF4-FFF2-40B4-BE49-F238E27FC236}">
                    <a16:creationId xmlns:a16="http://schemas.microsoft.com/office/drawing/2014/main" id="{E9F7C131-770B-4AB2-A400-D4A31BF6AC11}"/>
                  </a:ext>
                </a:extLst>
              </p:cNvPr>
              <p:cNvSpPr txBox="1">
                <a:spLocks noRot="1" noChangeAspect="1" noMove="1" noResize="1" noEditPoints="1" noAdjustHandles="1" noChangeArrowheads="1" noChangeShapeType="1" noTextEdit="1"/>
              </p:cNvSpPr>
              <p:nvPr/>
            </p:nvSpPr>
            <p:spPr>
              <a:xfrm>
                <a:off x="808252" y="5120384"/>
                <a:ext cx="1314064"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8582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04F49-4B9A-444D-822E-843A7B26FE16}"/>
              </a:ext>
            </a:extLst>
          </p:cNvPr>
          <p:cNvSpPr>
            <a:spLocks noGrp="1"/>
          </p:cNvSpPr>
          <p:nvPr>
            <p:ph type="title"/>
          </p:nvPr>
        </p:nvSpPr>
        <p:spPr>
          <a:xfrm>
            <a:off x="838200" y="1"/>
            <a:ext cx="10737910" cy="1084082"/>
          </a:xfrm>
        </p:spPr>
        <p:txBody>
          <a:bodyPr>
            <a:normAutofit/>
          </a:bodyPr>
          <a:lstStyle/>
          <a:p>
            <a:r>
              <a:rPr lang="en-US" altLang="zh-CN" sz="3600" b="1" dirty="0">
                <a:latin typeface="Arial" panose="020B0604020202020204" pitchFamily="34" charset="0"/>
                <a:cs typeface="Arial" panose="020B0604020202020204" pitchFamily="34" charset="0"/>
              </a:rPr>
              <a:t>Output of the first example after initial schedule</a:t>
            </a:r>
            <a:endParaRPr lang="zh-CN" altLang="en-US" sz="3600" b="1" dirty="0">
              <a:latin typeface="Arial" panose="020B0604020202020204" pitchFamily="34" charset="0"/>
              <a:cs typeface="Arial" panose="020B0604020202020204" pitchFamily="34" charset="0"/>
            </a:endParaRPr>
          </a:p>
        </p:txBody>
      </p:sp>
      <p:cxnSp>
        <p:nvCxnSpPr>
          <p:cNvPr id="8" name="直接箭头连接符 7">
            <a:extLst>
              <a:ext uri="{FF2B5EF4-FFF2-40B4-BE49-F238E27FC236}">
                <a16:creationId xmlns:a16="http://schemas.microsoft.com/office/drawing/2014/main" id="{C47C3910-4B70-4349-A339-4BC65EFFD275}"/>
              </a:ext>
            </a:extLst>
          </p:cNvPr>
          <p:cNvCxnSpPr/>
          <p:nvPr/>
        </p:nvCxnSpPr>
        <p:spPr>
          <a:xfrm>
            <a:off x="1640264" y="1791093"/>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8A62879-7924-4252-AC1A-369EA68C1F03}"/>
              </a:ext>
            </a:extLst>
          </p:cNvPr>
          <p:cNvCxnSpPr/>
          <p:nvPr/>
        </p:nvCxnSpPr>
        <p:spPr>
          <a:xfrm flipV="1">
            <a:off x="1649691" y="1291473"/>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90B699F-36AD-4F45-A9BC-F2AF64931AC2}"/>
              </a:ext>
            </a:extLst>
          </p:cNvPr>
          <p:cNvCxnSpPr/>
          <p:nvPr/>
        </p:nvCxnSpPr>
        <p:spPr>
          <a:xfrm>
            <a:off x="1649691" y="2674856"/>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2A63F4C-7116-4768-95BF-8CFEA4335C11}"/>
              </a:ext>
            </a:extLst>
          </p:cNvPr>
          <p:cNvCxnSpPr/>
          <p:nvPr/>
        </p:nvCxnSpPr>
        <p:spPr>
          <a:xfrm>
            <a:off x="1640264" y="3582185"/>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2223D2D-CB83-4F73-83B8-1A6D8D0A92E3}"/>
              </a:ext>
            </a:extLst>
          </p:cNvPr>
          <p:cNvCxnSpPr/>
          <p:nvPr/>
        </p:nvCxnSpPr>
        <p:spPr>
          <a:xfrm>
            <a:off x="1624944" y="4572000"/>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84BEBE3-71DA-4643-ACF6-A559E567142B}"/>
              </a:ext>
            </a:extLst>
          </p:cNvPr>
          <p:cNvCxnSpPr/>
          <p:nvPr/>
        </p:nvCxnSpPr>
        <p:spPr>
          <a:xfrm>
            <a:off x="1640264" y="5514680"/>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EF9D88E-CD7C-4672-936F-40217AA057D9}"/>
              </a:ext>
            </a:extLst>
          </p:cNvPr>
          <p:cNvCxnSpPr/>
          <p:nvPr/>
        </p:nvCxnSpPr>
        <p:spPr>
          <a:xfrm>
            <a:off x="1640264" y="6495068"/>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704CA29-A7E1-413C-A8CA-9720465F74ED}"/>
              </a:ext>
            </a:extLst>
          </p:cNvPr>
          <p:cNvCxnSpPr/>
          <p:nvPr/>
        </p:nvCxnSpPr>
        <p:spPr>
          <a:xfrm flipV="1">
            <a:off x="1660689" y="2175236"/>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48BD92E-914F-4A77-8D4C-A6B1058B629E}"/>
              </a:ext>
            </a:extLst>
          </p:cNvPr>
          <p:cNvCxnSpPr/>
          <p:nvPr/>
        </p:nvCxnSpPr>
        <p:spPr>
          <a:xfrm flipV="1">
            <a:off x="1649691" y="3082565"/>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49F1534-73D3-403A-BB6D-89AD4BF6BAC4}"/>
              </a:ext>
            </a:extLst>
          </p:cNvPr>
          <p:cNvCxnSpPr/>
          <p:nvPr/>
        </p:nvCxnSpPr>
        <p:spPr>
          <a:xfrm flipV="1">
            <a:off x="1640264" y="4072380"/>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C980014-4092-4439-85B1-225775087DBE}"/>
              </a:ext>
            </a:extLst>
          </p:cNvPr>
          <p:cNvCxnSpPr/>
          <p:nvPr/>
        </p:nvCxnSpPr>
        <p:spPr>
          <a:xfrm flipV="1">
            <a:off x="1649691" y="5015060"/>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F958C14-626F-4D86-AA3F-E777553A1CE3}"/>
              </a:ext>
            </a:extLst>
          </p:cNvPr>
          <p:cNvCxnSpPr/>
          <p:nvPr/>
        </p:nvCxnSpPr>
        <p:spPr>
          <a:xfrm flipV="1">
            <a:off x="1660689" y="5995448"/>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9E01E4B2-6EE2-43FF-BA18-603ABC380808}"/>
              </a:ext>
            </a:extLst>
          </p:cNvPr>
          <p:cNvCxnSpPr/>
          <p:nvPr/>
        </p:nvCxnSpPr>
        <p:spPr>
          <a:xfrm>
            <a:off x="1660689" y="3429000"/>
            <a:ext cx="14140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9F07E1D2-C355-427C-8B14-91930D20F672}"/>
              </a:ext>
            </a:extLst>
          </p:cNvPr>
          <p:cNvCxnSpPr>
            <a:cxnSpLocks/>
          </p:cNvCxnSpPr>
          <p:nvPr/>
        </p:nvCxnSpPr>
        <p:spPr>
          <a:xfrm flipV="1">
            <a:off x="3056642" y="3421930"/>
            <a:ext cx="1157925" cy="7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D2DA151-A32E-4122-A406-C640B4D012DD}"/>
              </a:ext>
            </a:extLst>
          </p:cNvPr>
          <p:cNvCxnSpPr>
            <a:cxnSpLocks/>
          </p:cNvCxnSpPr>
          <p:nvPr/>
        </p:nvCxnSpPr>
        <p:spPr>
          <a:xfrm>
            <a:off x="3056642" y="439289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499CD42-7CAD-4374-AE05-8CF12D5FD1AE}"/>
              </a:ext>
            </a:extLst>
          </p:cNvPr>
          <p:cNvCxnSpPr>
            <a:cxnSpLocks/>
          </p:cNvCxnSpPr>
          <p:nvPr/>
        </p:nvCxnSpPr>
        <p:spPr>
          <a:xfrm>
            <a:off x="3868721" y="5279011"/>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EFCC44-4522-45CD-B489-716993D309A3}"/>
              </a:ext>
            </a:extLst>
          </p:cNvPr>
          <p:cNvCxnSpPr>
            <a:cxnSpLocks/>
          </p:cNvCxnSpPr>
          <p:nvPr/>
        </p:nvCxnSpPr>
        <p:spPr>
          <a:xfrm>
            <a:off x="4226347" y="6322244"/>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10DC4CD1-AB01-4F37-9CF4-9B9A5CF73A3A}"/>
              </a:ext>
            </a:extLst>
          </p:cNvPr>
          <p:cNvCxnSpPr>
            <a:cxnSpLocks/>
          </p:cNvCxnSpPr>
          <p:nvPr/>
        </p:nvCxnSpPr>
        <p:spPr>
          <a:xfrm>
            <a:off x="3026004" y="2526384"/>
            <a:ext cx="1835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D70BF86-E814-4012-B0A7-477D5EB4FBFE}"/>
              </a:ext>
            </a:extLst>
          </p:cNvPr>
          <p:cNvCxnSpPr>
            <a:cxnSpLocks/>
          </p:cNvCxnSpPr>
          <p:nvPr/>
        </p:nvCxnSpPr>
        <p:spPr>
          <a:xfrm>
            <a:off x="2997723" y="1640264"/>
            <a:ext cx="21304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A6F718A6-8899-4E10-A4CE-4C12C266FC4F}"/>
              </a:ext>
            </a:extLst>
          </p:cNvPr>
          <p:cNvCxnSpPr>
            <a:cxnSpLocks/>
          </p:cNvCxnSpPr>
          <p:nvPr/>
        </p:nvCxnSpPr>
        <p:spPr>
          <a:xfrm>
            <a:off x="5213023" y="2524027"/>
            <a:ext cx="118384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95A841B-2CD0-4697-A7EE-14FAAA566335}"/>
              </a:ext>
            </a:extLst>
          </p:cNvPr>
          <p:cNvCxnSpPr/>
          <p:nvPr/>
        </p:nvCxnSpPr>
        <p:spPr>
          <a:xfrm>
            <a:off x="4194142" y="3421930"/>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5DA57D48-C9BC-4AE0-83F3-B5D5B8949D89}"/>
              </a:ext>
            </a:extLst>
          </p:cNvPr>
          <p:cNvCxnSpPr>
            <a:cxnSpLocks/>
          </p:cNvCxnSpPr>
          <p:nvPr/>
        </p:nvCxnSpPr>
        <p:spPr>
          <a:xfrm>
            <a:off x="4841844" y="342900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27766D45-5E68-4643-8A8F-4868A2E9B96A}"/>
              </a:ext>
            </a:extLst>
          </p:cNvPr>
          <p:cNvCxnSpPr/>
          <p:nvPr/>
        </p:nvCxnSpPr>
        <p:spPr>
          <a:xfrm>
            <a:off x="5729140" y="3429000"/>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3FDF471-8E71-4E85-BBF7-9C02E9617FCD}"/>
              </a:ext>
            </a:extLst>
          </p:cNvPr>
          <p:cNvCxnSpPr/>
          <p:nvPr/>
        </p:nvCxnSpPr>
        <p:spPr>
          <a:xfrm>
            <a:off x="6396871" y="3429000"/>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6281027-2C85-4665-B2CF-CEDD651620AF}"/>
              </a:ext>
            </a:extLst>
          </p:cNvPr>
          <p:cNvCxnSpPr>
            <a:cxnSpLocks/>
          </p:cNvCxnSpPr>
          <p:nvPr/>
        </p:nvCxnSpPr>
        <p:spPr>
          <a:xfrm>
            <a:off x="1640264" y="3582185"/>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3968B8B1-8B0C-454C-9ADF-EA9451238D82}"/>
              </a:ext>
            </a:extLst>
          </p:cNvPr>
          <p:cNvCxnSpPr>
            <a:cxnSpLocks/>
          </p:cNvCxnSpPr>
          <p:nvPr/>
        </p:nvCxnSpPr>
        <p:spPr>
          <a:xfrm>
            <a:off x="3026004" y="3582184"/>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25986B02-5DB5-47B3-A5A3-9E3F4755B897}"/>
              </a:ext>
            </a:extLst>
          </p:cNvPr>
          <p:cNvCxnSpPr>
            <a:cxnSpLocks/>
          </p:cNvCxnSpPr>
          <p:nvPr/>
        </p:nvCxnSpPr>
        <p:spPr>
          <a:xfrm>
            <a:off x="3026004" y="267485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673A19A8-B9E6-494B-AA0C-1CBFAC97F93A}"/>
              </a:ext>
            </a:extLst>
          </p:cNvPr>
          <p:cNvCxnSpPr>
            <a:cxnSpLocks/>
          </p:cNvCxnSpPr>
          <p:nvPr/>
        </p:nvCxnSpPr>
        <p:spPr>
          <a:xfrm>
            <a:off x="3041717" y="4562573"/>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050E2045-D2C7-46BF-9F5E-9AD9626CB390}"/>
              </a:ext>
            </a:extLst>
          </p:cNvPr>
          <p:cNvCxnSpPr>
            <a:cxnSpLocks/>
          </p:cNvCxnSpPr>
          <p:nvPr/>
        </p:nvCxnSpPr>
        <p:spPr>
          <a:xfrm>
            <a:off x="3026004" y="1791093"/>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815ED1A-4976-44DF-91CB-3AC60EBED843}"/>
              </a:ext>
            </a:extLst>
          </p:cNvPr>
          <p:cNvCxnSpPr>
            <a:cxnSpLocks/>
          </p:cNvCxnSpPr>
          <p:nvPr/>
        </p:nvCxnSpPr>
        <p:spPr>
          <a:xfrm>
            <a:off x="4194142" y="357982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47E7DDF-A73B-4872-80B4-F6CCFE84BE28}"/>
              </a:ext>
            </a:extLst>
          </p:cNvPr>
          <p:cNvCxnSpPr>
            <a:cxnSpLocks/>
          </p:cNvCxnSpPr>
          <p:nvPr/>
        </p:nvCxnSpPr>
        <p:spPr>
          <a:xfrm>
            <a:off x="3891108" y="457200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913ACF9-F119-4EBE-961E-F5DFB4FAFD14}"/>
              </a:ext>
            </a:extLst>
          </p:cNvPr>
          <p:cNvCxnSpPr>
            <a:cxnSpLocks/>
          </p:cNvCxnSpPr>
          <p:nvPr/>
        </p:nvCxnSpPr>
        <p:spPr>
          <a:xfrm>
            <a:off x="3868721" y="551468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4C8C569-7F6C-4C68-A356-262DEE99CA94}"/>
              </a:ext>
            </a:extLst>
          </p:cNvPr>
          <p:cNvCxnSpPr>
            <a:cxnSpLocks/>
          </p:cNvCxnSpPr>
          <p:nvPr/>
        </p:nvCxnSpPr>
        <p:spPr>
          <a:xfrm>
            <a:off x="4194142" y="551468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E202C8D-AA1E-4DCD-B201-A918C3F41031}"/>
              </a:ext>
            </a:extLst>
          </p:cNvPr>
          <p:cNvCxnSpPr>
            <a:cxnSpLocks/>
          </p:cNvCxnSpPr>
          <p:nvPr/>
        </p:nvCxnSpPr>
        <p:spPr>
          <a:xfrm>
            <a:off x="4226347" y="649506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70562BF7-9AF7-4432-B9E1-E84916885F13}"/>
              </a:ext>
            </a:extLst>
          </p:cNvPr>
          <p:cNvCxnSpPr>
            <a:cxnSpLocks/>
          </p:cNvCxnSpPr>
          <p:nvPr/>
        </p:nvCxnSpPr>
        <p:spPr>
          <a:xfrm>
            <a:off x="4520151" y="649506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A6D55745-EC3A-4230-934C-8D34CAD62D30}"/>
              </a:ext>
            </a:extLst>
          </p:cNvPr>
          <p:cNvCxnSpPr>
            <a:cxnSpLocks/>
          </p:cNvCxnSpPr>
          <p:nvPr/>
        </p:nvCxnSpPr>
        <p:spPr>
          <a:xfrm>
            <a:off x="4839881" y="357982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80A1E91-0533-4224-95BA-91A34384AEAD}"/>
              </a:ext>
            </a:extLst>
          </p:cNvPr>
          <p:cNvCxnSpPr>
            <a:cxnSpLocks/>
          </p:cNvCxnSpPr>
          <p:nvPr/>
        </p:nvCxnSpPr>
        <p:spPr>
          <a:xfrm>
            <a:off x="5702431" y="358021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493871AB-3BEB-4C43-9529-2A2B44ACA6BB}"/>
              </a:ext>
            </a:extLst>
          </p:cNvPr>
          <p:cNvCxnSpPr>
            <a:cxnSpLocks/>
          </p:cNvCxnSpPr>
          <p:nvPr/>
        </p:nvCxnSpPr>
        <p:spPr>
          <a:xfrm>
            <a:off x="6396871" y="358021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B51814D-CF71-47B4-9820-9C3378C1A2F7}"/>
              </a:ext>
            </a:extLst>
          </p:cNvPr>
          <p:cNvCxnSpPr>
            <a:cxnSpLocks/>
          </p:cNvCxnSpPr>
          <p:nvPr/>
        </p:nvCxnSpPr>
        <p:spPr>
          <a:xfrm>
            <a:off x="7064602" y="358453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A7CD9B2-D202-4680-8CB2-9B81BD6EF527}"/>
              </a:ext>
            </a:extLst>
          </p:cNvPr>
          <p:cNvCxnSpPr>
            <a:cxnSpLocks/>
          </p:cNvCxnSpPr>
          <p:nvPr/>
        </p:nvCxnSpPr>
        <p:spPr>
          <a:xfrm>
            <a:off x="4839881" y="267524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241B610-261A-4D38-A384-3058E2798EDE}"/>
              </a:ext>
            </a:extLst>
          </p:cNvPr>
          <p:cNvCxnSpPr>
            <a:cxnSpLocks/>
          </p:cNvCxnSpPr>
          <p:nvPr/>
        </p:nvCxnSpPr>
        <p:spPr>
          <a:xfrm>
            <a:off x="5213023" y="267485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3EBB550-E1DD-4BC6-ACB5-0335F45660F5}"/>
              </a:ext>
            </a:extLst>
          </p:cNvPr>
          <p:cNvCxnSpPr>
            <a:cxnSpLocks/>
          </p:cNvCxnSpPr>
          <p:nvPr/>
        </p:nvCxnSpPr>
        <p:spPr>
          <a:xfrm>
            <a:off x="6360735" y="2692923"/>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646200C0-853C-4D62-8279-174E8C3F93B1}"/>
              </a:ext>
            </a:extLst>
          </p:cNvPr>
          <p:cNvCxnSpPr>
            <a:cxnSpLocks/>
          </p:cNvCxnSpPr>
          <p:nvPr/>
        </p:nvCxnSpPr>
        <p:spPr>
          <a:xfrm>
            <a:off x="5128181" y="1810338"/>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D23E4B0D-F16D-4A5B-B88D-A84A6358EB19}"/>
              </a:ext>
            </a:extLst>
          </p:cNvPr>
          <p:cNvSpPr txBox="1"/>
          <p:nvPr/>
        </p:nvSpPr>
        <p:spPr>
          <a:xfrm>
            <a:off x="2206269" y="3089636"/>
            <a:ext cx="254521" cy="307777"/>
          </a:xfrm>
          <a:prstGeom prst="rect">
            <a:avLst/>
          </a:prstGeom>
          <a:noFill/>
        </p:spPr>
        <p:txBody>
          <a:bodyPr wrap="square" rtlCol="0">
            <a:spAutoFit/>
          </a:bodyPr>
          <a:lstStyle/>
          <a:p>
            <a:r>
              <a:rPr lang="en-US" altLang="zh-CN" sz="1400" dirty="0"/>
              <a:t>1</a:t>
            </a:r>
            <a:endParaRPr lang="zh-CN" altLang="en-US" sz="1400" dirty="0"/>
          </a:p>
        </p:txBody>
      </p:sp>
      <p:sp>
        <p:nvSpPr>
          <p:cNvPr id="78" name="文本框 77">
            <a:extLst>
              <a:ext uri="{FF2B5EF4-FFF2-40B4-BE49-F238E27FC236}">
                <a16:creationId xmlns:a16="http://schemas.microsoft.com/office/drawing/2014/main" id="{B579AA8B-05B5-454A-B98D-E8CCC22AD654}"/>
              </a:ext>
            </a:extLst>
          </p:cNvPr>
          <p:cNvSpPr txBox="1"/>
          <p:nvPr/>
        </p:nvSpPr>
        <p:spPr>
          <a:xfrm>
            <a:off x="3373029" y="4063902"/>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79" name="文本框 78">
            <a:extLst>
              <a:ext uri="{FF2B5EF4-FFF2-40B4-BE49-F238E27FC236}">
                <a16:creationId xmlns:a16="http://schemas.microsoft.com/office/drawing/2014/main" id="{76120ED1-4E2A-42F3-927D-F90301CB4008}"/>
              </a:ext>
            </a:extLst>
          </p:cNvPr>
          <p:cNvSpPr txBox="1"/>
          <p:nvPr/>
        </p:nvSpPr>
        <p:spPr>
          <a:xfrm>
            <a:off x="3891108" y="4931398"/>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80" name="文本框 79">
            <a:extLst>
              <a:ext uri="{FF2B5EF4-FFF2-40B4-BE49-F238E27FC236}">
                <a16:creationId xmlns:a16="http://schemas.microsoft.com/office/drawing/2014/main" id="{DACE6EF3-A527-40CA-BBFF-6F17BDDF79DB}"/>
              </a:ext>
            </a:extLst>
          </p:cNvPr>
          <p:cNvSpPr txBox="1"/>
          <p:nvPr/>
        </p:nvSpPr>
        <p:spPr>
          <a:xfrm>
            <a:off x="4253843" y="5995448"/>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81" name="文本框 80">
            <a:extLst>
              <a:ext uri="{FF2B5EF4-FFF2-40B4-BE49-F238E27FC236}">
                <a16:creationId xmlns:a16="http://schemas.microsoft.com/office/drawing/2014/main" id="{1920FADC-5A55-45B5-95F1-37DFE0AACA74}"/>
              </a:ext>
            </a:extLst>
          </p:cNvPr>
          <p:cNvSpPr txBox="1"/>
          <p:nvPr/>
        </p:nvSpPr>
        <p:spPr>
          <a:xfrm>
            <a:off x="3508343" y="3067496"/>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82" name="文本框 81">
            <a:extLst>
              <a:ext uri="{FF2B5EF4-FFF2-40B4-BE49-F238E27FC236}">
                <a16:creationId xmlns:a16="http://schemas.microsoft.com/office/drawing/2014/main" id="{C9259EB2-02EC-4899-917C-CC5F06033446}"/>
              </a:ext>
            </a:extLst>
          </p:cNvPr>
          <p:cNvSpPr txBox="1"/>
          <p:nvPr/>
        </p:nvSpPr>
        <p:spPr>
          <a:xfrm>
            <a:off x="3763847" y="2200479"/>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83" name="文本框 82">
            <a:extLst>
              <a:ext uri="{FF2B5EF4-FFF2-40B4-BE49-F238E27FC236}">
                <a16:creationId xmlns:a16="http://schemas.microsoft.com/office/drawing/2014/main" id="{CE1DFFFA-667C-47D3-B833-44866984E82E}"/>
              </a:ext>
            </a:extLst>
          </p:cNvPr>
          <p:cNvSpPr txBox="1"/>
          <p:nvPr/>
        </p:nvSpPr>
        <p:spPr>
          <a:xfrm>
            <a:off x="3866556" y="1306089"/>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84" name="文本框 83">
            <a:extLst>
              <a:ext uri="{FF2B5EF4-FFF2-40B4-BE49-F238E27FC236}">
                <a16:creationId xmlns:a16="http://schemas.microsoft.com/office/drawing/2014/main" id="{B7415C8B-2055-4AAD-987D-E95E444F7214}"/>
              </a:ext>
            </a:extLst>
          </p:cNvPr>
          <p:cNvSpPr txBox="1"/>
          <p:nvPr/>
        </p:nvSpPr>
        <p:spPr>
          <a:xfrm>
            <a:off x="4381103" y="3086804"/>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85" name="文本框 84">
            <a:extLst>
              <a:ext uri="{FF2B5EF4-FFF2-40B4-BE49-F238E27FC236}">
                <a16:creationId xmlns:a16="http://schemas.microsoft.com/office/drawing/2014/main" id="{2D86BFE0-914F-40BA-A08E-03259ED54C20}"/>
              </a:ext>
            </a:extLst>
          </p:cNvPr>
          <p:cNvSpPr txBox="1"/>
          <p:nvPr/>
        </p:nvSpPr>
        <p:spPr>
          <a:xfrm>
            <a:off x="5126602" y="3077149"/>
            <a:ext cx="254521" cy="307777"/>
          </a:xfrm>
          <a:prstGeom prst="rect">
            <a:avLst/>
          </a:prstGeom>
          <a:noFill/>
        </p:spPr>
        <p:txBody>
          <a:bodyPr wrap="square" rtlCol="0">
            <a:spAutoFit/>
          </a:bodyPr>
          <a:lstStyle/>
          <a:p>
            <a:r>
              <a:rPr lang="en-US" altLang="zh-CN" sz="1400" dirty="0"/>
              <a:t>7</a:t>
            </a:r>
            <a:endParaRPr lang="zh-CN" altLang="en-US" sz="1400" dirty="0"/>
          </a:p>
        </p:txBody>
      </p:sp>
      <p:sp>
        <p:nvSpPr>
          <p:cNvPr id="86" name="文本框 85">
            <a:extLst>
              <a:ext uri="{FF2B5EF4-FFF2-40B4-BE49-F238E27FC236}">
                <a16:creationId xmlns:a16="http://schemas.microsoft.com/office/drawing/2014/main" id="{34EFDF1E-4EFF-4A55-8FAD-EAA700FBD229}"/>
              </a:ext>
            </a:extLst>
          </p:cNvPr>
          <p:cNvSpPr txBox="1"/>
          <p:nvPr/>
        </p:nvSpPr>
        <p:spPr>
          <a:xfrm>
            <a:off x="5677686" y="2217742"/>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87" name="文本框 86">
            <a:extLst>
              <a:ext uri="{FF2B5EF4-FFF2-40B4-BE49-F238E27FC236}">
                <a16:creationId xmlns:a16="http://schemas.microsoft.com/office/drawing/2014/main" id="{1CB69A1D-B27B-4C4D-B76D-86606CA27259}"/>
              </a:ext>
            </a:extLst>
          </p:cNvPr>
          <p:cNvSpPr txBox="1"/>
          <p:nvPr/>
        </p:nvSpPr>
        <p:spPr>
          <a:xfrm>
            <a:off x="5911189" y="3047688"/>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88" name="文本框 87">
            <a:extLst>
              <a:ext uri="{FF2B5EF4-FFF2-40B4-BE49-F238E27FC236}">
                <a16:creationId xmlns:a16="http://schemas.microsoft.com/office/drawing/2014/main" id="{4787DD34-B4D8-462F-8ACB-BB986D0E5E26}"/>
              </a:ext>
            </a:extLst>
          </p:cNvPr>
          <p:cNvSpPr txBox="1"/>
          <p:nvPr/>
        </p:nvSpPr>
        <p:spPr>
          <a:xfrm>
            <a:off x="6568514" y="3027184"/>
            <a:ext cx="496081" cy="307777"/>
          </a:xfrm>
          <a:prstGeom prst="rect">
            <a:avLst/>
          </a:prstGeom>
          <a:noFill/>
        </p:spPr>
        <p:txBody>
          <a:bodyPr wrap="square" rtlCol="0">
            <a:spAutoFit/>
          </a:bodyPr>
          <a:lstStyle/>
          <a:p>
            <a:r>
              <a:rPr lang="en-US" altLang="zh-CN" sz="1400" dirty="0"/>
              <a:t>10</a:t>
            </a:r>
            <a:endParaRPr lang="zh-CN" altLang="en-US" sz="1400" dirty="0"/>
          </a:p>
        </p:txBody>
      </p:sp>
      <p:sp>
        <p:nvSpPr>
          <p:cNvPr id="89" name="文本框 88">
            <a:extLst>
              <a:ext uri="{FF2B5EF4-FFF2-40B4-BE49-F238E27FC236}">
                <a16:creationId xmlns:a16="http://schemas.microsoft.com/office/drawing/2014/main" id="{D447E4CA-4B73-4736-8ECA-D5129062D262}"/>
              </a:ext>
            </a:extLst>
          </p:cNvPr>
          <p:cNvSpPr txBox="1"/>
          <p:nvPr/>
        </p:nvSpPr>
        <p:spPr>
          <a:xfrm>
            <a:off x="2884600" y="3640400"/>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90" name="文本框 89">
            <a:extLst>
              <a:ext uri="{FF2B5EF4-FFF2-40B4-BE49-F238E27FC236}">
                <a16:creationId xmlns:a16="http://schemas.microsoft.com/office/drawing/2014/main" id="{61D6D257-0604-4BFE-ACD4-23E369CAAAF5}"/>
              </a:ext>
            </a:extLst>
          </p:cNvPr>
          <p:cNvSpPr txBox="1"/>
          <p:nvPr/>
        </p:nvSpPr>
        <p:spPr>
          <a:xfrm>
            <a:off x="2898742" y="4630214"/>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91" name="文本框 90">
            <a:extLst>
              <a:ext uri="{FF2B5EF4-FFF2-40B4-BE49-F238E27FC236}">
                <a16:creationId xmlns:a16="http://schemas.microsoft.com/office/drawing/2014/main" id="{7F8C0A9E-281E-4EB1-979A-570E397DAA88}"/>
              </a:ext>
            </a:extLst>
          </p:cNvPr>
          <p:cNvSpPr txBox="1"/>
          <p:nvPr/>
        </p:nvSpPr>
        <p:spPr>
          <a:xfrm>
            <a:off x="2898742" y="2774087"/>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92" name="文本框 91">
            <a:extLst>
              <a:ext uri="{FF2B5EF4-FFF2-40B4-BE49-F238E27FC236}">
                <a16:creationId xmlns:a16="http://schemas.microsoft.com/office/drawing/2014/main" id="{0A03A3A4-5488-40F3-B1AA-81219609483D}"/>
              </a:ext>
            </a:extLst>
          </p:cNvPr>
          <p:cNvSpPr txBox="1"/>
          <p:nvPr/>
        </p:nvSpPr>
        <p:spPr>
          <a:xfrm>
            <a:off x="2884599" y="1877238"/>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93" name="文本框 92">
            <a:extLst>
              <a:ext uri="{FF2B5EF4-FFF2-40B4-BE49-F238E27FC236}">
                <a16:creationId xmlns:a16="http://schemas.microsoft.com/office/drawing/2014/main" id="{F3496B82-3F5A-4339-9283-CE41C3959750}"/>
              </a:ext>
            </a:extLst>
          </p:cNvPr>
          <p:cNvSpPr txBox="1"/>
          <p:nvPr/>
        </p:nvSpPr>
        <p:spPr>
          <a:xfrm>
            <a:off x="3761682" y="4617728"/>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94" name="文本框 93">
            <a:extLst>
              <a:ext uri="{FF2B5EF4-FFF2-40B4-BE49-F238E27FC236}">
                <a16:creationId xmlns:a16="http://schemas.microsoft.com/office/drawing/2014/main" id="{FA39CD2F-EFA2-4DC3-BDDC-6916FD8E7F53}"/>
              </a:ext>
            </a:extLst>
          </p:cNvPr>
          <p:cNvSpPr txBox="1"/>
          <p:nvPr/>
        </p:nvSpPr>
        <p:spPr>
          <a:xfrm>
            <a:off x="3739295" y="5624743"/>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95" name="文本框 94">
            <a:extLst>
              <a:ext uri="{FF2B5EF4-FFF2-40B4-BE49-F238E27FC236}">
                <a16:creationId xmlns:a16="http://schemas.microsoft.com/office/drawing/2014/main" id="{B4085037-093E-4405-8306-1356ABF7B724}"/>
              </a:ext>
            </a:extLst>
          </p:cNvPr>
          <p:cNvSpPr txBox="1"/>
          <p:nvPr/>
        </p:nvSpPr>
        <p:spPr>
          <a:xfrm>
            <a:off x="4062952" y="5624742"/>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96" name="文本框 95">
            <a:extLst>
              <a:ext uri="{FF2B5EF4-FFF2-40B4-BE49-F238E27FC236}">
                <a16:creationId xmlns:a16="http://schemas.microsoft.com/office/drawing/2014/main" id="{6D66BCCE-6207-4CCE-8F68-06FEB43822B2}"/>
              </a:ext>
            </a:extLst>
          </p:cNvPr>
          <p:cNvSpPr txBox="1"/>
          <p:nvPr/>
        </p:nvSpPr>
        <p:spPr>
          <a:xfrm>
            <a:off x="4062951" y="3671819"/>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97" name="文本框 96">
            <a:extLst>
              <a:ext uri="{FF2B5EF4-FFF2-40B4-BE49-F238E27FC236}">
                <a16:creationId xmlns:a16="http://schemas.microsoft.com/office/drawing/2014/main" id="{CCA21F76-3F4C-4986-A03B-4CA78C078B3A}"/>
              </a:ext>
            </a:extLst>
          </p:cNvPr>
          <p:cNvSpPr txBox="1"/>
          <p:nvPr/>
        </p:nvSpPr>
        <p:spPr>
          <a:xfrm>
            <a:off x="4652817" y="3690843"/>
            <a:ext cx="418112" cy="307777"/>
          </a:xfrm>
          <a:prstGeom prst="rect">
            <a:avLst/>
          </a:prstGeom>
          <a:noFill/>
        </p:spPr>
        <p:txBody>
          <a:bodyPr wrap="square" rtlCol="0">
            <a:spAutoFit/>
          </a:bodyPr>
          <a:lstStyle/>
          <a:p>
            <a:r>
              <a:rPr lang="en-US" altLang="zh-CN" sz="1400" dirty="0"/>
              <a:t>11</a:t>
            </a:r>
            <a:endParaRPr lang="zh-CN" altLang="en-US" sz="1400" dirty="0"/>
          </a:p>
        </p:txBody>
      </p:sp>
      <p:sp>
        <p:nvSpPr>
          <p:cNvPr id="98" name="文本框 97">
            <a:extLst>
              <a:ext uri="{FF2B5EF4-FFF2-40B4-BE49-F238E27FC236}">
                <a16:creationId xmlns:a16="http://schemas.microsoft.com/office/drawing/2014/main" id="{BD85175D-80CC-4AEF-9E69-3BDD9E4E9964}"/>
              </a:ext>
            </a:extLst>
          </p:cNvPr>
          <p:cNvSpPr txBox="1"/>
          <p:nvPr/>
        </p:nvSpPr>
        <p:spPr>
          <a:xfrm>
            <a:off x="4326806" y="6558081"/>
            <a:ext cx="418112" cy="307777"/>
          </a:xfrm>
          <a:prstGeom prst="rect">
            <a:avLst/>
          </a:prstGeom>
          <a:noFill/>
        </p:spPr>
        <p:txBody>
          <a:bodyPr wrap="square" rtlCol="0">
            <a:spAutoFit/>
          </a:bodyPr>
          <a:lstStyle/>
          <a:p>
            <a:r>
              <a:rPr lang="en-US" altLang="zh-CN" sz="1400" dirty="0"/>
              <a:t>10</a:t>
            </a:r>
            <a:endParaRPr lang="zh-CN" altLang="en-US" sz="1400" dirty="0"/>
          </a:p>
        </p:txBody>
      </p:sp>
      <p:sp>
        <p:nvSpPr>
          <p:cNvPr id="99" name="文本框 98">
            <a:extLst>
              <a:ext uri="{FF2B5EF4-FFF2-40B4-BE49-F238E27FC236}">
                <a16:creationId xmlns:a16="http://schemas.microsoft.com/office/drawing/2014/main" id="{DC08BDFA-C6B3-4834-BD72-6B86CDF011EE}"/>
              </a:ext>
            </a:extLst>
          </p:cNvPr>
          <p:cNvSpPr txBox="1"/>
          <p:nvPr/>
        </p:nvSpPr>
        <p:spPr>
          <a:xfrm>
            <a:off x="4052644" y="6539061"/>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100" name="文本框 99">
            <a:extLst>
              <a:ext uri="{FF2B5EF4-FFF2-40B4-BE49-F238E27FC236}">
                <a16:creationId xmlns:a16="http://schemas.microsoft.com/office/drawing/2014/main" id="{80740459-082E-4A19-BCFF-13EAE545B40B}"/>
              </a:ext>
            </a:extLst>
          </p:cNvPr>
          <p:cNvSpPr txBox="1"/>
          <p:nvPr/>
        </p:nvSpPr>
        <p:spPr>
          <a:xfrm>
            <a:off x="4620316" y="2776678"/>
            <a:ext cx="418112" cy="307777"/>
          </a:xfrm>
          <a:prstGeom prst="rect">
            <a:avLst/>
          </a:prstGeom>
          <a:noFill/>
        </p:spPr>
        <p:txBody>
          <a:bodyPr wrap="square" rtlCol="0">
            <a:spAutoFit/>
          </a:bodyPr>
          <a:lstStyle/>
          <a:p>
            <a:r>
              <a:rPr lang="en-US" altLang="zh-CN" sz="1400" dirty="0"/>
              <a:t>11</a:t>
            </a:r>
            <a:endParaRPr lang="zh-CN" altLang="en-US" sz="1400" dirty="0"/>
          </a:p>
        </p:txBody>
      </p:sp>
      <p:sp>
        <p:nvSpPr>
          <p:cNvPr id="101" name="文本框 100">
            <a:extLst>
              <a:ext uri="{FF2B5EF4-FFF2-40B4-BE49-F238E27FC236}">
                <a16:creationId xmlns:a16="http://schemas.microsoft.com/office/drawing/2014/main" id="{3FCEC579-ECA9-420F-A295-F0F6937C8B77}"/>
              </a:ext>
            </a:extLst>
          </p:cNvPr>
          <p:cNvSpPr txBox="1"/>
          <p:nvPr/>
        </p:nvSpPr>
        <p:spPr>
          <a:xfrm>
            <a:off x="5020861" y="2776678"/>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02" name="文本框 101">
            <a:extLst>
              <a:ext uri="{FF2B5EF4-FFF2-40B4-BE49-F238E27FC236}">
                <a16:creationId xmlns:a16="http://schemas.microsoft.com/office/drawing/2014/main" id="{37C97600-39AB-4CC9-A2AF-092FCC07C2DA}"/>
              </a:ext>
            </a:extLst>
          </p:cNvPr>
          <p:cNvSpPr txBox="1"/>
          <p:nvPr/>
        </p:nvSpPr>
        <p:spPr>
          <a:xfrm>
            <a:off x="4963011" y="1892047"/>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03" name="文本框 102">
            <a:extLst>
              <a:ext uri="{FF2B5EF4-FFF2-40B4-BE49-F238E27FC236}">
                <a16:creationId xmlns:a16="http://schemas.microsoft.com/office/drawing/2014/main" id="{DCE8E2E6-9A02-4F08-A72F-4509F95E10AB}"/>
              </a:ext>
            </a:extLst>
          </p:cNvPr>
          <p:cNvSpPr txBox="1"/>
          <p:nvPr/>
        </p:nvSpPr>
        <p:spPr>
          <a:xfrm>
            <a:off x="5493077" y="3671819"/>
            <a:ext cx="418112" cy="307777"/>
          </a:xfrm>
          <a:prstGeom prst="rect">
            <a:avLst/>
          </a:prstGeom>
          <a:noFill/>
        </p:spPr>
        <p:txBody>
          <a:bodyPr wrap="square" rtlCol="0">
            <a:spAutoFit/>
          </a:bodyPr>
          <a:lstStyle/>
          <a:p>
            <a:r>
              <a:rPr lang="en-US" altLang="zh-CN" sz="1400" dirty="0"/>
              <a:t>14</a:t>
            </a:r>
            <a:endParaRPr lang="zh-CN" altLang="en-US" sz="1400" dirty="0"/>
          </a:p>
        </p:txBody>
      </p:sp>
      <p:sp>
        <p:nvSpPr>
          <p:cNvPr id="104" name="文本框 103">
            <a:extLst>
              <a:ext uri="{FF2B5EF4-FFF2-40B4-BE49-F238E27FC236}">
                <a16:creationId xmlns:a16="http://schemas.microsoft.com/office/drawing/2014/main" id="{ED9F59B6-CF8D-41B9-BE64-1C447FA13C14}"/>
              </a:ext>
            </a:extLst>
          </p:cNvPr>
          <p:cNvSpPr txBox="1"/>
          <p:nvPr/>
        </p:nvSpPr>
        <p:spPr>
          <a:xfrm>
            <a:off x="6187815" y="3671819"/>
            <a:ext cx="418112" cy="307777"/>
          </a:xfrm>
          <a:prstGeom prst="rect">
            <a:avLst/>
          </a:prstGeom>
          <a:noFill/>
        </p:spPr>
        <p:txBody>
          <a:bodyPr wrap="square" rtlCol="0">
            <a:spAutoFit/>
          </a:bodyPr>
          <a:lstStyle/>
          <a:p>
            <a:r>
              <a:rPr lang="en-US" altLang="zh-CN" sz="1400" dirty="0"/>
              <a:t>16</a:t>
            </a:r>
            <a:endParaRPr lang="zh-CN" altLang="en-US" sz="1400" dirty="0"/>
          </a:p>
        </p:txBody>
      </p:sp>
      <p:sp>
        <p:nvSpPr>
          <p:cNvPr id="105" name="文本框 104">
            <a:extLst>
              <a:ext uri="{FF2B5EF4-FFF2-40B4-BE49-F238E27FC236}">
                <a16:creationId xmlns:a16="http://schemas.microsoft.com/office/drawing/2014/main" id="{10F7EE7C-635B-4DAD-AD73-C702E4C0FC98}"/>
              </a:ext>
            </a:extLst>
          </p:cNvPr>
          <p:cNvSpPr txBox="1"/>
          <p:nvPr/>
        </p:nvSpPr>
        <p:spPr>
          <a:xfrm>
            <a:off x="6877738" y="3671818"/>
            <a:ext cx="418112" cy="307777"/>
          </a:xfrm>
          <a:prstGeom prst="rect">
            <a:avLst/>
          </a:prstGeom>
          <a:noFill/>
        </p:spPr>
        <p:txBody>
          <a:bodyPr wrap="square" rtlCol="0">
            <a:spAutoFit/>
          </a:bodyPr>
          <a:lstStyle/>
          <a:p>
            <a:r>
              <a:rPr lang="en-US" altLang="zh-CN" sz="1400" dirty="0"/>
              <a:t>18</a:t>
            </a:r>
            <a:endParaRPr lang="zh-CN" altLang="en-US" sz="1400" dirty="0"/>
          </a:p>
        </p:txBody>
      </p:sp>
      <p:sp>
        <p:nvSpPr>
          <p:cNvPr id="106" name="文本框 105">
            <a:extLst>
              <a:ext uri="{FF2B5EF4-FFF2-40B4-BE49-F238E27FC236}">
                <a16:creationId xmlns:a16="http://schemas.microsoft.com/office/drawing/2014/main" id="{0D0ADA3D-DA38-4A90-BCE9-5B1DD50F54D1}"/>
              </a:ext>
            </a:extLst>
          </p:cNvPr>
          <p:cNvSpPr txBox="1"/>
          <p:nvPr/>
        </p:nvSpPr>
        <p:spPr>
          <a:xfrm>
            <a:off x="6187815" y="2799223"/>
            <a:ext cx="418112" cy="307777"/>
          </a:xfrm>
          <a:prstGeom prst="rect">
            <a:avLst/>
          </a:prstGeom>
          <a:noFill/>
        </p:spPr>
        <p:txBody>
          <a:bodyPr wrap="square" rtlCol="0">
            <a:spAutoFit/>
          </a:bodyPr>
          <a:lstStyle/>
          <a:p>
            <a:r>
              <a:rPr lang="en-US" altLang="zh-CN" sz="1400" dirty="0"/>
              <a:t>16</a:t>
            </a:r>
            <a:endParaRPr lang="zh-CN" altLang="en-US" sz="1400" dirty="0"/>
          </a:p>
        </p:txBody>
      </p:sp>
      <p:sp>
        <p:nvSpPr>
          <p:cNvPr id="107" name="文本框 106">
            <a:extLst>
              <a:ext uri="{FF2B5EF4-FFF2-40B4-BE49-F238E27FC236}">
                <a16:creationId xmlns:a16="http://schemas.microsoft.com/office/drawing/2014/main" id="{C87D9514-4FD6-4D84-BBD7-84D80E683C71}"/>
              </a:ext>
            </a:extLst>
          </p:cNvPr>
          <p:cNvSpPr txBox="1"/>
          <p:nvPr/>
        </p:nvSpPr>
        <p:spPr>
          <a:xfrm>
            <a:off x="127476" y="1421761"/>
            <a:ext cx="1300882" cy="369332"/>
          </a:xfrm>
          <a:prstGeom prst="rect">
            <a:avLst/>
          </a:prstGeom>
          <a:noFill/>
        </p:spPr>
        <p:txBody>
          <a:bodyPr wrap="square" rtlCol="0">
            <a:spAutoFit/>
          </a:bodyPr>
          <a:lstStyle/>
          <a:p>
            <a:r>
              <a:rPr lang="en-US" altLang="zh-CN" dirty="0"/>
              <a:t>local core1</a:t>
            </a:r>
            <a:endParaRPr lang="zh-CN" altLang="en-US" dirty="0"/>
          </a:p>
        </p:txBody>
      </p:sp>
      <p:sp>
        <p:nvSpPr>
          <p:cNvPr id="108" name="文本框 107">
            <a:extLst>
              <a:ext uri="{FF2B5EF4-FFF2-40B4-BE49-F238E27FC236}">
                <a16:creationId xmlns:a16="http://schemas.microsoft.com/office/drawing/2014/main" id="{382DFED6-CC40-4E60-93C9-11F88D9095E4}"/>
              </a:ext>
            </a:extLst>
          </p:cNvPr>
          <p:cNvSpPr txBox="1"/>
          <p:nvPr/>
        </p:nvSpPr>
        <p:spPr>
          <a:xfrm>
            <a:off x="127476" y="2305523"/>
            <a:ext cx="1300882" cy="369332"/>
          </a:xfrm>
          <a:prstGeom prst="rect">
            <a:avLst/>
          </a:prstGeom>
          <a:noFill/>
        </p:spPr>
        <p:txBody>
          <a:bodyPr wrap="square" rtlCol="0">
            <a:spAutoFit/>
          </a:bodyPr>
          <a:lstStyle/>
          <a:p>
            <a:r>
              <a:rPr lang="en-US" altLang="zh-CN" dirty="0"/>
              <a:t>local core2</a:t>
            </a:r>
            <a:endParaRPr lang="zh-CN" altLang="en-US" dirty="0"/>
          </a:p>
        </p:txBody>
      </p:sp>
      <p:sp>
        <p:nvSpPr>
          <p:cNvPr id="109" name="文本框 108">
            <a:extLst>
              <a:ext uri="{FF2B5EF4-FFF2-40B4-BE49-F238E27FC236}">
                <a16:creationId xmlns:a16="http://schemas.microsoft.com/office/drawing/2014/main" id="{FE5AE9B0-6C19-4DAC-8A1D-8B923F675585}"/>
              </a:ext>
            </a:extLst>
          </p:cNvPr>
          <p:cNvSpPr txBox="1"/>
          <p:nvPr/>
        </p:nvSpPr>
        <p:spPr>
          <a:xfrm>
            <a:off x="131034" y="3210493"/>
            <a:ext cx="1300882" cy="369332"/>
          </a:xfrm>
          <a:prstGeom prst="rect">
            <a:avLst/>
          </a:prstGeom>
          <a:noFill/>
        </p:spPr>
        <p:txBody>
          <a:bodyPr wrap="square" rtlCol="0">
            <a:spAutoFit/>
          </a:bodyPr>
          <a:lstStyle/>
          <a:p>
            <a:r>
              <a:rPr lang="en-US" altLang="zh-CN" dirty="0"/>
              <a:t>local core3</a:t>
            </a:r>
            <a:endParaRPr lang="zh-CN" altLang="en-US" dirty="0"/>
          </a:p>
        </p:txBody>
      </p:sp>
      <p:sp>
        <p:nvSpPr>
          <p:cNvPr id="110" name="文本框 109">
            <a:extLst>
              <a:ext uri="{FF2B5EF4-FFF2-40B4-BE49-F238E27FC236}">
                <a16:creationId xmlns:a16="http://schemas.microsoft.com/office/drawing/2014/main" id="{F50EA9DD-25EA-4217-89FE-DCF71B4F1AC4}"/>
              </a:ext>
            </a:extLst>
          </p:cNvPr>
          <p:cNvSpPr txBox="1"/>
          <p:nvPr/>
        </p:nvSpPr>
        <p:spPr>
          <a:xfrm>
            <a:off x="215440" y="3948177"/>
            <a:ext cx="1037890" cy="646331"/>
          </a:xfrm>
          <a:prstGeom prst="rect">
            <a:avLst/>
          </a:prstGeom>
          <a:noFill/>
        </p:spPr>
        <p:txBody>
          <a:bodyPr wrap="square" rtlCol="0">
            <a:spAutoFit/>
          </a:bodyPr>
          <a:lstStyle/>
          <a:p>
            <a:r>
              <a:rPr lang="en-US" altLang="zh-CN" dirty="0"/>
              <a:t>wireless sending</a:t>
            </a:r>
            <a:endParaRPr lang="zh-CN" altLang="en-US" dirty="0"/>
          </a:p>
        </p:txBody>
      </p:sp>
      <p:sp>
        <p:nvSpPr>
          <p:cNvPr id="111" name="文本框 110">
            <a:extLst>
              <a:ext uri="{FF2B5EF4-FFF2-40B4-BE49-F238E27FC236}">
                <a16:creationId xmlns:a16="http://schemas.microsoft.com/office/drawing/2014/main" id="{47A60B71-7297-4E6E-9A19-3838C1ED54CB}"/>
              </a:ext>
            </a:extLst>
          </p:cNvPr>
          <p:cNvSpPr txBox="1"/>
          <p:nvPr/>
        </p:nvSpPr>
        <p:spPr>
          <a:xfrm>
            <a:off x="237419" y="5848737"/>
            <a:ext cx="1129463" cy="646331"/>
          </a:xfrm>
          <a:prstGeom prst="rect">
            <a:avLst/>
          </a:prstGeom>
          <a:noFill/>
        </p:spPr>
        <p:txBody>
          <a:bodyPr wrap="square" rtlCol="0">
            <a:spAutoFit/>
          </a:bodyPr>
          <a:lstStyle/>
          <a:p>
            <a:r>
              <a:rPr lang="en-US" altLang="zh-CN" dirty="0"/>
              <a:t>wireless receiving</a:t>
            </a:r>
            <a:endParaRPr lang="zh-CN" altLang="en-US" dirty="0"/>
          </a:p>
        </p:txBody>
      </p:sp>
      <p:sp>
        <p:nvSpPr>
          <p:cNvPr id="112" name="文本框 111">
            <a:extLst>
              <a:ext uri="{FF2B5EF4-FFF2-40B4-BE49-F238E27FC236}">
                <a16:creationId xmlns:a16="http://schemas.microsoft.com/office/drawing/2014/main" id="{156CE6A4-A488-44F1-99BA-96EA70CDC02E}"/>
              </a:ext>
            </a:extLst>
          </p:cNvPr>
          <p:cNvSpPr txBox="1"/>
          <p:nvPr/>
        </p:nvSpPr>
        <p:spPr>
          <a:xfrm>
            <a:off x="127476" y="5144871"/>
            <a:ext cx="1300882" cy="369332"/>
          </a:xfrm>
          <a:prstGeom prst="rect">
            <a:avLst/>
          </a:prstGeom>
          <a:noFill/>
        </p:spPr>
        <p:txBody>
          <a:bodyPr wrap="square" rtlCol="0">
            <a:spAutoFit/>
          </a:bodyPr>
          <a:lstStyle/>
          <a:p>
            <a:pPr algn="ctr"/>
            <a:r>
              <a:rPr lang="en-US" altLang="zh-CN" dirty="0"/>
              <a:t>Cloud</a:t>
            </a:r>
            <a:endParaRPr lang="zh-CN" altLang="en-US" dirty="0"/>
          </a:p>
        </p:txBody>
      </p:sp>
      <p:cxnSp>
        <p:nvCxnSpPr>
          <p:cNvPr id="113" name="直接连接符 112">
            <a:extLst>
              <a:ext uri="{FF2B5EF4-FFF2-40B4-BE49-F238E27FC236}">
                <a16:creationId xmlns:a16="http://schemas.microsoft.com/office/drawing/2014/main" id="{DEFF6137-652C-4186-962C-B1966A1B1991}"/>
              </a:ext>
            </a:extLst>
          </p:cNvPr>
          <p:cNvCxnSpPr>
            <a:cxnSpLocks/>
          </p:cNvCxnSpPr>
          <p:nvPr/>
        </p:nvCxnSpPr>
        <p:spPr>
          <a:xfrm>
            <a:off x="1660689" y="2678389"/>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4732BD3E-6440-4F37-8A4C-363E24F5CB5D}"/>
              </a:ext>
            </a:extLst>
          </p:cNvPr>
          <p:cNvCxnSpPr>
            <a:cxnSpLocks/>
          </p:cNvCxnSpPr>
          <p:nvPr/>
        </p:nvCxnSpPr>
        <p:spPr>
          <a:xfrm>
            <a:off x="1651262" y="1783671"/>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079809C8-1124-4B68-859C-BC9624B727FB}"/>
              </a:ext>
            </a:extLst>
          </p:cNvPr>
          <p:cNvCxnSpPr>
            <a:cxnSpLocks/>
          </p:cNvCxnSpPr>
          <p:nvPr/>
        </p:nvCxnSpPr>
        <p:spPr>
          <a:xfrm>
            <a:off x="1630837" y="4544670"/>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D66F6678-A991-43BD-A061-D89C6456C779}"/>
              </a:ext>
            </a:extLst>
          </p:cNvPr>
          <p:cNvCxnSpPr>
            <a:cxnSpLocks/>
          </p:cNvCxnSpPr>
          <p:nvPr/>
        </p:nvCxnSpPr>
        <p:spPr>
          <a:xfrm>
            <a:off x="1640263" y="5509657"/>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09E3D8B5-903E-4BEF-A7A8-43D7A1158A59}"/>
              </a:ext>
            </a:extLst>
          </p:cNvPr>
          <p:cNvCxnSpPr>
            <a:cxnSpLocks/>
          </p:cNvCxnSpPr>
          <p:nvPr/>
        </p:nvCxnSpPr>
        <p:spPr>
          <a:xfrm>
            <a:off x="1640263" y="6495069"/>
            <a:ext cx="9427" cy="7305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a16="http://schemas.microsoft.com/office/drawing/2014/main" id="{55EF8736-2B08-4337-B853-19B570D2611D}"/>
              </a:ext>
            </a:extLst>
          </p:cNvPr>
          <p:cNvSpPr txBox="1"/>
          <p:nvPr/>
        </p:nvSpPr>
        <p:spPr>
          <a:xfrm>
            <a:off x="1528714" y="1841058"/>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1" name="文本框 120">
            <a:extLst>
              <a:ext uri="{FF2B5EF4-FFF2-40B4-BE49-F238E27FC236}">
                <a16:creationId xmlns:a16="http://schemas.microsoft.com/office/drawing/2014/main" id="{183582AD-00DA-4ADC-81AD-E4892D1BC146}"/>
              </a:ext>
            </a:extLst>
          </p:cNvPr>
          <p:cNvSpPr txBox="1"/>
          <p:nvPr/>
        </p:nvSpPr>
        <p:spPr>
          <a:xfrm>
            <a:off x="1528713" y="2727654"/>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2" name="文本框 121">
            <a:extLst>
              <a:ext uri="{FF2B5EF4-FFF2-40B4-BE49-F238E27FC236}">
                <a16:creationId xmlns:a16="http://schemas.microsoft.com/office/drawing/2014/main" id="{4A0E56A9-6096-4EDA-89C4-6C5FDF304E96}"/>
              </a:ext>
            </a:extLst>
          </p:cNvPr>
          <p:cNvSpPr txBox="1"/>
          <p:nvPr/>
        </p:nvSpPr>
        <p:spPr>
          <a:xfrm>
            <a:off x="1517716" y="3622248"/>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3" name="文本框 122">
            <a:extLst>
              <a:ext uri="{FF2B5EF4-FFF2-40B4-BE49-F238E27FC236}">
                <a16:creationId xmlns:a16="http://schemas.microsoft.com/office/drawing/2014/main" id="{6ACE0485-ADBF-4369-82E0-1B532D2BE01D}"/>
              </a:ext>
            </a:extLst>
          </p:cNvPr>
          <p:cNvSpPr txBox="1"/>
          <p:nvPr/>
        </p:nvSpPr>
        <p:spPr>
          <a:xfrm>
            <a:off x="1517716" y="4612062"/>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4" name="文本框 123">
            <a:extLst>
              <a:ext uri="{FF2B5EF4-FFF2-40B4-BE49-F238E27FC236}">
                <a16:creationId xmlns:a16="http://schemas.microsoft.com/office/drawing/2014/main" id="{C066AC3C-111D-4970-9DD6-7F150DC3D411}"/>
              </a:ext>
            </a:extLst>
          </p:cNvPr>
          <p:cNvSpPr txBox="1"/>
          <p:nvPr/>
        </p:nvSpPr>
        <p:spPr>
          <a:xfrm>
            <a:off x="1508289" y="5573929"/>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5" name="文本框 124">
            <a:extLst>
              <a:ext uri="{FF2B5EF4-FFF2-40B4-BE49-F238E27FC236}">
                <a16:creationId xmlns:a16="http://schemas.microsoft.com/office/drawing/2014/main" id="{5A394168-59DE-499E-8B64-394909CF64AA}"/>
              </a:ext>
            </a:extLst>
          </p:cNvPr>
          <p:cNvSpPr txBox="1"/>
          <p:nvPr/>
        </p:nvSpPr>
        <p:spPr>
          <a:xfrm>
            <a:off x="1517716" y="6515966"/>
            <a:ext cx="254521" cy="307777"/>
          </a:xfrm>
          <a:prstGeom prst="rect">
            <a:avLst/>
          </a:prstGeom>
          <a:noFill/>
        </p:spPr>
        <p:txBody>
          <a:bodyPr wrap="square" rtlCol="0">
            <a:spAutoFit/>
          </a:bodyPr>
          <a:lstStyle/>
          <a:p>
            <a:r>
              <a:rPr lang="en-US" altLang="zh-CN" sz="1400" dirty="0"/>
              <a:t>0</a:t>
            </a:r>
            <a:endParaRPr lang="zh-CN" altLang="en-US" sz="1400" dirty="0"/>
          </a:p>
        </p:txBody>
      </p:sp>
    </p:spTree>
    <p:extLst>
      <p:ext uri="{BB962C8B-B14F-4D97-AF65-F5344CB8AC3E}">
        <p14:creationId xmlns:p14="http://schemas.microsoft.com/office/powerpoint/2010/main" val="1010287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63CD4-4E38-492F-B2FA-D5F4C30B446A}"/>
              </a:ext>
            </a:extLst>
          </p:cNvPr>
          <p:cNvSpPr>
            <a:spLocks noGrp="1"/>
          </p:cNvSpPr>
          <p:nvPr>
            <p:ph type="title"/>
          </p:nvPr>
        </p:nvSpPr>
        <p:spPr>
          <a:xfrm>
            <a:off x="593103" y="0"/>
            <a:ext cx="10515600" cy="1325563"/>
          </a:xfrm>
        </p:spPr>
        <p:txBody>
          <a:bodyPr>
            <a:normAutofit/>
          </a:bodyPr>
          <a:lstStyle/>
          <a:p>
            <a:r>
              <a:rPr lang="en-US" altLang="zh-CN" sz="3600" b="1" dirty="0">
                <a:latin typeface="Arial" panose="020B0604020202020204" pitchFamily="34" charset="0"/>
                <a:cs typeface="Arial" panose="020B0604020202020204" pitchFamily="34" charset="0"/>
              </a:rPr>
              <a:t>After initial schedule</a:t>
            </a:r>
            <a:endParaRPr lang="zh-CN" altLang="en-US" sz="3600" dirty="0"/>
          </a:p>
        </p:txBody>
      </p:sp>
      <p:sp>
        <p:nvSpPr>
          <p:cNvPr id="3" name="内容占位符 2">
            <a:extLst>
              <a:ext uri="{FF2B5EF4-FFF2-40B4-BE49-F238E27FC236}">
                <a16:creationId xmlns:a16="http://schemas.microsoft.com/office/drawing/2014/main" id="{213C14FC-2E7F-4327-BFF6-0CC9C9AC13EE}"/>
              </a:ext>
            </a:extLst>
          </p:cNvPr>
          <p:cNvSpPr>
            <a:spLocks noGrp="1"/>
          </p:cNvSpPr>
          <p:nvPr>
            <p:ph idx="1"/>
          </p:nvPr>
        </p:nvSpPr>
        <p:spPr>
          <a:xfrm>
            <a:off x="593103" y="1061613"/>
            <a:ext cx="9050518" cy="1238086"/>
          </a:xfrm>
        </p:spPr>
        <p:txBody>
          <a:bodyPr>
            <a:normAutofit/>
          </a:bodyPr>
          <a:lstStyle/>
          <a:p>
            <a:pPr marL="0" indent="0">
              <a:buNone/>
            </a:pPr>
            <a:r>
              <a:rPr lang="en-US" altLang="zh-CN" sz="2000" dirty="0">
                <a:latin typeface="Arial" panose="020B0604020202020204" pitchFamily="34" charset="0"/>
                <a:cs typeface="Arial" panose="020B0604020202020204" pitchFamily="34" charset="0"/>
              </a:rPr>
              <a:t>The completion time of the schedule is 18.</a:t>
            </a:r>
          </a:p>
          <a:p>
            <a:pPr marL="0" indent="0">
              <a:buNone/>
            </a:pPr>
            <a:r>
              <a:rPr lang="en-US" altLang="zh-CN" sz="2000" dirty="0">
                <a:latin typeface="Arial" panose="020B0604020202020204" pitchFamily="34" charset="0"/>
                <a:cs typeface="Arial" panose="020B0604020202020204" pitchFamily="34" charset="0"/>
              </a:rPr>
              <a:t>The total energy consumed is 100.5.</a:t>
            </a:r>
          </a:p>
          <a:p>
            <a:pPr marL="0" indent="0">
              <a:buNone/>
            </a:pPr>
            <a:r>
              <a:rPr lang="en-US" altLang="zh-CN" sz="2000" dirty="0">
                <a:latin typeface="Arial" panose="020B0604020202020204" pitchFamily="34" charset="0"/>
                <a:cs typeface="Arial" panose="020B0604020202020204" pitchFamily="34" charset="0"/>
              </a:rPr>
              <a:t>The running time of the initial schedule program is 0.019 </a:t>
            </a:r>
            <a:r>
              <a:rPr lang="en-US" altLang="zh-CN" sz="2000" dirty="0" err="1">
                <a:latin typeface="Arial" panose="020B0604020202020204" pitchFamily="34" charset="0"/>
                <a:cs typeface="Arial" panose="020B0604020202020204" pitchFamily="34" charset="0"/>
              </a:rPr>
              <a:t>ms.</a:t>
            </a:r>
            <a:r>
              <a:rPr lang="en-US" altLang="zh-CN" sz="2000" dirty="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A7AB5480-D119-419D-96FD-7FEDA323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652" y="2299699"/>
            <a:ext cx="6041045" cy="4406035"/>
          </a:xfrm>
          <a:prstGeom prst="rect">
            <a:avLst/>
          </a:prstGeom>
        </p:spPr>
      </p:pic>
    </p:spTree>
    <p:extLst>
      <p:ext uri="{BB962C8B-B14F-4D97-AF65-F5344CB8AC3E}">
        <p14:creationId xmlns:p14="http://schemas.microsoft.com/office/powerpoint/2010/main" val="1842017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04F49-4B9A-444D-822E-843A7B26FE16}"/>
              </a:ext>
            </a:extLst>
          </p:cNvPr>
          <p:cNvSpPr>
            <a:spLocks noGrp="1"/>
          </p:cNvSpPr>
          <p:nvPr>
            <p:ph type="title"/>
          </p:nvPr>
        </p:nvSpPr>
        <p:spPr>
          <a:xfrm>
            <a:off x="838200" y="1"/>
            <a:ext cx="10737910" cy="1084082"/>
          </a:xfrm>
        </p:spPr>
        <p:txBody>
          <a:bodyPr>
            <a:normAutofit/>
          </a:bodyPr>
          <a:lstStyle/>
          <a:p>
            <a:r>
              <a:rPr lang="en-US" altLang="zh-CN" sz="3600" b="1" dirty="0">
                <a:latin typeface="Arial" panose="020B0604020202020204" pitchFamily="34" charset="0"/>
                <a:cs typeface="Arial" panose="020B0604020202020204" pitchFamily="34" charset="0"/>
              </a:rPr>
              <a:t>Output of the first example after task migration</a:t>
            </a:r>
            <a:endParaRPr lang="zh-CN" altLang="en-US" sz="3600" b="1" dirty="0">
              <a:latin typeface="Arial" panose="020B0604020202020204" pitchFamily="34" charset="0"/>
              <a:cs typeface="Arial" panose="020B0604020202020204" pitchFamily="34" charset="0"/>
            </a:endParaRPr>
          </a:p>
        </p:txBody>
      </p:sp>
      <p:cxnSp>
        <p:nvCxnSpPr>
          <p:cNvPr id="8" name="直接箭头连接符 7">
            <a:extLst>
              <a:ext uri="{FF2B5EF4-FFF2-40B4-BE49-F238E27FC236}">
                <a16:creationId xmlns:a16="http://schemas.microsoft.com/office/drawing/2014/main" id="{C47C3910-4B70-4349-A339-4BC65EFFD275}"/>
              </a:ext>
            </a:extLst>
          </p:cNvPr>
          <p:cNvCxnSpPr>
            <a:cxnSpLocks/>
          </p:cNvCxnSpPr>
          <p:nvPr/>
        </p:nvCxnSpPr>
        <p:spPr>
          <a:xfrm>
            <a:off x="1640264" y="1791093"/>
            <a:ext cx="9247695" cy="49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8A62879-7924-4252-AC1A-369EA68C1F03}"/>
              </a:ext>
            </a:extLst>
          </p:cNvPr>
          <p:cNvCxnSpPr/>
          <p:nvPr/>
        </p:nvCxnSpPr>
        <p:spPr>
          <a:xfrm flipV="1">
            <a:off x="1649691" y="1291473"/>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90B699F-36AD-4F45-A9BC-F2AF64931AC2}"/>
              </a:ext>
            </a:extLst>
          </p:cNvPr>
          <p:cNvCxnSpPr>
            <a:cxnSpLocks/>
          </p:cNvCxnSpPr>
          <p:nvPr/>
        </p:nvCxnSpPr>
        <p:spPr>
          <a:xfrm>
            <a:off x="1649691" y="2674856"/>
            <a:ext cx="9238268" cy="52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2A63F4C-7116-4768-95BF-8CFEA4335C11}"/>
              </a:ext>
            </a:extLst>
          </p:cNvPr>
          <p:cNvCxnSpPr>
            <a:cxnSpLocks/>
          </p:cNvCxnSpPr>
          <p:nvPr/>
        </p:nvCxnSpPr>
        <p:spPr>
          <a:xfrm>
            <a:off x="1640264" y="3582185"/>
            <a:ext cx="9247695" cy="4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2223D2D-CB83-4F73-83B8-1A6D8D0A92E3}"/>
              </a:ext>
            </a:extLst>
          </p:cNvPr>
          <p:cNvCxnSpPr>
            <a:cxnSpLocks/>
          </p:cNvCxnSpPr>
          <p:nvPr/>
        </p:nvCxnSpPr>
        <p:spPr>
          <a:xfrm>
            <a:off x="1624944" y="4572000"/>
            <a:ext cx="9263015" cy="7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84BEBE3-71DA-4643-ACF6-A559E567142B}"/>
              </a:ext>
            </a:extLst>
          </p:cNvPr>
          <p:cNvCxnSpPr>
            <a:cxnSpLocks/>
          </p:cNvCxnSpPr>
          <p:nvPr/>
        </p:nvCxnSpPr>
        <p:spPr>
          <a:xfrm>
            <a:off x="1640264" y="5514680"/>
            <a:ext cx="9247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EF9D88E-CD7C-4672-936F-40217AA057D9}"/>
              </a:ext>
            </a:extLst>
          </p:cNvPr>
          <p:cNvCxnSpPr>
            <a:cxnSpLocks/>
          </p:cNvCxnSpPr>
          <p:nvPr/>
        </p:nvCxnSpPr>
        <p:spPr>
          <a:xfrm>
            <a:off x="1640264" y="6495068"/>
            <a:ext cx="9247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704CA29-A7E1-413C-A8CA-9720465F74ED}"/>
              </a:ext>
            </a:extLst>
          </p:cNvPr>
          <p:cNvCxnSpPr/>
          <p:nvPr/>
        </p:nvCxnSpPr>
        <p:spPr>
          <a:xfrm flipV="1">
            <a:off x="1660689" y="2175236"/>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48BD92E-914F-4A77-8D4C-A6B1058B629E}"/>
              </a:ext>
            </a:extLst>
          </p:cNvPr>
          <p:cNvCxnSpPr/>
          <p:nvPr/>
        </p:nvCxnSpPr>
        <p:spPr>
          <a:xfrm flipV="1">
            <a:off x="1649691" y="3082565"/>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49F1534-73D3-403A-BB6D-89AD4BF6BAC4}"/>
              </a:ext>
            </a:extLst>
          </p:cNvPr>
          <p:cNvCxnSpPr/>
          <p:nvPr/>
        </p:nvCxnSpPr>
        <p:spPr>
          <a:xfrm flipV="1">
            <a:off x="1640264" y="4072380"/>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C980014-4092-4439-85B1-225775087DBE}"/>
              </a:ext>
            </a:extLst>
          </p:cNvPr>
          <p:cNvCxnSpPr/>
          <p:nvPr/>
        </p:nvCxnSpPr>
        <p:spPr>
          <a:xfrm flipV="1">
            <a:off x="1649691" y="5015060"/>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F958C14-626F-4D86-AA3F-E777553A1CE3}"/>
              </a:ext>
            </a:extLst>
          </p:cNvPr>
          <p:cNvCxnSpPr/>
          <p:nvPr/>
        </p:nvCxnSpPr>
        <p:spPr>
          <a:xfrm flipV="1">
            <a:off x="1660689" y="5995448"/>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D2DA151-A32E-4122-A406-C640B4D012DD}"/>
              </a:ext>
            </a:extLst>
          </p:cNvPr>
          <p:cNvCxnSpPr>
            <a:cxnSpLocks/>
          </p:cNvCxnSpPr>
          <p:nvPr/>
        </p:nvCxnSpPr>
        <p:spPr>
          <a:xfrm>
            <a:off x="1624944" y="4449451"/>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499CD42-7CAD-4374-AE05-8CF12D5FD1AE}"/>
              </a:ext>
            </a:extLst>
          </p:cNvPr>
          <p:cNvCxnSpPr>
            <a:cxnSpLocks/>
          </p:cNvCxnSpPr>
          <p:nvPr/>
        </p:nvCxnSpPr>
        <p:spPr>
          <a:xfrm>
            <a:off x="2512240" y="537327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EFCC44-4522-45CD-B489-716993D309A3}"/>
              </a:ext>
            </a:extLst>
          </p:cNvPr>
          <p:cNvCxnSpPr>
            <a:cxnSpLocks/>
          </p:cNvCxnSpPr>
          <p:nvPr/>
        </p:nvCxnSpPr>
        <p:spPr>
          <a:xfrm>
            <a:off x="2843748" y="6369378"/>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6281027-2C85-4665-B2CF-CEDD651620AF}"/>
              </a:ext>
            </a:extLst>
          </p:cNvPr>
          <p:cNvCxnSpPr>
            <a:cxnSpLocks/>
          </p:cNvCxnSpPr>
          <p:nvPr/>
        </p:nvCxnSpPr>
        <p:spPr>
          <a:xfrm>
            <a:off x="1640264" y="3582185"/>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3968B8B1-8B0C-454C-9ADF-EA9451238D82}"/>
              </a:ext>
            </a:extLst>
          </p:cNvPr>
          <p:cNvCxnSpPr>
            <a:cxnSpLocks/>
          </p:cNvCxnSpPr>
          <p:nvPr/>
        </p:nvCxnSpPr>
        <p:spPr>
          <a:xfrm>
            <a:off x="3320039" y="550086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25986B02-5DB5-47B3-A5A3-9E3F4755B897}"/>
              </a:ext>
            </a:extLst>
          </p:cNvPr>
          <p:cNvCxnSpPr>
            <a:cxnSpLocks/>
          </p:cNvCxnSpPr>
          <p:nvPr/>
        </p:nvCxnSpPr>
        <p:spPr>
          <a:xfrm>
            <a:off x="3628139" y="550847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673A19A8-B9E6-494B-AA0C-1CBFAC97F93A}"/>
              </a:ext>
            </a:extLst>
          </p:cNvPr>
          <p:cNvCxnSpPr>
            <a:cxnSpLocks/>
          </p:cNvCxnSpPr>
          <p:nvPr/>
        </p:nvCxnSpPr>
        <p:spPr>
          <a:xfrm>
            <a:off x="2512239" y="458944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050E2045-D2C7-46BF-9F5E-9AD9626CB390}"/>
              </a:ext>
            </a:extLst>
          </p:cNvPr>
          <p:cNvCxnSpPr>
            <a:cxnSpLocks/>
          </p:cNvCxnSpPr>
          <p:nvPr/>
        </p:nvCxnSpPr>
        <p:spPr>
          <a:xfrm>
            <a:off x="3600151" y="647363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815ED1A-4976-44DF-91CB-3AC60EBED843}"/>
              </a:ext>
            </a:extLst>
          </p:cNvPr>
          <p:cNvCxnSpPr>
            <a:cxnSpLocks/>
          </p:cNvCxnSpPr>
          <p:nvPr/>
        </p:nvCxnSpPr>
        <p:spPr>
          <a:xfrm>
            <a:off x="3328933" y="4568462"/>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913ACF9-F119-4EBE-961E-F5DFB4FAFD14}"/>
              </a:ext>
            </a:extLst>
          </p:cNvPr>
          <p:cNvCxnSpPr>
            <a:cxnSpLocks/>
          </p:cNvCxnSpPr>
          <p:nvPr/>
        </p:nvCxnSpPr>
        <p:spPr>
          <a:xfrm>
            <a:off x="2512239" y="550087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4C8C569-7F6C-4C68-A356-262DEE99CA94}"/>
              </a:ext>
            </a:extLst>
          </p:cNvPr>
          <p:cNvCxnSpPr>
            <a:cxnSpLocks/>
          </p:cNvCxnSpPr>
          <p:nvPr/>
        </p:nvCxnSpPr>
        <p:spPr>
          <a:xfrm>
            <a:off x="2827447" y="550847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E202C8D-AA1E-4DCD-B201-A918C3F41031}"/>
              </a:ext>
            </a:extLst>
          </p:cNvPr>
          <p:cNvCxnSpPr>
            <a:cxnSpLocks/>
          </p:cNvCxnSpPr>
          <p:nvPr/>
        </p:nvCxnSpPr>
        <p:spPr>
          <a:xfrm>
            <a:off x="2861176" y="647363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70562BF7-9AF7-4432-B9E1-E84916885F13}"/>
              </a:ext>
            </a:extLst>
          </p:cNvPr>
          <p:cNvCxnSpPr>
            <a:cxnSpLocks/>
          </p:cNvCxnSpPr>
          <p:nvPr/>
        </p:nvCxnSpPr>
        <p:spPr>
          <a:xfrm>
            <a:off x="3132044" y="6493272"/>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A6D55745-EC3A-4230-934C-8D34CAD62D30}"/>
              </a:ext>
            </a:extLst>
          </p:cNvPr>
          <p:cNvCxnSpPr>
            <a:cxnSpLocks/>
          </p:cNvCxnSpPr>
          <p:nvPr/>
        </p:nvCxnSpPr>
        <p:spPr>
          <a:xfrm>
            <a:off x="3883971" y="6492563"/>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80A1E91-0533-4224-95BA-91A34384AEAD}"/>
              </a:ext>
            </a:extLst>
          </p:cNvPr>
          <p:cNvCxnSpPr>
            <a:cxnSpLocks/>
          </p:cNvCxnSpPr>
          <p:nvPr/>
        </p:nvCxnSpPr>
        <p:spPr>
          <a:xfrm>
            <a:off x="8913104" y="549935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493871AB-3BEB-4C43-9529-2A2B44ACA6BB}"/>
              </a:ext>
            </a:extLst>
          </p:cNvPr>
          <p:cNvCxnSpPr>
            <a:cxnSpLocks/>
          </p:cNvCxnSpPr>
          <p:nvPr/>
        </p:nvCxnSpPr>
        <p:spPr>
          <a:xfrm>
            <a:off x="9511864" y="649435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B51814D-CF71-47B4-9820-9C3378C1A2F7}"/>
              </a:ext>
            </a:extLst>
          </p:cNvPr>
          <p:cNvCxnSpPr>
            <a:cxnSpLocks/>
          </p:cNvCxnSpPr>
          <p:nvPr/>
        </p:nvCxnSpPr>
        <p:spPr>
          <a:xfrm>
            <a:off x="8046844" y="183014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A7CD9B2-D202-4680-8CB2-9B81BD6EF527}"/>
              </a:ext>
            </a:extLst>
          </p:cNvPr>
          <p:cNvCxnSpPr>
            <a:cxnSpLocks/>
          </p:cNvCxnSpPr>
          <p:nvPr/>
        </p:nvCxnSpPr>
        <p:spPr>
          <a:xfrm>
            <a:off x="4218148" y="458119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241B610-261A-4D38-A384-3058E2798EDE}"/>
              </a:ext>
            </a:extLst>
          </p:cNvPr>
          <p:cNvCxnSpPr>
            <a:cxnSpLocks/>
          </p:cNvCxnSpPr>
          <p:nvPr/>
        </p:nvCxnSpPr>
        <p:spPr>
          <a:xfrm>
            <a:off x="5091151" y="458944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3EBB550-E1DD-4BC6-ACB5-0335F45660F5}"/>
              </a:ext>
            </a:extLst>
          </p:cNvPr>
          <p:cNvCxnSpPr>
            <a:cxnSpLocks/>
          </p:cNvCxnSpPr>
          <p:nvPr/>
        </p:nvCxnSpPr>
        <p:spPr>
          <a:xfrm>
            <a:off x="9163311" y="550997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646200C0-853C-4D62-8279-174E8C3F93B1}"/>
              </a:ext>
            </a:extLst>
          </p:cNvPr>
          <p:cNvCxnSpPr>
            <a:cxnSpLocks/>
          </p:cNvCxnSpPr>
          <p:nvPr/>
        </p:nvCxnSpPr>
        <p:spPr>
          <a:xfrm>
            <a:off x="6637888" y="1846867"/>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D23E4B0D-F16D-4A5B-B88D-A84A6358EB19}"/>
              </a:ext>
            </a:extLst>
          </p:cNvPr>
          <p:cNvSpPr txBox="1"/>
          <p:nvPr/>
        </p:nvSpPr>
        <p:spPr>
          <a:xfrm>
            <a:off x="1931398" y="4107823"/>
            <a:ext cx="254521" cy="307777"/>
          </a:xfrm>
          <a:prstGeom prst="rect">
            <a:avLst/>
          </a:prstGeom>
          <a:noFill/>
        </p:spPr>
        <p:txBody>
          <a:bodyPr wrap="square" rtlCol="0">
            <a:spAutoFit/>
          </a:bodyPr>
          <a:lstStyle/>
          <a:p>
            <a:r>
              <a:rPr lang="en-US" altLang="zh-CN" sz="1400" dirty="0"/>
              <a:t>1</a:t>
            </a:r>
            <a:endParaRPr lang="zh-CN" altLang="en-US" sz="1400" dirty="0"/>
          </a:p>
        </p:txBody>
      </p:sp>
      <p:sp>
        <p:nvSpPr>
          <p:cNvPr id="78" name="文本框 77">
            <a:extLst>
              <a:ext uri="{FF2B5EF4-FFF2-40B4-BE49-F238E27FC236}">
                <a16:creationId xmlns:a16="http://schemas.microsoft.com/office/drawing/2014/main" id="{B579AA8B-05B5-454A-B98D-E8CCC22AD654}"/>
              </a:ext>
            </a:extLst>
          </p:cNvPr>
          <p:cNvSpPr txBox="1"/>
          <p:nvPr/>
        </p:nvSpPr>
        <p:spPr>
          <a:xfrm>
            <a:off x="2848464" y="4101610"/>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79" name="文本框 78">
            <a:extLst>
              <a:ext uri="{FF2B5EF4-FFF2-40B4-BE49-F238E27FC236}">
                <a16:creationId xmlns:a16="http://schemas.microsoft.com/office/drawing/2014/main" id="{76120ED1-4E2A-42F3-927D-F90301CB4008}"/>
              </a:ext>
            </a:extLst>
          </p:cNvPr>
          <p:cNvSpPr txBox="1"/>
          <p:nvPr/>
        </p:nvSpPr>
        <p:spPr>
          <a:xfrm>
            <a:off x="2547689" y="5016754"/>
            <a:ext cx="254521" cy="307777"/>
          </a:xfrm>
          <a:prstGeom prst="rect">
            <a:avLst/>
          </a:prstGeom>
          <a:noFill/>
        </p:spPr>
        <p:txBody>
          <a:bodyPr wrap="square" rtlCol="0">
            <a:spAutoFit/>
          </a:bodyPr>
          <a:lstStyle/>
          <a:p>
            <a:r>
              <a:rPr lang="en-US" altLang="zh-CN" sz="1400" dirty="0"/>
              <a:t>1</a:t>
            </a:r>
            <a:endParaRPr lang="zh-CN" altLang="en-US" sz="1400" dirty="0"/>
          </a:p>
        </p:txBody>
      </p:sp>
      <p:sp>
        <p:nvSpPr>
          <p:cNvPr id="80" name="文本框 79">
            <a:extLst>
              <a:ext uri="{FF2B5EF4-FFF2-40B4-BE49-F238E27FC236}">
                <a16:creationId xmlns:a16="http://schemas.microsoft.com/office/drawing/2014/main" id="{DACE6EF3-A527-40CA-BBFF-6F17BDDF79DB}"/>
              </a:ext>
            </a:extLst>
          </p:cNvPr>
          <p:cNvSpPr txBox="1"/>
          <p:nvPr/>
        </p:nvSpPr>
        <p:spPr>
          <a:xfrm>
            <a:off x="2877527" y="6017609"/>
            <a:ext cx="254521" cy="307777"/>
          </a:xfrm>
          <a:prstGeom prst="rect">
            <a:avLst/>
          </a:prstGeom>
          <a:noFill/>
        </p:spPr>
        <p:txBody>
          <a:bodyPr wrap="square" rtlCol="0">
            <a:spAutoFit/>
          </a:bodyPr>
          <a:lstStyle/>
          <a:p>
            <a:r>
              <a:rPr lang="en-US" altLang="zh-CN" sz="1400" dirty="0"/>
              <a:t>1</a:t>
            </a:r>
            <a:endParaRPr lang="zh-CN" altLang="en-US" sz="1400" dirty="0"/>
          </a:p>
        </p:txBody>
      </p:sp>
      <p:sp>
        <p:nvSpPr>
          <p:cNvPr id="81" name="文本框 80">
            <a:extLst>
              <a:ext uri="{FF2B5EF4-FFF2-40B4-BE49-F238E27FC236}">
                <a16:creationId xmlns:a16="http://schemas.microsoft.com/office/drawing/2014/main" id="{1920FADC-5A55-45B5-95F1-37DFE0AACA74}"/>
              </a:ext>
            </a:extLst>
          </p:cNvPr>
          <p:cNvSpPr txBox="1"/>
          <p:nvPr/>
        </p:nvSpPr>
        <p:spPr>
          <a:xfrm>
            <a:off x="3345631" y="4999445"/>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82" name="文本框 81">
            <a:extLst>
              <a:ext uri="{FF2B5EF4-FFF2-40B4-BE49-F238E27FC236}">
                <a16:creationId xmlns:a16="http://schemas.microsoft.com/office/drawing/2014/main" id="{C9259EB2-02EC-4899-917C-CC5F06033446}"/>
              </a:ext>
            </a:extLst>
          </p:cNvPr>
          <p:cNvSpPr txBox="1"/>
          <p:nvPr/>
        </p:nvSpPr>
        <p:spPr>
          <a:xfrm>
            <a:off x="3600151" y="6008939"/>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83" name="文本框 82">
            <a:extLst>
              <a:ext uri="{FF2B5EF4-FFF2-40B4-BE49-F238E27FC236}">
                <a16:creationId xmlns:a16="http://schemas.microsoft.com/office/drawing/2014/main" id="{CE1DFFFA-667C-47D3-B833-44866984E82E}"/>
              </a:ext>
            </a:extLst>
          </p:cNvPr>
          <p:cNvSpPr txBox="1"/>
          <p:nvPr/>
        </p:nvSpPr>
        <p:spPr>
          <a:xfrm>
            <a:off x="3660085" y="1269195"/>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85" name="文本框 84">
            <a:extLst>
              <a:ext uri="{FF2B5EF4-FFF2-40B4-BE49-F238E27FC236}">
                <a16:creationId xmlns:a16="http://schemas.microsoft.com/office/drawing/2014/main" id="{2D86BFE0-914F-40BA-A08E-03259ED54C20}"/>
              </a:ext>
            </a:extLst>
          </p:cNvPr>
          <p:cNvSpPr txBox="1"/>
          <p:nvPr/>
        </p:nvSpPr>
        <p:spPr>
          <a:xfrm>
            <a:off x="7226635" y="6015138"/>
            <a:ext cx="254521" cy="307777"/>
          </a:xfrm>
          <a:prstGeom prst="rect">
            <a:avLst/>
          </a:prstGeom>
          <a:noFill/>
        </p:spPr>
        <p:txBody>
          <a:bodyPr wrap="square" rtlCol="0">
            <a:spAutoFit/>
          </a:bodyPr>
          <a:lstStyle/>
          <a:p>
            <a:r>
              <a:rPr lang="en-US" altLang="zh-CN" sz="1400" dirty="0"/>
              <a:t>7</a:t>
            </a:r>
            <a:endParaRPr lang="zh-CN" altLang="en-US" sz="1400" dirty="0"/>
          </a:p>
        </p:txBody>
      </p:sp>
      <p:sp>
        <p:nvSpPr>
          <p:cNvPr id="86" name="文本框 85">
            <a:extLst>
              <a:ext uri="{FF2B5EF4-FFF2-40B4-BE49-F238E27FC236}">
                <a16:creationId xmlns:a16="http://schemas.microsoft.com/office/drawing/2014/main" id="{34EFDF1E-4EFF-4A55-8FAD-EAA700FBD229}"/>
              </a:ext>
            </a:extLst>
          </p:cNvPr>
          <p:cNvSpPr txBox="1"/>
          <p:nvPr/>
        </p:nvSpPr>
        <p:spPr>
          <a:xfrm>
            <a:off x="7759397" y="5011296"/>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87" name="文本框 86">
            <a:extLst>
              <a:ext uri="{FF2B5EF4-FFF2-40B4-BE49-F238E27FC236}">
                <a16:creationId xmlns:a16="http://schemas.microsoft.com/office/drawing/2014/main" id="{1CB69A1D-B27B-4C4D-B76D-86606CA27259}"/>
              </a:ext>
            </a:extLst>
          </p:cNvPr>
          <p:cNvSpPr txBox="1"/>
          <p:nvPr/>
        </p:nvSpPr>
        <p:spPr>
          <a:xfrm>
            <a:off x="4066881" y="4610884"/>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88" name="文本框 87">
            <a:extLst>
              <a:ext uri="{FF2B5EF4-FFF2-40B4-BE49-F238E27FC236}">
                <a16:creationId xmlns:a16="http://schemas.microsoft.com/office/drawing/2014/main" id="{4787DD34-B4D8-462F-8ACB-BB986D0E5E26}"/>
              </a:ext>
            </a:extLst>
          </p:cNvPr>
          <p:cNvSpPr txBox="1"/>
          <p:nvPr/>
        </p:nvSpPr>
        <p:spPr>
          <a:xfrm>
            <a:off x="4243725" y="6495227"/>
            <a:ext cx="398166" cy="307777"/>
          </a:xfrm>
          <a:prstGeom prst="rect">
            <a:avLst/>
          </a:prstGeom>
          <a:noFill/>
        </p:spPr>
        <p:txBody>
          <a:bodyPr wrap="square" rtlCol="0">
            <a:spAutoFit/>
          </a:bodyPr>
          <a:lstStyle/>
          <a:p>
            <a:r>
              <a:rPr lang="en-US" altLang="zh-CN" sz="1400" dirty="0"/>
              <a:t>10</a:t>
            </a:r>
            <a:endParaRPr lang="zh-CN" altLang="en-US" sz="1400" dirty="0"/>
          </a:p>
        </p:txBody>
      </p:sp>
      <p:sp>
        <p:nvSpPr>
          <p:cNvPr id="89" name="文本框 88">
            <a:extLst>
              <a:ext uri="{FF2B5EF4-FFF2-40B4-BE49-F238E27FC236}">
                <a16:creationId xmlns:a16="http://schemas.microsoft.com/office/drawing/2014/main" id="{D447E4CA-4B73-4736-8ECA-D5129062D262}"/>
              </a:ext>
            </a:extLst>
          </p:cNvPr>
          <p:cNvSpPr txBox="1"/>
          <p:nvPr/>
        </p:nvSpPr>
        <p:spPr>
          <a:xfrm>
            <a:off x="3187636" y="5583891"/>
            <a:ext cx="245092" cy="307777"/>
          </a:xfrm>
          <a:prstGeom prst="rect">
            <a:avLst/>
          </a:prstGeom>
          <a:noFill/>
        </p:spPr>
        <p:txBody>
          <a:bodyPr wrap="square" rtlCol="0">
            <a:spAutoFit/>
          </a:bodyPr>
          <a:lstStyle/>
          <a:p>
            <a:r>
              <a:rPr lang="en-US" altLang="zh-CN" sz="1400" dirty="0"/>
              <a:t>6</a:t>
            </a:r>
            <a:endParaRPr lang="zh-CN" altLang="en-US" sz="1400" dirty="0"/>
          </a:p>
        </p:txBody>
      </p:sp>
      <p:sp>
        <p:nvSpPr>
          <p:cNvPr id="90" name="文本框 89">
            <a:extLst>
              <a:ext uri="{FF2B5EF4-FFF2-40B4-BE49-F238E27FC236}">
                <a16:creationId xmlns:a16="http://schemas.microsoft.com/office/drawing/2014/main" id="{61D6D257-0604-4BFE-ACD4-23E369CAAAF5}"/>
              </a:ext>
            </a:extLst>
          </p:cNvPr>
          <p:cNvSpPr txBox="1"/>
          <p:nvPr/>
        </p:nvSpPr>
        <p:spPr>
          <a:xfrm>
            <a:off x="2384979" y="4610884"/>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91" name="文本框 90">
            <a:extLst>
              <a:ext uri="{FF2B5EF4-FFF2-40B4-BE49-F238E27FC236}">
                <a16:creationId xmlns:a16="http://schemas.microsoft.com/office/drawing/2014/main" id="{7F8C0A9E-281E-4EB1-979A-570E397DAA88}"/>
              </a:ext>
            </a:extLst>
          </p:cNvPr>
          <p:cNvSpPr txBox="1"/>
          <p:nvPr/>
        </p:nvSpPr>
        <p:spPr>
          <a:xfrm>
            <a:off x="3472891" y="6529801"/>
            <a:ext cx="254521" cy="307777"/>
          </a:xfrm>
          <a:prstGeom prst="rect">
            <a:avLst/>
          </a:prstGeom>
          <a:noFill/>
        </p:spPr>
        <p:txBody>
          <a:bodyPr wrap="square" rtlCol="0">
            <a:spAutoFit/>
          </a:bodyPr>
          <a:lstStyle/>
          <a:p>
            <a:r>
              <a:rPr lang="en-US" altLang="zh-CN" sz="1400" dirty="0"/>
              <a:t>7</a:t>
            </a:r>
            <a:endParaRPr lang="zh-CN" altLang="en-US" sz="1400" dirty="0"/>
          </a:p>
        </p:txBody>
      </p:sp>
      <p:sp>
        <p:nvSpPr>
          <p:cNvPr id="92" name="文本框 91">
            <a:extLst>
              <a:ext uri="{FF2B5EF4-FFF2-40B4-BE49-F238E27FC236}">
                <a16:creationId xmlns:a16="http://schemas.microsoft.com/office/drawing/2014/main" id="{0A03A3A4-5488-40F3-B1AA-81219609483D}"/>
              </a:ext>
            </a:extLst>
          </p:cNvPr>
          <p:cNvSpPr txBox="1"/>
          <p:nvPr/>
        </p:nvSpPr>
        <p:spPr>
          <a:xfrm>
            <a:off x="3755400" y="6524257"/>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93" name="文本框 92">
            <a:extLst>
              <a:ext uri="{FF2B5EF4-FFF2-40B4-BE49-F238E27FC236}">
                <a16:creationId xmlns:a16="http://schemas.microsoft.com/office/drawing/2014/main" id="{F3496B82-3F5A-4339-9283-CE41C3959750}"/>
              </a:ext>
            </a:extLst>
          </p:cNvPr>
          <p:cNvSpPr txBox="1"/>
          <p:nvPr/>
        </p:nvSpPr>
        <p:spPr>
          <a:xfrm>
            <a:off x="3192779" y="4625611"/>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94" name="文本框 93">
            <a:extLst>
              <a:ext uri="{FF2B5EF4-FFF2-40B4-BE49-F238E27FC236}">
                <a16:creationId xmlns:a16="http://schemas.microsoft.com/office/drawing/2014/main" id="{FA39CD2F-EFA2-4DC3-BDDC-6916FD8E7F53}"/>
              </a:ext>
            </a:extLst>
          </p:cNvPr>
          <p:cNvSpPr txBox="1"/>
          <p:nvPr/>
        </p:nvSpPr>
        <p:spPr>
          <a:xfrm>
            <a:off x="2367699" y="5561440"/>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95" name="文本框 94">
            <a:extLst>
              <a:ext uri="{FF2B5EF4-FFF2-40B4-BE49-F238E27FC236}">
                <a16:creationId xmlns:a16="http://schemas.microsoft.com/office/drawing/2014/main" id="{B4085037-093E-4405-8306-1356ABF7B724}"/>
              </a:ext>
            </a:extLst>
          </p:cNvPr>
          <p:cNvSpPr txBox="1"/>
          <p:nvPr/>
        </p:nvSpPr>
        <p:spPr>
          <a:xfrm>
            <a:off x="2710400" y="5574797"/>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96" name="文本框 95">
            <a:extLst>
              <a:ext uri="{FF2B5EF4-FFF2-40B4-BE49-F238E27FC236}">
                <a16:creationId xmlns:a16="http://schemas.microsoft.com/office/drawing/2014/main" id="{6D66BCCE-6207-4CCE-8F68-06FEB43822B2}"/>
              </a:ext>
            </a:extLst>
          </p:cNvPr>
          <p:cNvSpPr txBox="1"/>
          <p:nvPr/>
        </p:nvSpPr>
        <p:spPr>
          <a:xfrm>
            <a:off x="3500879" y="5583891"/>
            <a:ext cx="254521" cy="307777"/>
          </a:xfrm>
          <a:prstGeom prst="rect">
            <a:avLst/>
          </a:prstGeom>
          <a:noFill/>
        </p:spPr>
        <p:txBody>
          <a:bodyPr wrap="square" rtlCol="0">
            <a:spAutoFit/>
          </a:bodyPr>
          <a:lstStyle/>
          <a:p>
            <a:r>
              <a:rPr lang="en-US" altLang="zh-CN" sz="1400" dirty="0"/>
              <a:t>7</a:t>
            </a:r>
            <a:endParaRPr lang="zh-CN" altLang="en-US" sz="1400" dirty="0"/>
          </a:p>
        </p:txBody>
      </p:sp>
      <p:sp>
        <p:nvSpPr>
          <p:cNvPr id="97" name="文本框 96">
            <a:extLst>
              <a:ext uri="{FF2B5EF4-FFF2-40B4-BE49-F238E27FC236}">
                <a16:creationId xmlns:a16="http://schemas.microsoft.com/office/drawing/2014/main" id="{CCA21F76-3F4C-4986-A03B-4CA78C078B3A}"/>
              </a:ext>
            </a:extLst>
          </p:cNvPr>
          <p:cNvSpPr txBox="1"/>
          <p:nvPr/>
        </p:nvSpPr>
        <p:spPr>
          <a:xfrm>
            <a:off x="4557361" y="6506391"/>
            <a:ext cx="418112" cy="307777"/>
          </a:xfrm>
          <a:prstGeom prst="rect">
            <a:avLst/>
          </a:prstGeom>
          <a:noFill/>
        </p:spPr>
        <p:txBody>
          <a:bodyPr wrap="square" rtlCol="0">
            <a:spAutoFit/>
          </a:bodyPr>
          <a:lstStyle/>
          <a:p>
            <a:r>
              <a:rPr lang="en-US" altLang="zh-CN" sz="1400" dirty="0"/>
              <a:t>11</a:t>
            </a:r>
            <a:endParaRPr lang="zh-CN" altLang="en-US" sz="1400" dirty="0"/>
          </a:p>
        </p:txBody>
      </p:sp>
      <p:sp>
        <p:nvSpPr>
          <p:cNvPr id="98" name="文本框 97">
            <a:extLst>
              <a:ext uri="{FF2B5EF4-FFF2-40B4-BE49-F238E27FC236}">
                <a16:creationId xmlns:a16="http://schemas.microsoft.com/office/drawing/2014/main" id="{BD85175D-80CC-4AEF-9E69-3BDD9E4E9964}"/>
              </a:ext>
            </a:extLst>
          </p:cNvPr>
          <p:cNvSpPr txBox="1"/>
          <p:nvPr/>
        </p:nvSpPr>
        <p:spPr>
          <a:xfrm>
            <a:off x="2983723" y="6539617"/>
            <a:ext cx="418112" cy="307777"/>
          </a:xfrm>
          <a:prstGeom prst="rect">
            <a:avLst/>
          </a:prstGeom>
          <a:noFill/>
        </p:spPr>
        <p:txBody>
          <a:bodyPr wrap="square" rtlCol="0">
            <a:spAutoFit/>
          </a:bodyPr>
          <a:lstStyle/>
          <a:p>
            <a:r>
              <a:rPr lang="en-US" altLang="zh-CN" sz="1400" dirty="0"/>
              <a:t>5</a:t>
            </a:r>
            <a:endParaRPr lang="zh-CN" altLang="en-US" sz="1400" dirty="0"/>
          </a:p>
        </p:txBody>
      </p:sp>
      <p:sp>
        <p:nvSpPr>
          <p:cNvPr id="99" name="文本框 98">
            <a:extLst>
              <a:ext uri="{FF2B5EF4-FFF2-40B4-BE49-F238E27FC236}">
                <a16:creationId xmlns:a16="http://schemas.microsoft.com/office/drawing/2014/main" id="{DC08BDFA-C6B3-4834-BD72-6B86CDF011EE}"/>
              </a:ext>
            </a:extLst>
          </p:cNvPr>
          <p:cNvSpPr txBox="1"/>
          <p:nvPr/>
        </p:nvSpPr>
        <p:spPr>
          <a:xfrm>
            <a:off x="2721350" y="6539618"/>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100" name="文本框 99">
            <a:extLst>
              <a:ext uri="{FF2B5EF4-FFF2-40B4-BE49-F238E27FC236}">
                <a16:creationId xmlns:a16="http://schemas.microsoft.com/office/drawing/2014/main" id="{80740459-082E-4A19-BCFF-13EAE545B40B}"/>
              </a:ext>
            </a:extLst>
          </p:cNvPr>
          <p:cNvSpPr txBox="1"/>
          <p:nvPr/>
        </p:nvSpPr>
        <p:spPr>
          <a:xfrm>
            <a:off x="4284882" y="5581536"/>
            <a:ext cx="418112" cy="307777"/>
          </a:xfrm>
          <a:prstGeom prst="rect">
            <a:avLst/>
          </a:prstGeom>
          <a:noFill/>
        </p:spPr>
        <p:txBody>
          <a:bodyPr wrap="square" rtlCol="0">
            <a:spAutoFit/>
          </a:bodyPr>
          <a:lstStyle/>
          <a:p>
            <a:r>
              <a:rPr lang="en-US" altLang="zh-CN" sz="1400" dirty="0"/>
              <a:t>10</a:t>
            </a:r>
            <a:endParaRPr lang="zh-CN" altLang="en-US" sz="1400" dirty="0"/>
          </a:p>
        </p:txBody>
      </p:sp>
      <p:sp>
        <p:nvSpPr>
          <p:cNvPr id="101" name="文本框 100">
            <a:extLst>
              <a:ext uri="{FF2B5EF4-FFF2-40B4-BE49-F238E27FC236}">
                <a16:creationId xmlns:a16="http://schemas.microsoft.com/office/drawing/2014/main" id="{3FCEC579-ECA9-420F-A295-F0F6937C8B77}"/>
              </a:ext>
            </a:extLst>
          </p:cNvPr>
          <p:cNvSpPr txBox="1"/>
          <p:nvPr/>
        </p:nvSpPr>
        <p:spPr>
          <a:xfrm>
            <a:off x="4912576" y="4630691"/>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02" name="文本框 101">
            <a:extLst>
              <a:ext uri="{FF2B5EF4-FFF2-40B4-BE49-F238E27FC236}">
                <a16:creationId xmlns:a16="http://schemas.microsoft.com/office/drawing/2014/main" id="{37C97600-39AB-4CC9-A2AF-092FCC07C2DA}"/>
              </a:ext>
            </a:extLst>
          </p:cNvPr>
          <p:cNvSpPr txBox="1"/>
          <p:nvPr/>
        </p:nvSpPr>
        <p:spPr>
          <a:xfrm>
            <a:off x="4243725" y="1866675"/>
            <a:ext cx="418112" cy="307777"/>
          </a:xfrm>
          <a:prstGeom prst="rect">
            <a:avLst/>
          </a:prstGeom>
          <a:noFill/>
        </p:spPr>
        <p:txBody>
          <a:bodyPr wrap="square" rtlCol="0">
            <a:spAutoFit/>
          </a:bodyPr>
          <a:lstStyle/>
          <a:p>
            <a:r>
              <a:rPr lang="en-US" altLang="zh-CN" sz="1400" dirty="0"/>
              <a:t>10</a:t>
            </a:r>
            <a:endParaRPr lang="zh-CN" altLang="en-US" sz="1400" dirty="0"/>
          </a:p>
        </p:txBody>
      </p:sp>
      <p:sp>
        <p:nvSpPr>
          <p:cNvPr id="103" name="文本框 102">
            <a:extLst>
              <a:ext uri="{FF2B5EF4-FFF2-40B4-BE49-F238E27FC236}">
                <a16:creationId xmlns:a16="http://schemas.microsoft.com/office/drawing/2014/main" id="{DCE8E2E6-9A02-4F08-A72F-4509F95E10AB}"/>
              </a:ext>
            </a:extLst>
          </p:cNvPr>
          <p:cNvSpPr txBox="1"/>
          <p:nvPr/>
        </p:nvSpPr>
        <p:spPr>
          <a:xfrm>
            <a:off x="8724036" y="5562490"/>
            <a:ext cx="418112" cy="307777"/>
          </a:xfrm>
          <a:prstGeom prst="rect">
            <a:avLst/>
          </a:prstGeom>
          <a:noFill/>
        </p:spPr>
        <p:txBody>
          <a:bodyPr wrap="square" rtlCol="0">
            <a:spAutoFit/>
          </a:bodyPr>
          <a:lstStyle/>
          <a:p>
            <a:r>
              <a:rPr lang="en-US" altLang="zh-CN" sz="1400" dirty="0"/>
              <a:t>25</a:t>
            </a:r>
            <a:endParaRPr lang="zh-CN" altLang="en-US" sz="1400" dirty="0"/>
          </a:p>
        </p:txBody>
      </p:sp>
      <p:sp>
        <p:nvSpPr>
          <p:cNvPr id="104" name="文本框 103">
            <a:extLst>
              <a:ext uri="{FF2B5EF4-FFF2-40B4-BE49-F238E27FC236}">
                <a16:creationId xmlns:a16="http://schemas.microsoft.com/office/drawing/2014/main" id="{ED9F59B6-CF8D-41B9-BE64-1C447FA13C14}"/>
              </a:ext>
            </a:extLst>
          </p:cNvPr>
          <p:cNvSpPr txBox="1"/>
          <p:nvPr/>
        </p:nvSpPr>
        <p:spPr>
          <a:xfrm>
            <a:off x="8712188" y="4688645"/>
            <a:ext cx="418112" cy="307777"/>
          </a:xfrm>
          <a:prstGeom prst="rect">
            <a:avLst/>
          </a:prstGeom>
          <a:noFill/>
        </p:spPr>
        <p:txBody>
          <a:bodyPr wrap="square" rtlCol="0">
            <a:spAutoFit/>
          </a:bodyPr>
          <a:lstStyle/>
          <a:p>
            <a:r>
              <a:rPr lang="en-US" altLang="zh-CN" sz="1400" dirty="0"/>
              <a:t>25</a:t>
            </a:r>
            <a:endParaRPr lang="zh-CN" altLang="en-US" sz="1400" dirty="0"/>
          </a:p>
        </p:txBody>
      </p:sp>
      <p:sp>
        <p:nvSpPr>
          <p:cNvPr id="105" name="文本框 104">
            <a:extLst>
              <a:ext uri="{FF2B5EF4-FFF2-40B4-BE49-F238E27FC236}">
                <a16:creationId xmlns:a16="http://schemas.microsoft.com/office/drawing/2014/main" id="{10F7EE7C-635B-4DAD-AD73-C702E4C0FC98}"/>
              </a:ext>
            </a:extLst>
          </p:cNvPr>
          <p:cNvSpPr txBox="1"/>
          <p:nvPr/>
        </p:nvSpPr>
        <p:spPr>
          <a:xfrm>
            <a:off x="6666249" y="5570243"/>
            <a:ext cx="418112" cy="307777"/>
          </a:xfrm>
          <a:prstGeom prst="rect">
            <a:avLst/>
          </a:prstGeom>
          <a:noFill/>
        </p:spPr>
        <p:txBody>
          <a:bodyPr wrap="square" rtlCol="0">
            <a:spAutoFit/>
          </a:bodyPr>
          <a:lstStyle/>
          <a:p>
            <a:r>
              <a:rPr lang="en-US" altLang="zh-CN" sz="1400" dirty="0"/>
              <a:t>18</a:t>
            </a:r>
            <a:endParaRPr lang="zh-CN" altLang="en-US" sz="1400" dirty="0"/>
          </a:p>
        </p:txBody>
      </p:sp>
      <p:sp>
        <p:nvSpPr>
          <p:cNvPr id="106" name="文本框 105">
            <a:extLst>
              <a:ext uri="{FF2B5EF4-FFF2-40B4-BE49-F238E27FC236}">
                <a16:creationId xmlns:a16="http://schemas.microsoft.com/office/drawing/2014/main" id="{0D0ADA3D-DA38-4A90-BCE9-5B1DD50F54D1}"/>
              </a:ext>
            </a:extLst>
          </p:cNvPr>
          <p:cNvSpPr txBox="1"/>
          <p:nvPr/>
        </p:nvSpPr>
        <p:spPr>
          <a:xfrm>
            <a:off x="7854989" y="4652983"/>
            <a:ext cx="418112" cy="307777"/>
          </a:xfrm>
          <a:prstGeom prst="rect">
            <a:avLst/>
          </a:prstGeom>
          <a:noFill/>
        </p:spPr>
        <p:txBody>
          <a:bodyPr wrap="square" rtlCol="0">
            <a:spAutoFit/>
          </a:bodyPr>
          <a:lstStyle/>
          <a:p>
            <a:r>
              <a:rPr lang="en-US" altLang="zh-CN" sz="1400" dirty="0"/>
              <a:t>22</a:t>
            </a:r>
            <a:endParaRPr lang="zh-CN" altLang="en-US" sz="1400" dirty="0"/>
          </a:p>
        </p:txBody>
      </p:sp>
      <p:sp>
        <p:nvSpPr>
          <p:cNvPr id="107" name="文本框 106">
            <a:extLst>
              <a:ext uri="{FF2B5EF4-FFF2-40B4-BE49-F238E27FC236}">
                <a16:creationId xmlns:a16="http://schemas.microsoft.com/office/drawing/2014/main" id="{C87D9514-4FD6-4D84-BBD7-84D80E683C71}"/>
              </a:ext>
            </a:extLst>
          </p:cNvPr>
          <p:cNvSpPr txBox="1"/>
          <p:nvPr/>
        </p:nvSpPr>
        <p:spPr>
          <a:xfrm>
            <a:off x="127476" y="1421761"/>
            <a:ext cx="1300882" cy="369332"/>
          </a:xfrm>
          <a:prstGeom prst="rect">
            <a:avLst/>
          </a:prstGeom>
          <a:noFill/>
        </p:spPr>
        <p:txBody>
          <a:bodyPr wrap="square" rtlCol="0">
            <a:spAutoFit/>
          </a:bodyPr>
          <a:lstStyle/>
          <a:p>
            <a:r>
              <a:rPr lang="en-US" altLang="zh-CN" dirty="0"/>
              <a:t>local core1</a:t>
            </a:r>
            <a:endParaRPr lang="zh-CN" altLang="en-US" dirty="0"/>
          </a:p>
        </p:txBody>
      </p:sp>
      <p:sp>
        <p:nvSpPr>
          <p:cNvPr id="108" name="文本框 107">
            <a:extLst>
              <a:ext uri="{FF2B5EF4-FFF2-40B4-BE49-F238E27FC236}">
                <a16:creationId xmlns:a16="http://schemas.microsoft.com/office/drawing/2014/main" id="{382DFED6-CC40-4E60-93C9-11F88D9095E4}"/>
              </a:ext>
            </a:extLst>
          </p:cNvPr>
          <p:cNvSpPr txBox="1"/>
          <p:nvPr/>
        </p:nvSpPr>
        <p:spPr>
          <a:xfrm>
            <a:off x="127476" y="2305523"/>
            <a:ext cx="1300882" cy="369332"/>
          </a:xfrm>
          <a:prstGeom prst="rect">
            <a:avLst/>
          </a:prstGeom>
          <a:noFill/>
        </p:spPr>
        <p:txBody>
          <a:bodyPr wrap="square" rtlCol="0">
            <a:spAutoFit/>
          </a:bodyPr>
          <a:lstStyle/>
          <a:p>
            <a:r>
              <a:rPr lang="en-US" altLang="zh-CN" dirty="0"/>
              <a:t>local core2</a:t>
            </a:r>
            <a:endParaRPr lang="zh-CN" altLang="en-US" dirty="0"/>
          </a:p>
        </p:txBody>
      </p:sp>
      <p:sp>
        <p:nvSpPr>
          <p:cNvPr id="109" name="文本框 108">
            <a:extLst>
              <a:ext uri="{FF2B5EF4-FFF2-40B4-BE49-F238E27FC236}">
                <a16:creationId xmlns:a16="http://schemas.microsoft.com/office/drawing/2014/main" id="{FE5AE9B0-6C19-4DAC-8A1D-8B923F675585}"/>
              </a:ext>
            </a:extLst>
          </p:cNvPr>
          <p:cNvSpPr txBox="1"/>
          <p:nvPr/>
        </p:nvSpPr>
        <p:spPr>
          <a:xfrm>
            <a:off x="131034" y="3210493"/>
            <a:ext cx="1300882" cy="369332"/>
          </a:xfrm>
          <a:prstGeom prst="rect">
            <a:avLst/>
          </a:prstGeom>
          <a:noFill/>
        </p:spPr>
        <p:txBody>
          <a:bodyPr wrap="square" rtlCol="0">
            <a:spAutoFit/>
          </a:bodyPr>
          <a:lstStyle/>
          <a:p>
            <a:r>
              <a:rPr lang="en-US" altLang="zh-CN" dirty="0"/>
              <a:t>local core3</a:t>
            </a:r>
            <a:endParaRPr lang="zh-CN" altLang="en-US" dirty="0"/>
          </a:p>
        </p:txBody>
      </p:sp>
      <p:sp>
        <p:nvSpPr>
          <p:cNvPr id="110" name="文本框 109">
            <a:extLst>
              <a:ext uri="{FF2B5EF4-FFF2-40B4-BE49-F238E27FC236}">
                <a16:creationId xmlns:a16="http://schemas.microsoft.com/office/drawing/2014/main" id="{F50EA9DD-25EA-4217-89FE-DCF71B4F1AC4}"/>
              </a:ext>
            </a:extLst>
          </p:cNvPr>
          <p:cNvSpPr txBox="1"/>
          <p:nvPr/>
        </p:nvSpPr>
        <p:spPr>
          <a:xfrm>
            <a:off x="215440" y="3948177"/>
            <a:ext cx="1037890" cy="646331"/>
          </a:xfrm>
          <a:prstGeom prst="rect">
            <a:avLst/>
          </a:prstGeom>
          <a:noFill/>
        </p:spPr>
        <p:txBody>
          <a:bodyPr wrap="square" rtlCol="0">
            <a:spAutoFit/>
          </a:bodyPr>
          <a:lstStyle/>
          <a:p>
            <a:r>
              <a:rPr lang="en-US" altLang="zh-CN" dirty="0"/>
              <a:t>wireless sending</a:t>
            </a:r>
            <a:endParaRPr lang="zh-CN" altLang="en-US" dirty="0"/>
          </a:p>
        </p:txBody>
      </p:sp>
      <p:sp>
        <p:nvSpPr>
          <p:cNvPr id="111" name="文本框 110">
            <a:extLst>
              <a:ext uri="{FF2B5EF4-FFF2-40B4-BE49-F238E27FC236}">
                <a16:creationId xmlns:a16="http://schemas.microsoft.com/office/drawing/2014/main" id="{47A60B71-7297-4E6E-9A19-3838C1ED54CB}"/>
              </a:ext>
            </a:extLst>
          </p:cNvPr>
          <p:cNvSpPr txBox="1"/>
          <p:nvPr/>
        </p:nvSpPr>
        <p:spPr>
          <a:xfrm>
            <a:off x="237419" y="5848737"/>
            <a:ext cx="1129463" cy="646331"/>
          </a:xfrm>
          <a:prstGeom prst="rect">
            <a:avLst/>
          </a:prstGeom>
          <a:noFill/>
        </p:spPr>
        <p:txBody>
          <a:bodyPr wrap="square" rtlCol="0">
            <a:spAutoFit/>
          </a:bodyPr>
          <a:lstStyle/>
          <a:p>
            <a:r>
              <a:rPr lang="en-US" altLang="zh-CN" dirty="0"/>
              <a:t>wireless receiving</a:t>
            </a:r>
            <a:endParaRPr lang="zh-CN" altLang="en-US" dirty="0"/>
          </a:p>
        </p:txBody>
      </p:sp>
      <p:sp>
        <p:nvSpPr>
          <p:cNvPr id="112" name="文本框 111">
            <a:extLst>
              <a:ext uri="{FF2B5EF4-FFF2-40B4-BE49-F238E27FC236}">
                <a16:creationId xmlns:a16="http://schemas.microsoft.com/office/drawing/2014/main" id="{156CE6A4-A488-44F1-99BA-96EA70CDC02E}"/>
              </a:ext>
            </a:extLst>
          </p:cNvPr>
          <p:cNvSpPr txBox="1"/>
          <p:nvPr/>
        </p:nvSpPr>
        <p:spPr>
          <a:xfrm>
            <a:off x="127476" y="5144871"/>
            <a:ext cx="1300882" cy="369332"/>
          </a:xfrm>
          <a:prstGeom prst="rect">
            <a:avLst/>
          </a:prstGeom>
          <a:noFill/>
        </p:spPr>
        <p:txBody>
          <a:bodyPr wrap="square" rtlCol="0">
            <a:spAutoFit/>
          </a:bodyPr>
          <a:lstStyle/>
          <a:p>
            <a:pPr algn="ctr"/>
            <a:r>
              <a:rPr lang="en-US" altLang="zh-CN" dirty="0"/>
              <a:t>Cloud</a:t>
            </a:r>
            <a:endParaRPr lang="zh-CN" altLang="en-US" dirty="0"/>
          </a:p>
        </p:txBody>
      </p:sp>
      <p:cxnSp>
        <p:nvCxnSpPr>
          <p:cNvPr id="113" name="直接连接符 112">
            <a:extLst>
              <a:ext uri="{FF2B5EF4-FFF2-40B4-BE49-F238E27FC236}">
                <a16:creationId xmlns:a16="http://schemas.microsoft.com/office/drawing/2014/main" id="{DEFF6137-652C-4186-962C-B1966A1B1991}"/>
              </a:ext>
            </a:extLst>
          </p:cNvPr>
          <p:cNvCxnSpPr>
            <a:cxnSpLocks/>
          </p:cNvCxnSpPr>
          <p:nvPr/>
        </p:nvCxnSpPr>
        <p:spPr>
          <a:xfrm>
            <a:off x="1660689" y="2678389"/>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4732BD3E-6440-4F37-8A4C-363E24F5CB5D}"/>
              </a:ext>
            </a:extLst>
          </p:cNvPr>
          <p:cNvCxnSpPr>
            <a:cxnSpLocks/>
          </p:cNvCxnSpPr>
          <p:nvPr/>
        </p:nvCxnSpPr>
        <p:spPr>
          <a:xfrm>
            <a:off x="1651262" y="1783671"/>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079809C8-1124-4B68-859C-BC9624B727FB}"/>
              </a:ext>
            </a:extLst>
          </p:cNvPr>
          <p:cNvCxnSpPr>
            <a:cxnSpLocks/>
          </p:cNvCxnSpPr>
          <p:nvPr/>
        </p:nvCxnSpPr>
        <p:spPr>
          <a:xfrm>
            <a:off x="1630837" y="4544670"/>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D66F6678-A991-43BD-A061-D89C6456C779}"/>
              </a:ext>
            </a:extLst>
          </p:cNvPr>
          <p:cNvCxnSpPr>
            <a:cxnSpLocks/>
          </p:cNvCxnSpPr>
          <p:nvPr/>
        </p:nvCxnSpPr>
        <p:spPr>
          <a:xfrm>
            <a:off x="1640263" y="5509657"/>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09E3D8B5-903E-4BEF-A7A8-43D7A1158A59}"/>
              </a:ext>
            </a:extLst>
          </p:cNvPr>
          <p:cNvCxnSpPr>
            <a:cxnSpLocks/>
          </p:cNvCxnSpPr>
          <p:nvPr/>
        </p:nvCxnSpPr>
        <p:spPr>
          <a:xfrm>
            <a:off x="1640263" y="6495069"/>
            <a:ext cx="9427" cy="7305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a16="http://schemas.microsoft.com/office/drawing/2014/main" id="{55EF8736-2B08-4337-B853-19B570D2611D}"/>
              </a:ext>
            </a:extLst>
          </p:cNvPr>
          <p:cNvSpPr txBox="1"/>
          <p:nvPr/>
        </p:nvSpPr>
        <p:spPr>
          <a:xfrm>
            <a:off x="1528714" y="1841058"/>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1" name="文本框 120">
            <a:extLst>
              <a:ext uri="{FF2B5EF4-FFF2-40B4-BE49-F238E27FC236}">
                <a16:creationId xmlns:a16="http://schemas.microsoft.com/office/drawing/2014/main" id="{183582AD-00DA-4ADC-81AD-E4892D1BC146}"/>
              </a:ext>
            </a:extLst>
          </p:cNvPr>
          <p:cNvSpPr txBox="1"/>
          <p:nvPr/>
        </p:nvSpPr>
        <p:spPr>
          <a:xfrm>
            <a:off x="1528713" y="2727654"/>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2" name="文本框 121">
            <a:extLst>
              <a:ext uri="{FF2B5EF4-FFF2-40B4-BE49-F238E27FC236}">
                <a16:creationId xmlns:a16="http://schemas.microsoft.com/office/drawing/2014/main" id="{4A0E56A9-6096-4EDA-89C4-6C5FDF304E96}"/>
              </a:ext>
            </a:extLst>
          </p:cNvPr>
          <p:cNvSpPr txBox="1"/>
          <p:nvPr/>
        </p:nvSpPr>
        <p:spPr>
          <a:xfrm>
            <a:off x="1517716" y="3622248"/>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3" name="文本框 122">
            <a:extLst>
              <a:ext uri="{FF2B5EF4-FFF2-40B4-BE49-F238E27FC236}">
                <a16:creationId xmlns:a16="http://schemas.microsoft.com/office/drawing/2014/main" id="{6ACE0485-ADBF-4369-82E0-1B532D2BE01D}"/>
              </a:ext>
            </a:extLst>
          </p:cNvPr>
          <p:cNvSpPr txBox="1"/>
          <p:nvPr/>
        </p:nvSpPr>
        <p:spPr>
          <a:xfrm>
            <a:off x="1517716" y="4612062"/>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4" name="文本框 123">
            <a:extLst>
              <a:ext uri="{FF2B5EF4-FFF2-40B4-BE49-F238E27FC236}">
                <a16:creationId xmlns:a16="http://schemas.microsoft.com/office/drawing/2014/main" id="{C066AC3C-111D-4970-9DD6-7F150DC3D411}"/>
              </a:ext>
            </a:extLst>
          </p:cNvPr>
          <p:cNvSpPr txBox="1"/>
          <p:nvPr/>
        </p:nvSpPr>
        <p:spPr>
          <a:xfrm>
            <a:off x="1508289" y="5573929"/>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5" name="文本框 124">
            <a:extLst>
              <a:ext uri="{FF2B5EF4-FFF2-40B4-BE49-F238E27FC236}">
                <a16:creationId xmlns:a16="http://schemas.microsoft.com/office/drawing/2014/main" id="{5A394168-59DE-499E-8B64-394909CF64AA}"/>
              </a:ext>
            </a:extLst>
          </p:cNvPr>
          <p:cNvSpPr txBox="1"/>
          <p:nvPr/>
        </p:nvSpPr>
        <p:spPr>
          <a:xfrm>
            <a:off x="1517716" y="6515966"/>
            <a:ext cx="254521" cy="307777"/>
          </a:xfrm>
          <a:prstGeom prst="rect">
            <a:avLst/>
          </a:prstGeom>
          <a:noFill/>
        </p:spPr>
        <p:txBody>
          <a:bodyPr wrap="square" rtlCol="0">
            <a:spAutoFit/>
          </a:bodyPr>
          <a:lstStyle/>
          <a:p>
            <a:r>
              <a:rPr lang="en-US" altLang="zh-CN" sz="1400" dirty="0"/>
              <a:t>0</a:t>
            </a:r>
            <a:endParaRPr lang="zh-CN" altLang="en-US" sz="1400" dirty="0"/>
          </a:p>
        </p:txBody>
      </p:sp>
      <p:cxnSp>
        <p:nvCxnSpPr>
          <p:cNvPr id="118" name="直接箭头连接符 117">
            <a:extLst>
              <a:ext uri="{FF2B5EF4-FFF2-40B4-BE49-F238E27FC236}">
                <a16:creationId xmlns:a16="http://schemas.microsoft.com/office/drawing/2014/main" id="{84AFCB04-474A-4A0F-B180-4E05BA95772A}"/>
              </a:ext>
            </a:extLst>
          </p:cNvPr>
          <p:cNvCxnSpPr>
            <a:cxnSpLocks/>
          </p:cNvCxnSpPr>
          <p:nvPr/>
        </p:nvCxnSpPr>
        <p:spPr>
          <a:xfrm>
            <a:off x="2485733" y="4449451"/>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9FAE86DF-D0F8-4C9C-81E9-120819C5A30C}"/>
              </a:ext>
            </a:extLst>
          </p:cNvPr>
          <p:cNvCxnSpPr>
            <a:cxnSpLocks/>
          </p:cNvCxnSpPr>
          <p:nvPr/>
        </p:nvCxnSpPr>
        <p:spPr>
          <a:xfrm>
            <a:off x="3310182" y="537327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6DBC495-279A-4C1F-AE29-969F764DF245}"/>
              </a:ext>
            </a:extLst>
          </p:cNvPr>
          <p:cNvCxnSpPr>
            <a:cxnSpLocks/>
          </p:cNvCxnSpPr>
          <p:nvPr/>
        </p:nvCxnSpPr>
        <p:spPr>
          <a:xfrm>
            <a:off x="3565686" y="6369378"/>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AF35B6DD-D00C-45AB-884B-9FEF4D54A082}"/>
              </a:ext>
            </a:extLst>
          </p:cNvPr>
          <p:cNvCxnSpPr>
            <a:cxnSpLocks/>
          </p:cNvCxnSpPr>
          <p:nvPr/>
        </p:nvCxnSpPr>
        <p:spPr>
          <a:xfrm>
            <a:off x="3372504" y="4449451"/>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9F04E3E6-BF2F-4861-A0CF-7AC1C0811FC2}"/>
              </a:ext>
            </a:extLst>
          </p:cNvPr>
          <p:cNvCxnSpPr>
            <a:cxnSpLocks/>
          </p:cNvCxnSpPr>
          <p:nvPr/>
        </p:nvCxnSpPr>
        <p:spPr>
          <a:xfrm>
            <a:off x="4158691" y="537327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329A51D5-387C-4F61-90F7-74F7C113A28E}"/>
              </a:ext>
            </a:extLst>
          </p:cNvPr>
          <p:cNvCxnSpPr>
            <a:cxnSpLocks/>
          </p:cNvCxnSpPr>
          <p:nvPr/>
        </p:nvCxnSpPr>
        <p:spPr>
          <a:xfrm>
            <a:off x="4425062" y="638028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3E4ED561-3D53-471B-B020-EF5249192B1A}"/>
              </a:ext>
            </a:extLst>
          </p:cNvPr>
          <p:cNvCxnSpPr>
            <a:cxnSpLocks/>
          </p:cNvCxnSpPr>
          <p:nvPr/>
        </p:nvCxnSpPr>
        <p:spPr>
          <a:xfrm>
            <a:off x="4158691" y="549935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5BF155E8-1903-4922-8596-92B8E0A9E170}"/>
              </a:ext>
            </a:extLst>
          </p:cNvPr>
          <p:cNvCxnSpPr>
            <a:cxnSpLocks/>
          </p:cNvCxnSpPr>
          <p:nvPr/>
        </p:nvCxnSpPr>
        <p:spPr>
          <a:xfrm>
            <a:off x="4472424" y="5516283"/>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CB27E869-70A5-487B-9AAA-3E0613605139}"/>
              </a:ext>
            </a:extLst>
          </p:cNvPr>
          <p:cNvCxnSpPr>
            <a:cxnSpLocks/>
          </p:cNvCxnSpPr>
          <p:nvPr/>
        </p:nvCxnSpPr>
        <p:spPr>
          <a:xfrm>
            <a:off x="4440976" y="648772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CA6B8B5D-2148-45EA-AFB5-7BA44E871844}"/>
              </a:ext>
            </a:extLst>
          </p:cNvPr>
          <p:cNvCxnSpPr>
            <a:cxnSpLocks/>
          </p:cNvCxnSpPr>
          <p:nvPr/>
        </p:nvCxnSpPr>
        <p:spPr>
          <a:xfrm>
            <a:off x="4750483" y="6495068"/>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14E456A0-66AA-4610-9303-42F0587A72DB}"/>
              </a:ext>
            </a:extLst>
          </p:cNvPr>
          <p:cNvSpPr txBox="1"/>
          <p:nvPr/>
        </p:nvSpPr>
        <p:spPr>
          <a:xfrm>
            <a:off x="4013935" y="5583185"/>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136" name="文本框 135">
            <a:extLst>
              <a:ext uri="{FF2B5EF4-FFF2-40B4-BE49-F238E27FC236}">
                <a16:creationId xmlns:a16="http://schemas.microsoft.com/office/drawing/2014/main" id="{214E1577-D542-4457-B6ED-2758FA1D435B}"/>
              </a:ext>
            </a:extLst>
          </p:cNvPr>
          <p:cNvSpPr txBox="1"/>
          <p:nvPr/>
        </p:nvSpPr>
        <p:spPr>
          <a:xfrm>
            <a:off x="4170541" y="5005570"/>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137" name="文本框 136">
            <a:extLst>
              <a:ext uri="{FF2B5EF4-FFF2-40B4-BE49-F238E27FC236}">
                <a16:creationId xmlns:a16="http://schemas.microsoft.com/office/drawing/2014/main" id="{A584C43D-025E-4819-B2B4-C9CE35D33ACF}"/>
              </a:ext>
            </a:extLst>
          </p:cNvPr>
          <p:cNvSpPr txBox="1"/>
          <p:nvPr/>
        </p:nvSpPr>
        <p:spPr>
          <a:xfrm>
            <a:off x="4400746" y="6006771"/>
            <a:ext cx="254521" cy="307777"/>
          </a:xfrm>
          <a:prstGeom prst="rect">
            <a:avLst/>
          </a:prstGeom>
          <a:noFill/>
        </p:spPr>
        <p:txBody>
          <a:bodyPr wrap="square" rtlCol="0">
            <a:spAutoFit/>
          </a:bodyPr>
          <a:lstStyle/>
          <a:p>
            <a:r>
              <a:rPr lang="en-US" altLang="zh-CN" sz="1400" dirty="0"/>
              <a:t>2</a:t>
            </a:r>
            <a:endParaRPr lang="zh-CN" altLang="en-US" sz="1400" dirty="0"/>
          </a:p>
        </p:txBody>
      </p:sp>
      <p:cxnSp>
        <p:nvCxnSpPr>
          <p:cNvPr id="138" name="直接箭头连接符 137">
            <a:extLst>
              <a:ext uri="{FF2B5EF4-FFF2-40B4-BE49-F238E27FC236}">
                <a16:creationId xmlns:a16="http://schemas.microsoft.com/office/drawing/2014/main" id="{4D335630-BA3B-42F2-84B9-E62D1B96199B}"/>
              </a:ext>
            </a:extLst>
          </p:cNvPr>
          <p:cNvCxnSpPr>
            <a:cxnSpLocks/>
          </p:cNvCxnSpPr>
          <p:nvPr/>
        </p:nvCxnSpPr>
        <p:spPr>
          <a:xfrm>
            <a:off x="4243725" y="4449451"/>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文本框 139">
            <a:extLst>
              <a:ext uri="{FF2B5EF4-FFF2-40B4-BE49-F238E27FC236}">
                <a16:creationId xmlns:a16="http://schemas.microsoft.com/office/drawing/2014/main" id="{70D12966-68AD-494B-99C5-0703F94F9FAD}"/>
              </a:ext>
            </a:extLst>
          </p:cNvPr>
          <p:cNvSpPr txBox="1"/>
          <p:nvPr/>
        </p:nvSpPr>
        <p:spPr>
          <a:xfrm>
            <a:off x="3727411" y="4108566"/>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141" name="文本框 140">
            <a:extLst>
              <a:ext uri="{FF2B5EF4-FFF2-40B4-BE49-F238E27FC236}">
                <a16:creationId xmlns:a16="http://schemas.microsoft.com/office/drawing/2014/main" id="{90839266-4044-423E-BD13-AB433E9926AE}"/>
              </a:ext>
            </a:extLst>
          </p:cNvPr>
          <p:cNvSpPr txBox="1"/>
          <p:nvPr/>
        </p:nvSpPr>
        <p:spPr>
          <a:xfrm>
            <a:off x="4575733" y="4091306"/>
            <a:ext cx="254521" cy="307777"/>
          </a:xfrm>
          <a:prstGeom prst="rect">
            <a:avLst/>
          </a:prstGeom>
          <a:noFill/>
        </p:spPr>
        <p:txBody>
          <a:bodyPr wrap="square" rtlCol="0">
            <a:spAutoFit/>
          </a:bodyPr>
          <a:lstStyle/>
          <a:p>
            <a:r>
              <a:rPr lang="en-US" altLang="zh-CN" sz="1400" dirty="0"/>
              <a:t>6</a:t>
            </a:r>
            <a:endParaRPr lang="zh-CN" altLang="en-US" sz="1400" dirty="0"/>
          </a:p>
        </p:txBody>
      </p:sp>
      <p:cxnSp>
        <p:nvCxnSpPr>
          <p:cNvPr id="142" name="直接箭头连接符 141">
            <a:extLst>
              <a:ext uri="{FF2B5EF4-FFF2-40B4-BE49-F238E27FC236}">
                <a16:creationId xmlns:a16="http://schemas.microsoft.com/office/drawing/2014/main" id="{60A9A7B6-2EB9-49D4-ABBF-6CF932D282E4}"/>
              </a:ext>
            </a:extLst>
          </p:cNvPr>
          <p:cNvCxnSpPr>
            <a:cxnSpLocks/>
          </p:cNvCxnSpPr>
          <p:nvPr/>
        </p:nvCxnSpPr>
        <p:spPr>
          <a:xfrm>
            <a:off x="5091151" y="537327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7B387720-312D-47C9-B78E-76AA9351B916}"/>
              </a:ext>
            </a:extLst>
          </p:cNvPr>
          <p:cNvSpPr txBox="1"/>
          <p:nvPr/>
        </p:nvSpPr>
        <p:spPr>
          <a:xfrm>
            <a:off x="4917721" y="5585027"/>
            <a:ext cx="418112" cy="307777"/>
          </a:xfrm>
          <a:prstGeom prst="rect">
            <a:avLst/>
          </a:prstGeom>
          <a:noFill/>
        </p:spPr>
        <p:txBody>
          <a:bodyPr wrap="square" rtlCol="0">
            <a:spAutoFit/>
          </a:bodyPr>
          <a:lstStyle/>
          <a:p>
            <a:r>
              <a:rPr lang="en-US" altLang="zh-CN" sz="1400" dirty="0"/>
              <a:t>12</a:t>
            </a:r>
            <a:endParaRPr lang="zh-CN" altLang="en-US" sz="1400" dirty="0"/>
          </a:p>
        </p:txBody>
      </p:sp>
      <p:cxnSp>
        <p:nvCxnSpPr>
          <p:cNvPr id="145" name="直接连接符 144">
            <a:extLst>
              <a:ext uri="{FF2B5EF4-FFF2-40B4-BE49-F238E27FC236}">
                <a16:creationId xmlns:a16="http://schemas.microsoft.com/office/drawing/2014/main" id="{10B38D26-A0D8-4B5B-9A01-E87EFD5CAD64}"/>
              </a:ext>
            </a:extLst>
          </p:cNvPr>
          <p:cNvCxnSpPr>
            <a:cxnSpLocks/>
          </p:cNvCxnSpPr>
          <p:nvPr/>
        </p:nvCxnSpPr>
        <p:spPr>
          <a:xfrm>
            <a:off x="5119235" y="5500691"/>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B1065554-9633-4392-A7DE-BC7ACD2501F7}"/>
              </a:ext>
            </a:extLst>
          </p:cNvPr>
          <p:cNvCxnSpPr>
            <a:cxnSpLocks/>
          </p:cNvCxnSpPr>
          <p:nvPr/>
        </p:nvCxnSpPr>
        <p:spPr>
          <a:xfrm>
            <a:off x="5412470" y="5492362"/>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47" name="文本框 146">
            <a:extLst>
              <a:ext uri="{FF2B5EF4-FFF2-40B4-BE49-F238E27FC236}">
                <a16:creationId xmlns:a16="http://schemas.microsoft.com/office/drawing/2014/main" id="{BC59B79D-C6DF-491C-B845-6E9B02122FA1}"/>
              </a:ext>
            </a:extLst>
          </p:cNvPr>
          <p:cNvSpPr txBox="1"/>
          <p:nvPr/>
        </p:nvSpPr>
        <p:spPr>
          <a:xfrm>
            <a:off x="5216634" y="5581536"/>
            <a:ext cx="418112" cy="307777"/>
          </a:xfrm>
          <a:prstGeom prst="rect">
            <a:avLst/>
          </a:prstGeom>
          <a:noFill/>
        </p:spPr>
        <p:txBody>
          <a:bodyPr wrap="square" rtlCol="0">
            <a:spAutoFit/>
          </a:bodyPr>
          <a:lstStyle/>
          <a:p>
            <a:r>
              <a:rPr lang="en-US" altLang="zh-CN" sz="1400" dirty="0"/>
              <a:t>13</a:t>
            </a:r>
            <a:endParaRPr lang="zh-CN" altLang="en-US" sz="1400" dirty="0"/>
          </a:p>
        </p:txBody>
      </p:sp>
      <p:cxnSp>
        <p:nvCxnSpPr>
          <p:cNvPr id="148" name="直接连接符 147">
            <a:extLst>
              <a:ext uri="{FF2B5EF4-FFF2-40B4-BE49-F238E27FC236}">
                <a16:creationId xmlns:a16="http://schemas.microsoft.com/office/drawing/2014/main" id="{5B732F97-93BC-43B1-A421-FD575708E19F}"/>
              </a:ext>
            </a:extLst>
          </p:cNvPr>
          <p:cNvCxnSpPr>
            <a:cxnSpLocks/>
          </p:cNvCxnSpPr>
          <p:nvPr/>
        </p:nvCxnSpPr>
        <p:spPr>
          <a:xfrm>
            <a:off x="5394631" y="648772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B2293B57-0459-4CAC-8F8E-0C135FE336F8}"/>
              </a:ext>
            </a:extLst>
          </p:cNvPr>
          <p:cNvCxnSpPr>
            <a:cxnSpLocks/>
          </p:cNvCxnSpPr>
          <p:nvPr/>
        </p:nvCxnSpPr>
        <p:spPr>
          <a:xfrm>
            <a:off x="5377010" y="638028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455FF8CD-9EA2-41AA-8872-4FA692D70B10}"/>
              </a:ext>
            </a:extLst>
          </p:cNvPr>
          <p:cNvCxnSpPr>
            <a:cxnSpLocks/>
          </p:cNvCxnSpPr>
          <p:nvPr/>
        </p:nvCxnSpPr>
        <p:spPr>
          <a:xfrm>
            <a:off x="5690517" y="6487727"/>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15A20EC0-1973-4A2C-B4CC-A51AA7CEECBC}"/>
              </a:ext>
            </a:extLst>
          </p:cNvPr>
          <p:cNvSpPr txBox="1"/>
          <p:nvPr/>
        </p:nvSpPr>
        <p:spPr>
          <a:xfrm>
            <a:off x="5189331" y="6506391"/>
            <a:ext cx="418112" cy="307777"/>
          </a:xfrm>
          <a:prstGeom prst="rect">
            <a:avLst/>
          </a:prstGeom>
          <a:noFill/>
        </p:spPr>
        <p:txBody>
          <a:bodyPr wrap="square" rtlCol="0">
            <a:spAutoFit/>
          </a:bodyPr>
          <a:lstStyle/>
          <a:p>
            <a:r>
              <a:rPr lang="en-US" altLang="zh-CN" sz="1400" dirty="0"/>
              <a:t>13</a:t>
            </a:r>
            <a:endParaRPr lang="zh-CN" altLang="en-US" sz="1400" dirty="0"/>
          </a:p>
        </p:txBody>
      </p:sp>
      <p:sp>
        <p:nvSpPr>
          <p:cNvPr id="152" name="文本框 151">
            <a:extLst>
              <a:ext uri="{FF2B5EF4-FFF2-40B4-BE49-F238E27FC236}">
                <a16:creationId xmlns:a16="http://schemas.microsoft.com/office/drawing/2014/main" id="{D1695B49-5AC7-460E-A4CB-6F152F8D3CC3}"/>
              </a:ext>
            </a:extLst>
          </p:cNvPr>
          <p:cNvSpPr txBox="1"/>
          <p:nvPr/>
        </p:nvSpPr>
        <p:spPr>
          <a:xfrm>
            <a:off x="5485523" y="6506391"/>
            <a:ext cx="418112" cy="307777"/>
          </a:xfrm>
          <a:prstGeom prst="rect">
            <a:avLst/>
          </a:prstGeom>
          <a:noFill/>
        </p:spPr>
        <p:txBody>
          <a:bodyPr wrap="square" rtlCol="0">
            <a:spAutoFit/>
          </a:bodyPr>
          <a:lstStyle/>
          <a:p>
            <a:r>
              <a:rPr lang="en-US" altLang="zh-CN" sz="1400" dirty="0"/>
              <a:t>14</a:t>
            </a:r>
            <a:endParaRPr lang="zh-CN" altLang="en-US" sz="1400" dirty="0"/>
          </a:p>
        </p:txBody>
      </p:sp>
      <p:sp>
        <p:nvSpPr>
          <p:cNvPr id="153" name="文本框 152">
            <a:extLst>
              <a:ext uri="{FF2B5EF4-FFF2-40B4-BE49-F238E27FC236}">
                <a16:creationId xmlns:a16="http://schemas.microsoft.com/office/drawing/2014/main" id="{F1D06205-9C96-4E87-B9F3-72629C3D90B4}"/>
              </a:ext>
            </a:extLst>
          </p:cNvPr>
          <p:cNvSpPr txBox="1"/>
          <p:nvPr/>
        </p:nvSpPr>
        <p:spPr>
          <a:xfrm>
            <a:off x="5139964" y="4996998"/>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154" name="文本框 153">
            <a:extLst>
              <a:ext uri="{FF2B5EF4-FFF2-40B4-BE49-F238E27FC236}">
                <a16:creationId xmlns:a16="http://schemas.microsoft.com/office/drawing/2014/main" id="{F0F87144-69D4-46E3-B08F-463DA1597889}"/>
              </a:ext>
            </a:extLst>
          </p:cNvPr>
          <p:cNvSpPr txBox="1"/>
          <p:nvPr/>
        </p:nvSpPr>
        <p:spPr>
          <a:xfrm>
            <a:off x="5414379" y="6014301"/>
            <a:ext cx="254521" cy="307777"/>
          </a:xfrm>
          <a:prstGeom prst="rect">
            <a:avLst/>
          </a:prstGeom>
          <a:noFill/>
        </p:spPr>
        <p:txBody>
          <a:bodyPr wrap="square" rtlCol="0">
            <a:spAutoFit/>
          </a:bodyPr>
          <a:lstStyle/>
          <a:p>
            <a:r>
              <a:rPr lang="en-US" altLang="zh-CN" sz="1400" dirty="0"/>
              <a:t>6</a:t>
            </a:r>
            <a:endParaRPr lang="zh-CN" altLang="en-US" sz="1400" dirty="0"/>
          </a:p>
        </p:txBody>
      </p:sp>
      <p:cxnSp>
        <p:nvCxnSpPr>
          <p:cNvPr id="155" name="直接箭头连接符 154">
            <a:extLst>
              <a:ext uri="{FF2B5EF4-FFF2-40B4-BE49-F238E27FC236}">
                <a16:creationId xmlns:a16="http://schemas.microsoft.com/office/drawing/2014/main" id="{315458F2-B1B0-498B-BDF0-83EBA316E191}"/>
              </a:ext>
            </a:extLst>
          </p:cNvPr>
          <p:cNvCxnSpPr>
            <a:cxnSpLocks/>
          </p:cNvCxnSpPr>
          <p:nvPr/>
        </p:nvCxnSpPr>
        <p:spPr>
          <a:xfrm>
            <a:off x="5126602" y="4449451"/>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7F35EBE6-C510-42C4-B8A9-3EFF9B8EBF8D}"/>
              </a:ext>
            </a:extLst>
          </p:cNvPr>
          <p:cNvCxnSpPr>
            <a:cxnSpLocks/>
          </p:cNvCxnSpPr>
          <p:nvPr/>
        </p:nvCxnSpPr>
        <p:spPr>
          <a:xfrm>
            <a:off x="5931030" y="537327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F5819F09-1C53-4642-A01F-E0AD4753CD9A}"/>
              </a:ext>
            </a:extLst>
          </p:cNvPr>
          <p:cNvCxnSpPr>
            <a:cxnSpLocks/>
          </p:cNvCxnSpPr>
          <p:nvPr/>
        </p:nvCxnSpPr>
        <p:spPr>
          <a:xfrm>
            <a:off x="6207155" y="638028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168C9904-136E-495A-9698-CE487AFA0998}"/>
              </a:ext>
            </a:extLst>
          </p:cNvPr>
          <p:cNvCxnSpPr>
            <a:cxnSpLocks/>
          </p:cNvCxnSpPr>
          <p:nvPr/>
        </p:nvCxnSpPr>
        <p:spPr>
          <a:xfrm>
            <a:off x="5996897" y="4612062"/>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8C1710E7-C7A4-4FDC-8C6B-691C33A39BA0}"/>
              </a:ext>
            </a:extLst>
          </p:cNvPr>
          <p:cNvCxnSpPr>
            <a:cxnSpLocks/>
          </p:cNvCxnSpPr>
          <p:nvPr/>
        </p:nvCxnSpPr>
        <p:spPr>
          <a:xfrm>
            <a:off x="5939758" y="552108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B9D85235-DBC7-4282-9096-F980380D11C0}"/>
              </a:ext>
            </a:extLst>
          </p:cNvPr>
          <p:cNvCxnSpPr>
            <a:cxnSpLocks/>
          </p:cNvCxnSpPr>
          <p:nvPr/>
        </p:nvCxnSpPr>
        <p:spPr>
          <a:xfrm>
            <a:off x="6256035" y="5518081"/>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FB3D2832-BE21-49BB-AF84-66DD109B8A82}"/>
              </a:ext>
            </a:extLst>
          </p:cNvPr>
          <p:cNvCxnSpPr>
            <a:cxnSpLocks/>
          </p:cNvCxnSpPr>
          <p:nvPr/>
        </p:nvCxnSpPr>
        <p:spPr>
          <a:xfrm>
            <a:off x="6225177" y="647943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97F45086-F2D7-43C6-B336-7E25E68C7B58}"/>
              </a:ext>
            </a:extLst>
          </p:cNvPr>
          <p:cNvCxnSpPr>
            <a:cxnSpLocks/>
          </p:cNvCxnSpPr>
          <p:nvPr/>
        </p:nvCxnSpPr>
        <p:spPr>
          <a:xfrm>
            <a:off x="6511540" y="6495067"/>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63" name="文本框 162">
            <a:extLst>
              <a:ext uri="{FF2B5EF4-FFF2-40B4-BE49-F238E27FC236}">
                <a16:creationId xmlns:a16="http://schemas.microsoft.com/office/drawing/2014/main" id="{4F44E84C-81B3-44AA-9F3A-A2529F587B77}"/>
              </a:ext>
            </a:extLst>
          </p:cNvPr>
          <p:cNvSpPr txBox="1"/>
          <p:nvPr/>
        </p:nvSpPr>
        <p:spPr>
          <a:xfrm>
            <a:off x="5804842" y="4629923"/>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64" name="文本框 163">
            <a:extLst>
              <a:ext uri="{FF2B5EF4-FFF2-40B4-BE49-F238E27FC236}">
                <a16:creationId xmlns:a16="http://schemas.microsoft.com/office/drawing/2014/main" id="{BB6859D7-0D0F-4B6A-88FA-332C6C6FD116}"/>
              </a:ext>
            </a:extLst>
          </p:cNvPr>
          <p:cNvSpPr txBox="1"/>
          <p:nvPr/>
        </p:nvSpPr>
        <p:spPr>
          <a:xfrm>
            <a:off x="5728739" y="5572409"/>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65" name="文本框 164">
            <a:extLst>
              <a:ext uri="{FF2B5EF4-FFF2-40B4-BE49-F238E27FC236}">
                <a16:creationId xmlns:a16="http://schemas.microsoft.com/office/drawing/2014/main" id="{B2ED9185-D0EF-4D88-91E4-A996FEF5FEBB}"/>
              </a:ext>
            </a:extLst>
          </p:cNvPr>
          <p:cNvSpPr txBox="1"/>
          <p:nvPr/>
        </p:nvSpPr>
        <p:spPr>
          <a:xfrm>
            <a:off x="6063005" y="5572251"/>
            <a:ext cx="418112" cy="307777"/>
          </a:xfrm>
          <a:prstGeom prst="rect">
            <a:avLst/>
          </a:prstGeom>
          <a:noFill/>
        </p:spPr>
        <p:txBody>
          <a:bodyPr wrap="square" rtlCol="0">
            <a:spAutoFit/>
          </a:bodyPr>
          <a:lstStyle/>
          <a:p>
            <a:r>
              <a:rPr lang="en-US" altLang="zh-CN" sz="1400" dirty="0"/>
              <a:t>16</a:t>
            </a:r>
            <a:endParaRPr lang="zh-CN" altLang="en-US" sz="1400" dirty="0"/>
          </a:p>
        </p:txBody>
      </p:sp>
      <p:sp>
        <p:nvSpPr>
          <p:cNvPr id="166" name="文本框 165">
            <a:extLst>
              <a:ext uri="{FF2B5EF4-FFF2-40B4-BE49-F238E27FC236}">
                <a16:creationId xmlns:a16="http://schemas.microsoft.com/office/drawing/2014/main" id="{D23B261F-0978-4C05-9281-9FEF959E222A}"/>
              </a:ext>
            </a:extLst>
          </p:cNvPr>
          <p:cNvSpPr txBox="1"/>
          <p:nvPr/>
        </p:nvSpPr>
        <p:spPr>
          <a:xfrm>
            <a:off x="6042534" y="6500047"/>
            <a:ext cx="418112" cy="307777"/>
          </a:xfrm>
          <a:prstGeom prst="rect">
            <a:avLst/>
          </a:prstGeom>
          <a:noFill/>
        </p:spPr>
        <p:txBody>
          <a:bodyPr wrap="square" rtlCol="0">
            <a:spAutoFit/>
          </a:bodyPr>
          <a:lstStyle/>
          <a:p>
            <a:r>
              <a:rPr lang="en-US" altLang="zh-CN" sz="1400" dirty="0"/>
              <a:t>16</a:t>
            </a:r>
            <a:endParaRPr lang="zh-CN" altLang="en-US" sz="1400" dirty="0"/>
          </a:p>
        </p:txBody>
      </p:sp>
      <p:sp>
        <p:nvSpPr>
          <p:cNvPr id="167" name="文本框 166">
            <a:extLst>
              <a:ext uri="{FF2B5EF4-FFF2-40B4-BE49-F238E27FC236}">
                <a16:creationId xmlns:a16="http://schemas.microsoft.com/office/drawing/2014/main" id="{1B38A860-8C72-4BCC-95E9-6DDDB2FD1EC2}"/>
              </a:ext>
            </a:extLst>
          </p:cNvPr>
          <p:cNvSpPr txBox="1"/>
          <p:nvPr/>
        </p:nvSpPr>
        <p:spPr>
          <a:xfrm>
            <a:off x="6312007" y="6492706"/>
            <a:ext cx="418112" cy="307777"/>
          </a:xfrm>
          <a:prstGeom prst="rect">
            <a:avLst/>
          </a:prstGeom>
          <a:noFill/>
        </p:spPr>
        <p:txBody>
          <a:bodyPr wrap="square" rtlCol="0">
            <a:spAutoFit/>
          </a:bodyPr>
          <a:lstStyle/>
          <a:p>
            <a:r>
              <a:rPr lang="en-US" altLang="zh-CN" sz="1400" dirty="0"/>
              <a:t>17</a:t>
            </a:r>
            <a:endParaRPr lang="zh-CN" altLang="en-US" sz="1400" dirty="0"/>
          </a:p>
        </p:txBody>
      </p:sp>
      <p:sp>
        <p:nvSpPr>
          <p:cNvPr id="168" name="文本框 167">
            <a:extLst>
              <a:ext uri="{FF2B5EF4-FFF2-40B4-BE49-F238E27FC236}">
                <a16:creationId xmlns:a16="http://schemas.microsoft.com/office/drawing/2014/main" id="{CE907638-0AA2-4B8B-B88C-3512D48E1D7C}"/>
              </a:ext>
            </a:extLst>
          </p:cNvPr>
          <p:cNvSpPr txBox="1"/>
          <p:nvPr/>
        </p:nvSpPr>
        <p:spPr>
          <a:xfrm>
            <a:off x="5488935" y="4100211"/>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169" name="文本框 168">
            <a:extLst>
              <a:ext uri="{FF2B5EF4-FFF2-40B4-BE49-F238E27FC236}">
                <a16:creationId xmlns:a16="http://schemas.microsoft.com/office/drawing/2014/main" id="{DF8320AC-4597-477C-82E4-E0B1904AF5DC}"/>
              </a:ext>
            </a:extLst>
          </p:cNvPr>
          <p:cNvSpPr txBox="1"/>
          <p:nvPr/>
        </p:nvSpPr>
        <p:spPr>
          <a:xfrm>
            <a:off x="5963376" y="5014501"/>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170" name="文本框 169">
            <a:extLst>
              <a:ext uri="{FF2B5EF4-FFF2-40B4-BE49-F238E27FC236}">
                <a16:creationId xmlns:a16="http://schemas.microsoft.com/office/drawing/2014/main" id="{5D1B5CCE-7B1E-4C14-B4CC-CBDF6A55395A}"/>
              </a:ext>
            </a:extLst>
          </p:cNvPr>
          <p:cNvSpPr txBox="1"/>
          <p:nvPr/>
        </p:nvSpPr>
        <p:spPr>
          <a:xfrm>
            <a:off x="6233474" y="6014300"/>
            <a:ext cx="254521" cy="307777"/>
          </a:xfrm>
          <a:prstGeom prst="rect">
            <a:avLst/>
          </a:prstGeom>
          <a:noFill/>
        </p:spPr>
        <p:txBody>
          <a:bodyPr wrap="square" rtlCol="0">
            <a:spAutoFit/>
          </a:bodyPr>
          <a:lstStyle/>
          <a:p>
            <a:r>
              <a:rPr lang="en-US" altLang="zh-CN" sz="1400" dirty="0"/>
              <a:t>4</a:t>
            </a:r>
            <a:endParaRPr lang="zh-CN" altLang="en-US" sz="1400" dirty="0"/>
          </a:p>
        </p:txBody>
      </p:sp>
      <p:cxnSp>
        <p:nvCxnSpPr>
          <p:cNvPr id="171" name="直接箭头连接符 170">
            <a:extLst>
              <a:ext uri="{FF2B5EF4-FFF2-40B4-BE49-F238E27FC236}">
                <a16:creationId xmlns:a16="http://schemas.microsoft.com/office/drawing/2014/main" id="{13A18A50-9741-4D28-8E82-F5A3B02DC3D2}"/>
              </a:ext>
            </a:extLst>
          </p:cNvPr>
          <p:cNvCxnSpPr/>
          <p:nvPr/>
        </p:nvCxnSpPr>
        <p:spPr>
          <a:xfrm>
            <a:off x="3047390" y="1606427"/>
            <a:ext cx="14140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37340FEA-150F-4193-A5A7-ABC64B3E8757}"/>
              </a:ext>
            </a:extLst>
          </p:cNvPr>
          <p:cNvCxnSpPr>
            <a:cxnSpLocks/>
          </p:cNvCxnSpPr>
          <p:nvPr/>
        </p:nvCxnSpPr>
        <p:spPr>
          <a:xfrm>
            <a:off x="3053674" y="181898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9BAC5548-0A4F-4C44-8162-2B9482491E15}"/>
              </a:ext>
            </a:extLst>
          </p:cNvPr>
          <p:cNvCxnSpPr>
            <a:cxnSpLocks/>
          </p:cNvCxnSpPr>
          <p:nvPr/>
        </p:nvCxnSpPr>
        <p:spPr>
          <a:xfrm>
            <a:off x="4440976" y="1810338"/>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文本框 173">
            <a:extLst>
              <a:ext uri="{FF2B5EF4-FFF2-40B4-BE49-F238E27FC236}">
                <a16:creationId xmlns:a16="http://schemas.microsoft.com/office/drawing/2014/main" id="{4CAA60F7-B7F2-4196-8A77-4F32BA2DA835}"/>
              </a:ext>
            </a:extLst>
          </p:cNvPr>
          <p:cNvSpPr txBox="1"/>
          <p:nvPr/>
        </p:nvSpPr>
        <p:spPr>
          <a:xfrm>
            <a:off x="2923572" y="1870062"/>
            <a:ext cx="254521" cy="307777"/>
          </a:xfrm>
          <a:prstGeom prst="rect">
            <a:avLst/>
          </a:prstGeom>
          <a:noFill/>
        </p:spPr>
        <p:txBody>
          <a:bodyPr wrap="square" rtlCol="0">
            <a:spAutoFit/>
          </a:bodyPr>
          <a:lstStyle/>
          <a:p>
            <a:r>
              <a:rPr lang="en-US" altLang="zh-CN" sz="1400" dirty="0"/>
              <a:t>5</a:t>
            </a:r>
            <a:endParaRPr lang="zh-CN" altLang="en-US" sz="1400" dirty="0"/>
          </a:p>
        </p:txBody>
      </p:sp>
      <p:cxnSp>
        <p:nvCxnSpPr>
          <p:cNvPr id="175" name="直接箭头连接符 174">
            <a:extLst>
              <a:ext uri="{FF2B5EF4-FFF2-40B4-BE49-F238E27FC236}">
                <a16:creationId xmlns:a16="http://schemas.microsoft.com/office/drawing/2014/main" id="{D6ADAA26-9BA5-4898-9400-7DDC147E3BC6}"/>
              </a:ext>
            </a:extLst>
          </p:cNvPr>
          <p:cNvCxnSpPr>
            <a:cxnSpLocks/>
          </p:cNvCxnSpPr>
          <p:nvPr/>
        </p:nvCxnSpPr>
        <p:spPr>
          <a:xfrm>
            <a:off x="5990442" y="4449451"/>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6" name="文本框 175">
            <a:extLst>
              <a:ext uri="{FF2B5EF4-FFF2-40B4-BE49-F238E27FC236}">
                <a16:creationId xmlns:a16="http://schemas.microsoft.com/office/drawing/2014/main" id="{F6449571-0C76-442E-B17C-99B9CB2069F8}"/>
              </a:ext>
            </a:extLst>
          </p:cNvPr>
          <p:cNvSpPr txBox="1"/>
          <p:nvPr/>
        </p:nvSpPr>
        <p:spPr>
          <a:xfrm>
            <a:off x="6680107" y="4645532"/>
            <a:ext cx="418112" cy="307777"/>
          </a:xfrm>
          <a:prstGeom prst="rect">
            <a:avLst/>
          </a:prstGeom>
          <a:noFill/>
        </p:spPr>
        <p:txBody>
          <a:bodyPr wrap="square" rtlCol="0">
            <a:spAutoFit/>
          </a:bodyPr>
          <a:lstStyle/>
          <a:p>
            <a:r>
              <a:rPr lang="en-US" altLang="zh-CN" sz="1400" dirty="0"/>
              <a:t>18</a:t>
            </a:r>
            <a:endParaRPr lang="zh-CN" altLang="en-US" sz="1400" dirty="0"/>
          </a:p>
        </p:txBody>
      </p:sp>
      <p:cxnSp>
        <p:nvCxnSpPr>
          <p:cNvPr id="177" name="直接箭头连接符 176">
            <a:extLst>
              <a:ext uri="{FF2B5EF4-FFF2-40B4-BE49-F238E27FC236}">
                <a16:creationId xmlns:a16="http://schemas.microsoft.com/office/drawing/2014/main" id="{4BFC4690-3BFB-43B4-BB98-4AB97073D36D}"/>
              </a:ext>
            </a:extLst>
          </p:cNvPr>
          <p:cNvCxnSpPr>
            <a:cxnSpLocks/>
          </p:cNvCxnSpPr>
          <p:nvPr/>
        </p:nvCxnSpPr>
        <p:spPr>
          <a:xfrm>
            <a:off x="6865765" y="5361758"/>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B6718CBC-7012-4604-98FF-3194C7FB1935}"/>
              </a:ext>
            </a:extLst>
          </p:cNvPr>
          <p:cNvCxnSpPr>
            <a:cxnSpLocks/>
          </p:cNvCxnSpPr>
          <p:nvPr/>
        </p:nvCxnSpPr>
        <p:spPr>
          <a:xfrm>
            <a:off x="7191186" y="638028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0B5FDB5A-4F73-4F28-8449-5A4A735A7D28}"/>
              </a:ext>
            </a:extLst>
          </p:cNvPr>
          <p:cNvCxnSpPr>
            <a:cxnSpLocks/>
          </p:cNvCxnSpPr>
          <p:nvPr/>
        </p:nvCxnSpPr>
        <p:spPr>
          <a:xfrm>
            <a:off x="6865765" y="462200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168255A7-A82D-423D-A658-77D0C1BA3197}"/>
              </a:ext>
            </a:extLst>
          </p:cNvPr>
          <p:cNvCxnSpPr>
            <a:cxnSpLocks/>
          </p:cNvCxnSpPr>
          <p:nvPr/>
        </p:nvCxnSpPr>
        <p:spPr>
          <a:xfrm>
            <a:off x="6889867" y="5519103"/>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a16="http://schemas.microsoft.com/office/drawing/2014/main" id="{2748956B-F7F1-49A1-9983-3EE858B56141}"/>
              </a:ext>
            </a:extLst>
          </p:cNvPr>
          <p:cNvCxnSpPr>
            <a:cxnSpLocks/>
          </p:cNvCxnSpPr>
          <p:nvPr/>
        </p:nvCxnSpPr>
        <p:spPr>
          <a:xfrm>
            <a:off x="7161684" y="550847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12809CED-2EED-4614-AA32-61C54C138747}"/>
              </a:ext>
            </a:extLst>
          </p:cNvPr>
          <p:cNvCxnSpPr>
            <a:cxnSpLocks/>
          </p:cNvCxnSpPr>
          <p:nvPr/>
        </p:nvCxnSpPr>
        <p:spPr>
          <a:xfrm>
            <a:off x="7191186" y="649506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D8496880-50B1-4D8F-81D7-EC4D7E8DDACD}"/>
              </a:ext>
            </a:extLst>
          </p:cNvPr>
          <p:cNvCxnSpPr>
            <a:cxnSpLocks/>
          </p:cNvCxnSpPr>
          <p:nvPr/>
        </p:nvCxnSpPr>
        <p:spPr>
          <a:xfrm>
            <a:off x="7512595" y="6487726"/>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595C62FD-0DA3-4739-81CF-E06D1AD5E14E}"/>
              </a:ext>
            </a:extLst>
          </p:cNvPr>
          <p:cNvSpPr txBox="1"/>
          <p:nvPr/>
        </p:nvSpPr>
        <p:spPr>
          <a:xfrm>
            <a:off x="6987903" y="5569062"/>
            <a:ext cx="418112" cy="307777"/>
          </a:xfrm>
          <a:prstGeom prst="rect">
            <a:avLst/>
          </a:prstGeom>
          <a:noFill/>
        </p:spPr>
        <p:txBody>
          <a:bodyPr wrap="square" rtlCol="0">
            <a:spAutoFit/>
          </a:bodyPr>
          <a:lstStyle/>
          <a:p>
            <a:r>
              <a:rPr lang="en-US" altLang="zh-CN" sz="1400" dirty="0"/>
              <a:t>19</a:t>
            </a:r>
            <a:endParaRPr lang="zh-CN" altLang="en-US" sz="1400" dirty="0"/>
          </a:p>
        </p:txBody>
      </p:sp>
      <p:sp>
        <p:nvSpPr>
          <p:cNvPr id="185" name="文本框 184">
            <a:extLst>
              <a:ext uri="{FF2B5EF4-FFF2-40B4-BE49-F238E27FC236}">
                <a16:creationId xmlns:a16="http://schemas.microsoft.com/office/drawing/2014/main" id="{2CE1D3C0-2DB7-4501-836E-6BC7487A6215}"/>
              </a:ext>
            </a:extLst>
          </p:cNvPr>
          <p:cNvSpPr txBox="1"/>
          <p:nvPr/>
        </p:nvSpPr>
        <p:spPr>
          <a:xfrm>
            <a:off x="7007473" y="6502410"/>
            <a:ext cx="418112" cy="307777"/>
          </a:xfrm>
          <a:prstGeom prst="rect">
            <a:avLst/>
          </a:prstGeom>
          <a:noFill/>
        </p:spPr>
        <p:txBody>
          <a:bodyPr wrap="square" rtlCol="0">
            <a:spAutoFit/>
          </a:bodyPr>
          <a:lstStyle/>
          <a:p>
            <a:r>
              <a:rPr lang="en-US" altLang="zh-CN" sz="1400" dirty="0"/>
              <a:t>19</a:t>
            </a:r>
            <a:endParaRPr lang="zh-CN" altLang="en-US" sz="1400" dirty="0"/>
          </a:p>
        </p:txBody>
      </p:sp>
      <p:sp>
        <p:nvSpPr>
          <p:cNvPr id="186" name="文本框 185">
            <a:extLst>
              <a:ext uri="{FF2B5EF4-FFF2-40B4-BE49-F238E27FC236}">
                <a16:creationId xmlns:a16="http://schemas.microsoft.com/office/drawing/2014/main" id="{84860680-41E0-4CA8-9133-7BC043DD46B6}"/>
              </a:ext>
            </a:extLst>
          </p:cNvPr>
          <p:cNvSpPr txBox="1"/>
          <p:nvPr/>
        </p:nvSpPr>
        <p:spPr>
          <a:xfrm>
            <a:off x="7312478" y="6492926"/>
            <a:ext cx="418112" cy="307777"/>
          </a:xfrm>
          <a:prstGeom prst="rect">
            <a:avLst/>
          </a:prstGeom>
          <a:noFill/>
        </p:spPr>
        <p:txBody>
          <a:bodyPr wrap="square" rtlCol="0">
            <a:spAutoFit/>
          </a:bodyPr>
          <a:lstStyle/>
          <a:p>
            <a:r>
              <a:rPr lang="en-US" altLang="zh-CN" sz="1400" dirty="0"/>
              <a:t>20</a:t>
            </a:r>
            <a:endParaRPr lang="zh-CN" altLang="en-US" sz="1400" dirty="0"/>
          </a:p>
        </p:txBody>
      </p:sp>
      <p:sp>
        <p:nvSpPr>
          <p:cNvPr id="187" name="文本框 186">
            <a:extLst>
              <a:ext uri="{FF2B5EF4-FFF2-40B4-BE49-F238E27FC236}">
                <a16:creationId xmlns:a16="http://schemas.microsoft.com/office/drawing/2014/main" id="{EB3C9B3F-34BE-442D-AC81-796EEE130527}"/>
              </a:ext>
            </a:extLst>
          </p:cNvPr>
          <p:cNvSpPr txBox="1"/>
          <p:nvPr/>
        </p:nvSpPr>
        <p:spPr>
          <a:xfrm>
            <a:off x="6337257" y="4101610"/>
            <a:ext cx="254521" cy="307777"/>
          </a:xfrm>
          <a:prstGeom prst="rect">
            <a:avLst/>
          </a:prstGeom>
          <a:noFill/>
        </p:spPr>
        <p:txBody>
          <a:bodyPr wrap="square" rtlCol="0">
            <a:spAutoFit/>
          </a:bodyPr>
          <a:lstStyle/>
          <a:p>
            <a:r>
              <a:rPr lang="en-US" altLang="zh-CN" sz="1400" dirty="0"/>
              <a:t>7</a:t>
            </a:r>
            <a:endParaRPr lang="zh-CN" altLang="en-US" sz="1400" dirty="0"/>
          </a:p>
        </p:txBody>
      </p:sp>
      <p:sp>
        <p:nvSpPr>
          <p:cNvPr id="188" name="文本框 187">
            <a:extLst>
              <a:ext uri="{FF2B5EF4-FFF2-40B4-BE49-F238E27FC236}">
                <a16:creationId xmlns:a16="http://schemas.microsoft.com/office/drawing/2014/main" id="{90BF0C07-B2C0-42CF-8C41-A6704324E5E8}"/>
              </a:ext>
            </a:extLst>
          </p:cNvPr>
          <p:cNvSpPr txBox="1"/>
          <p:nvPr/>
        </p:nvSpPr>
        <p:spPr>
          <a:xfrm>
            <a:off x="6907163" y="4999444"/>
            <a:ext cx="254521" cy="307777"/>
          </a:xfrm>
          <a:prstGeom prst="rect">
            <a:avLst/>
          </a:prstGeom>
          <a:noFill/>
        </p:spPr>
        <p:txBody>
          <a:bodyPr wrap="square" rtlCol="0">
            <a:spAutoFit/>
          </a:bodyPr>
          <a:lstStyle/>
          <a:p>
            <a:r>
              <a:rPr lang="en-US" altLang="zh-CN" sz="1400" dirty="0"/>
              <a:t>7</a:t>
            </a:r>
            <a:endParaRPr lang="zh-CN" altLang="en-US" sz="1400" dirty="0"/>
          </a:p>
        </p:txBody>
      </p:sp>
      <p:cxnSp>
        <p:nvCxnSpPr>
          <p:cNvPr id="189" name="直接箭头连接符 188">
            <a:extLst>
              <a:ext uri="{FF2B5EF4-FFF2-40B4-BE49-F238E27FC236}">
                <a16:creationId xmlns:a16="http://schemas.microsoft.com/office/drawing/2014/main" id="{CF7D52AB-B5F5-44A4-8D1D-FB6DB02C962D}"/>
              </a:ext>
            </a:extLst>
          </p:cNvPr>
          <p:cNvCxnSpPr>
            <a:cxnSpLocks/>
          </p:cNvCxnSpPr>
          <p:nvPr/>
        </p:nvCxnSpPr>
        <p:spPr>
          <a:xfrm>
            <a:off x="6868830" y="4449451"/>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BCE9DEF6-BED6-43BF-91AF-B452B0866166}"/>
              </a:ext>
            </a:extLst>
          </p:cNvPr>
          <p:cNvCxnSpPr>
            <a:cxnSpLocks/>
          </p:cNvCxnSpPr>
          <p:nvPr/>
        </p:nvCxnSpPr>
        <p:spPr>
          <a:xfrm>
            <a:off x="7726488" y="4612062"/>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6BFD6C40-9CFC-47D4-9E4C-2D8CB8BEF155}"/>
              </a:ext>
            </a:extLst>
          </p:cNvPr>
          <p:cNvCxnSpPr>
            <a:cxnSpLocks/>
          </p:cNvCxnSpPr>
          <p:nvPr/>
        </p:nvCxnSpPr>
        <p:spPr>
          <a:xfrm>
            <a:off x="8913104" y="466250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68835539-CB19-48C6-A26B-0A20D487482C}"/>
              </a:ext>
            </a:extLst>
          </p:cNvPr>
          <p:cNvCxnSpPr>
            <a:cxnSpLocks/>
          </p:cNvCxnSpPr>
          <p:nvPr/>
        </p:nvCxnSpPr>
        <p:spPr>
          <a:xfrm>
            <a:off x="7726488" y="5361758"/>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直接箭头连接符 192">
            <a:extLst>
              <a:ext uri="{FF2B5EF4-FFF2-40B4-BE49-F238E27FC236}">
                <a16:creationId xmlns:a16="http://schemas.microsoft.com/office/drawing/2014/main" id="{96F93607-BC2E-4AD8-B118-8E85B47964E7}"/>
              </a:ext>
            </a:extLst>
          </p:cNvPr>
          <p:cNvCxnSpPr>
            <a:cxnSpLocks/>
          </p:cNvCxnSpPr>
          <p:nvPr/>
        </p:nvCxnSpPr>
        <p:spPr>
          <a:xfrm>
            <a:off x="8051909" y="6382647"/>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2D863354-3FB8-4EC1-8D70-ABBE71653486}"/>
              </a:ext>
            </a:extLst>
          </p:cNvPr>
          <p:cNvCxnSpPr>
            <a:cxnSpLocks/>
          </p:cNvCxnSpPr>
          <p:nvPr/>
        </p:nvCxnSpPr>
        <p:spPr>
          <a:xfrm>
            <a:off x="7752547" y="550847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8CFEB29F-0B06-49A9-8FA2-DACE132D8ADE}"/>
              </a:ext>
            </a:extLst>
          </p:cNvPr>
          <p:cNvCxnSpPr>
            <a:cxnSpLocks/>
          </p:cNvCxnSpPr>
          <p:nvPr/>
        </p:nvCxnSpPr>
        <p:spPr>
          <a:xfrm>
            <a:off x="8051909" y="550847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EA0ED1A9-9E8F-4700-A2DD-E1A246CC0EAC}"/>
              </a:ext>
            </a:extLst>
          </p:cNvPr>
          <p:cNvCxnSpPr>
            <a:cxnSpLocks/>
          </p:cNvCxnSpPr>
          <p:nvPr/>
        </p:nvCxnSpPr>
        <p:spPr>
          <a:xfrm>
            <a:off x="8104019" y="649506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DEAF47B8-48DB-429F-9329-6BDC149B439E}"/>
              </a:ext>
            </a:extLst>
          </p:cNvPr>
          <p:cNvCxnSpPr>
            <a:cxnSpLocks/>
          </p:cNvCxnSpPr>
          <p:nvPr/>
        </p:nvCxnSpPr>
        <p:spPr>
          <a:xfrm>
            <a:off x="8377330" y="6495064"/>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98" name="文本框 197">
            <a:extLst>
              <a:ext uri="{FF2B5EF4-FFF2-40B4-BE49-F238E27FC236}">
                <a16:creationId xmlns:a16="http://schemas.microsoft.com/office/drawing/2014/main" id="{CF92DA45-A0F0-4A75-B418-CDAA2CBB2887}"/>
              </a:ext>
            </a:extLst>
          </p:cNvPr>
          <p:cNvSpPr txBox="1"/>
          <p:nvPr/>
        </p:nvSpPr>
        <p:spPr>
          <a:xfrm>
            <a:off x="7595806" y="4655787"/>
            <a:ext cx="418112" cy="307777"/>
          </a:xfrm>
          <a:prstGeom prst="rect">
            <a:avLst/>
          </a:prstGeom>
          <a:noFill/>
        </p:spPr>
        <p:txBody>
          <a:bodyPr wrap="square" rtlCol="0">
            <a:spAutoFit/>
          </a:bodyPr>
          <a:lstStyle/>
          <a:p>
            <a:r>
              <a:rPr lang="en-US" altLang="zh-CN" sz="1400" dirty="0"/>
              <a:t>21</a:t>
            </a:r>
            <a:endParaRPr lang="zh-CN" altLang="en-US" sz="1400" dirty="0"/>
          </a:p>
        </p:txBody>
      </p:sp>
      <p:sp>
        <p:nvSpPr>
          <p:cNvPr id="199" name="文本框 198">
            <a:extLst>
              <a:ext uri="{FF2B5EF4-FFF2-40B4-BE49-F238E27FC236}">
                <a16:creationId xmlns:a16="http://schemas.microsoft.com/office/drawing/2014/main" id="{F83F93CA-9DEC-441B-977D-161A119E69E1}"/>
              </a:ext>
            </a:extLst>
          </p:cNvPr>
          <p:cNvSpPr txBox="1"/>
          <p:nvPr/>
        </p:nvSpPr>
        <p:spPr>
          <a:xfrm>
            <a:off x="7545087" y="5569062"/>
            <a:ext cx="418112" cy="307777"/>
          </a:xfrm>
          <a:prstGeom prst="rect">
            <a:avLst/>
          </a:prstGeom>
          <a:noFill/>
        </p:spPr>
        <p:txBody>
          <a:bodyPr wrap="square" rtlCol="0">
            <a:spAutoFit/>
          </a:bodyPr>
          <a:lstStyle/>
          <a:p>
            <a:r>
              <a:rPr lang="en-US" altLang="zh-CN" sz="1400" dirty="0"/>
              <a:t>21</a:t>
            </a:r>
            <a:endParaRPr lang="zh-CN" altLang="en-US" sz="1400" dirty="0"/>
          </a:p>
        </p:txBody>
      </p:sp>
      <p:sp>
        <p:nvSpPr>
          <p:cNvPr id="200" name="文本框 199">
            <a:extLst>
              <a:ext uri="{FF2B5EF4-FFF2-40B4-BE49-F238E27FC236}">
                <a16:creationId xmlns:a16="http://schemas.microsoft.com/office/drawing/2014/main" id="{1F073653-98D7-4266-B6D0-1C9B87162F94}"/>
              </a:ext>
            </a:extLst>
          </p:cNvPr>
          <p:cNvSpPr txBox="1"/>
          <p:nvPr/>
        </p:nvSpPr>
        <p:spPr>
          <a:xfrm>
            <a:off x="7858064" y="5570167"/>
            <a:ext cx="418112" cy="307777"/>
          </a:xfrm>
          <a:prstGeom prst="rect">
            <a:avLst/>
          </a:prstGeom>
          <a:noFill/>
        </p:spPr>
        <p:txBody>
          <a:bodyPr wrap="square" rtlCol="0">
            <a:spAutoFit/>
          </a:bodyPr>
          <a:lstStyle/>
          <a:p>
            <a:r>
              <a:rPr lang="en-US" altLang="zh-CN" sz="1400" dirty="0"/>
              <a:t>22</a:t>
            </a:r>
            <a:endParaRPr lang="zh-CN" altLang="en-US" sz="1400" dirty="0"/>
          </a:p>
        </p:txBody>
      </p:sp>
      <p:sp>
        <p:nvSpPr>
          <p:cNvPr id="201" name="文本框 200">
            <a:extLst>
              <a:ext uri="{FF2B5EF4-FFF2-40B4-BE49-F238E27FC236}">
                <a16:creationId xmlns:a16="http://schemas.microsoft.com/office/drawing/2014/main" id="{22662051-FE96-4A03-A1C5-1E93F9B84D96}"/>
              </a:ext>
            </a:extLst>
          </p:cNvPr>
          <p:cNvSpPr txBox="1"/>
          <p:nvPr/>
        </p:nvSpPr>
        <p:spPr>
          <a:xfrm>
            <a:off x="7889198" y="6502235"/>
            <a:ext cx="418112" cy="307777"/>
          </a:xfrm>
          <a:prstGeom prst="rect">
            <a:avLst/>
          </a:prstGeom>
          <a:noFill/>
        </p:spPr>
        <p:txBody>
          <a:bodyPr wrap="square" rtlCol="0">
            <a:spAutoFit/>
          </a:bodyPr>
          <a:lstStyle/>
          <a:p>
            <a:r>
              <a:rPr lang="en-US" altLang="zh-CN" sz="1400" dirty="0"/>
              <a:t>22</a:t>
            </a:r>
            <a:endParaRPr lang="zh-CN" altLang="en-US" sz="1400" dirty="0"/>
          </a:p>
        </p:txBody>
      </p:sp>
      <p:sp>
        <p:nvSpPr>
          <p:cNvPr id="202" name="文本框 201">
            <a:extLst>
              <a:ext uri="{FF2B5EF4-FFF2-40B4-BE49-F238E27FC236}">
                <a16:creationId xmlns:a16="http://schemas.microsoft.com/office/drawing/2014/main" id="{02BF7B12-58D4-47FD-9843-A2C688E41D8B}"/>
              </a:ext>
            </a:extLst>
          </p:cNvPr>
          <p:cNvSpPr txBox="1"/>
          <p:nvPr/>
        </p:nvSpPr>
        <p:spPr>
          <a:xfrm>
            <a:off x="8168274" y="6510159"/>
            <a:ext cx="418112" cy="307777"/>
          </a:xfrm>
          <a:prstGeom prst="rect">
            <a:avLst/>
          </a:prstGeom>
          <a:noFill/>
        </p:spPr>
        <p:txBody>
          <a:bodyPr wrap="square" rtlCol="0">
            <a:spAutoFit/>
          </a:bodyPr>
          <a:lstStyle/>
          <a:p>
            <a:r>
              <a:rPr lang="en-US" altLang="zh-CN" sz="1400" dirty="0"/>
              <a:t>23</a:t>
            </a:r>
            <a:endParaRPr lang="zh-CN" altLang="en-US" sz="1400" dirty="0"/>
          </a:p>
        </p:txBody>
      </p:sp>
      <p:sp>
        <p:nvSpPr>
          <p:cNvPr id="203" name="文本框 202">
            <a:extLst>
              <a:ext uri="{FF2B5EF4-FFF2-40B4-BE49-F238E27FC236}">
                <a16:creationId xmlns:a16="http://schemas.microsoft.com/office/drawing/2014/main" id="{2A8DBE66-211B-42DB-9466-3DC209D6A917}"/>
              </a:ext>
            </a:extLst>
          </p:cNvPr>
          <p:cNvSpPr txBox="1"/>
          <p:nvPr/>
        </p:nvSpPr>
        <p:spPr>
          <a:xfrm>
            <a:off x="7166193" y="4070623"/>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204" name="文本框 203">
            <a:extLst>
              <a:ext uri="{FF2B5EF4-FFF2-40B4-BE49-F238E27FC236}">
                <a16:creationId xmlns:a16="http://schemas.microsoft.com/office/drawing/2014/main" id="{C09CD06E-BC3D-426C-B130-F616B927E4B9}"/>
              </a:ext>
            </a:extLst>
          </p:cNvPr>
          <p:cNvSpPr txBox="1"/>
          <p:nvPr/>
        </p:nvSpPr>
        <p:spPr>
          <a:xfrm>
            <a:off x="8082809" y="6017609"/>
            <a:ext cx="254521" cy="307777"/>
          </a:xfrm>
          <a:prstGeom prst="rect">
            <a:avLst/>
          </a:prstGeom>
          <a:noFill/>
        </p:spPr>
        <p:txBody>
          <a:bodyPr wrap="square" rtlCol="0">
            <a:spAutoFit/>
          </a:bodyPr>
          <a:lstStyle/>
          <a:p>
            <a:r>
              <a:rPr lang="en-US" altLang="zh-CN" sz="1400" dirty="0"/>
              <a:t>8</a:t>
            </a:r>
            <a:endParaRPr lang="zh-CN" altLang="en-US" sz="1400" dirty="0"/>
          </a:p>
        </p:txBody>
      </p:sp>
      <p:cxnSp>
        <p:nvCxnSpPr>
          <p:cNvPr id="205" name="直接箭头连接符 204">
            <a:extLst>
              <a:ext uri="{FF2B5EF4-FFF2-40B4-BE49-F238E27FC236}">
                <a16:creationId xmlns:a16="http://schemas.microsoft.com/office/drawing/2014/main" id="{5B34F646-3D15-45D8-BBDE-C552CDFE8E8A}"/>
              </a:ext>
            </a:extLst>
          </p:cNvPr>
          <p:cNvCxnSpPr/>
          <p:nvPr/>
        </p:nvCxnSpPr>
        <p:spPr>
          <a:xfrm>
            <a:off x="6637888" y="1606427"/>
            <a:ext cx="14140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6" name="文本框 205">
            <a:extLst>
              <a:ext uri="{FF2B5EF4-FFF2-40B4-BE49-F238E27FC236}">
                <a16:creationId xmlns:a16="http://schemas.microsoft.com/office/drawing/2014/main" id="{3704E834-0AAC-40F8-9F0E-113550966019}"/>
              </a:ext>
            </a:extLst>
          </p:cNvPr>
          <p:cNvSpPr txBox="1"/>
          <p:nvPr/>
        </p:nvSpPr>
        <p:spPr>
          <a:xfrm>
            <a:off x="7254697" y="1309371"/>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207" name="文本框 206">
            <a:extLst>
              <a:ext uri="{FF2B5EF4-FFF2-40B4-BE49-F238E27FC236}">
                <a16:creationId xmlns:a16="http://schemas.microsoft.com/office/drawing/2014/main" id="{EDD9951C-13A4-4D7E-87D3-17F721ED0B7B}"/>
              </a:ext>
            </a:extLst>
          </p:cNvPr>
          <p:cNvSpPr txBox="1"/>
          <p:nvPr/>
        </p:nvSpPr>
        <p:spPr>
          <a:xfrm>
            <a:off x="6428832" y="1883953"/>
            <a:ext cx="418112" cy="307777"/>
          </a:xfrm>
          <a:prstGeom prst="rect">
            <a:avLst/>
          </a:prstGeom>
          <a:noFill/>
        </p:spPr>
        <p:txBody>
          <a:bodyPr wrap="square" rtlCol="0">
            <a:spAutoFit/>
          </a:bodyPr>
          <a:lstStyle/>
          <a:p>
            <a:r>
              <a:rPr lang="en-US" altLang="zh-CN" sz="1400" dirty="0"/>
              <a:t>17</a:t>
            </a:r>
            <a:endParaRPr lang="zh-CN" altLang="en-US" sz="1400" dirty="0"/>
          </a:p>
        </p:txBody>
      </p:sp>
      <p:sp>
        <p:nvSpPr>
          <p:cNvPr id="208" name="文本框 207">
            <a:extLst>
              <a:ext uri="{FF2B5EF4-FFF2-40B4-BE49-F238E27FC236}">
                <a16:creationId xmlns:a16="http://schemas.microsoft.com/office/drawing/2014/main" id="{F9E4D2D2-2601-42B5-99CB-6FC40EEA23BD}"/>
              </a:ext>
            </a:extLst>
          </p:cNvPr>
          <p:cNvSpPr txBox="1"/>
          <p:nvPr/>
        </p:nvSpPr>
        <p:spPr>
          <a:xfrm>
            <a:off x="7837788" y="1894670"/>
            <a:ext cx="418112" cy="307777"/>
          </a:xfrm>
          <a:prstGeom prst="rect">
            <a:avLst/>
          </a:prstGeom>
          <a:noFill/>
        </p:spPr>
        <p:txBody>
          <a:bodyPr wrap="square" rtlCol="0">
            <a:spAutoFit/>
          </a:bodyPr>
          <a:lstStyle/>
          <a:p>
            <a:r>
              <a:rPr lang="en-US" altLang="zh-CN" sz="1400" dirty="0"/>
              <a:t>22</a:t>
            </a:r>
            <a:endParaRPr lang="zh-CN" altLang="en-US" sz="1400" dirty="0"/>
          </a:p>
        </p:txBody>
      </p:sp>
      <p:cxnSp>
        <p:nvCxnSpPr>
          <p:cNvPr id="209" name="直接箭头连接符 208">
            <a:extLst>
              <a:ext uri="{FF2B5EF4-FFF2-40B4-BE49-F238E27FC236}">
                <a16:creationId xmlns:a16="http://schemas.microsoft.com/office/drawing/2014/main" id="{93F56CAD-E30E-46E0-B992-4958368F6582}"/>
              </a:ext>
            </a:extLst>
          </p:cNvPr>
          <p:cNvCxnSpPr>
            <a:cxnSpLocks/>
          </p:cNvCxnSpPr>
          <p:nvPr/>
        </p:nvCxnSpPr>
        <p:spPr>
          <a:xfrm>
            <a:off x="8046844" y="4449451"/>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32D83A5B-5A34-4EA8-B38B-D3BB5422EE3B}"/>
              </a:ext>
            </a:extLst>
          </p:cNvPr>
          <p:cNvCxnSpPr>
            <a:cxnSpLocks/>
          </p:cNvCxnSpPr>
          <p:nvPr/>
        </p:nvCxnSpPr>
        <p:spPr>
          <a:xfrm>
            <a:off x="8861022" y="5361758"/>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49A3B3F7-8C55-4E1D-9E87-8BE271158247}"/>
              </a:ext>
            </a:extLst>
          </p:cNvPr>
          <p:cNvCxnSpPr>
            <a:cxnSpLocks/>
          </p:cNvCxnSpPr>
          <p:nvPr/>
        </p:nvCxnSpPr>
        <p:spPr>
          <a:xfrm>
            <a:off x="9186443" y="6380289"/>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5245CBDC-F720-4A9B-A3CF-008875BFDDB4}"/>
              </a:ext>
            </a:extLst>
          </p:cNvPr>
          <p:cNvCxnSpPr>
            <a:cxnSpLocks/>
          </p:cNvCxnSpPr>
          <p:nvPr/>
        </p:nvCxnSpPr>
        <p:spPr>
          <a:xfrm>
            <a:off x="8051208" y="463767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8A2D8A3B-C8B0-4B25-84A1-A522BC2266EC}"/>
              </a:ext>
            </a:extLst>
          </p:cNvPr>
          <p:cNvCxnSpPr>
            <a:cxnSpLocks/>
          </p:cNvCxnSpPr>
          <p:nvPr/>
        </p:nvCxnSpPr>
        <p:spPr>
          <a:xfrm>
            <a:off x="9186443" y="6510159"/>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28F7E5FA-9108-4837-9306-A735C95A2E04}"/>
              </a:ext>
            </a:extLst>
          </p:cNvPr>
          <p:cNvSpPr txBox="1"/>
          <p:nvPr/>
        </p:nvSpPr>
        <p:spPr>
          <a:xfrm>
            <a:off x="8977387" y="5562490"/>
            <a:ext cx="418112" cy="307777"/>
          </a:xfrm>
          <a:prstGeom prst="rect">
            <a:avLst/>
          </a:prstGeom>
          <a:noFill/>
        </p:spPr>
        <p:txBody>
          <a:bodyPr wrap="square" rtlCol="0">
            <a:spAutoFit/>
          </a:bodyPr>
          <a:lstStyle/>
          <a:p>
            <a:r>
              <a:rPr lang="en-US" altLang="zh-CN" sz="1400" dirty="0"/>
              <a:t>26</a:t>
            </a:r>
            <a:endParaRPr lang="zh-CN" altLang="en-US" sz="1400" dirty="0"/>
          </a:p>
        </p:txBody>
      </p:sp>
      <p:sp>
        <p:nvSpPr>
          <p:cNvPr id="215" name="文本框 214">
            <a:extLst>
              <a:ext uri="{FF2B5EF4-FFF2-40B4-BE49-F238E27FC236}">
                <a16:creationId xmlns:a16="http://schemas.microsoft.com/office/drawing/2014/main" id="{8CCC517C-20B6-495A-9BD3-B06F43B54A0F}"/>
              </a:ext>
            </a:extLst>
          </p:cNvPr>
          <p:cNvSpPr txBox="1"/>
          <p:nvPr/>
        </p:nvSpPr>
        <p:spPr>
          <a:xfrm>
            <a:off x="8989548" y="6544275"/>
            <a:ext cx="418112" cy="307777"/>
          </a:xfrm>
          <a:prstGeom prst="rect">
            <a:avLst/>
          </a:prstGeom>
          <a:noFill/>
        </p:spPr>
        <p:txBody>
          <a:bodyPr wrap="square" rtlCol="0">
            <a:spAutoFit/>
          </a:bodyPr>
          <a:lstStyle/>
          <a:p>
            <a:r>
              <a:rPr lang="en-US" altLang="zh-CN" sz="1400" dirty="0"/>
              <a:t>26</a:t>
            </a:r>
            <a:endParaRPr lang="zh-CN" altLang="en-US" sz="1400" dirty="0"/>
          </a:p>
        </p:txBody>
      </p:sp>
      <p:sp>
        <p:nvSpPr>
          <p:cNvPr id="216" name="文本框 215">
            <a:extLst>
              <a:ext uri="{FF2B5EF4-FFF2-40B4-BE49-F238E27FC236}">
                <a16:creationId xmlns:a16="http://schemas.microsoft.com/office/drawing/2014/main" id="{DE9B64B2-A416-4A1E-ACF7-F60D7E71616D}"/>
              </a:ext>
            </a:extLst>
          </p:cNvPr>
          <p:cNvSpPr txBox="1"/>
          <p:nvPr/>
        </p:nvSpPr>
        <p:spPr>
          <a:xfrm>
            <a:off x="9340638" y="6528303"/>
            <a:ext cx="418112" cy="307777"/>
          </a:xfrm>
          <a:prstGeom prst="rect">
            <a:avLst/>
          </a:prstGeom>
          <a:noFill/>
        </p:spPr>
        <p:txBody>
          <a:bodyPr wrap="square" rtlCol="0">
            <a:spAutoFit/>
          </a:bodyPr>
          <a:lstStyle/>
          <a:p>
            <a:r>
              <a:rPr lang="en-US" altLang="zh-CN" sz="1400" dirty="0"/>
              <a:t>27</a:t>
            </a:r>
            <a:endParaRPr lang="zh-CN" altLang="en-US" sz="1400" dirty="0"/>
          </a:p>
        </p:txBody>
      </p:sp>
      <p:sp>
        <p:nvSpPr>
          <p:cNvPr id="217" name="文本框 216">
            <a:extLst>
              <a:ext uri="{FF2B5EF4-FFF2-40B4-BE49-F238E27FC236}">
                <a16:creationId xmlns:a16="http://schemas.microsoft.com/office/drawing/2014/main" id="{7AA4B531-6E40-4B0C-9A40-49AE8D48C2DF}"/>
              </a:ext>
            </a:extLst>
          </p:cNvPr>
          <p:cNvSpPr txBox="1"/>
          <p:nvPr/>
        </p:nvSpPr>
        <p:spPr>
          <a:xfrm>
            <a:off x="8337330" y="4088542"/>
            <a:ext cx="418112" cy="307777"/>
          </a:xfrm>
          <a:prstGeom prst="rect">
            <a:avLst/>
          </a:prstGeom>
          <a:noFill/>
        </p:spPr>
        <p:txBody>
          <a:bodyPr wrap="square" rtlCol="0">
            <a:spAutoFit/>
          </a:bodyPr>
          <a:lstStyle/>
          <a:p>
            <a:r>
              <a:rPr lang="en-US" altLang="zh-CN" sz="1400" dirty="0"/>
              <a:t>10</a:t>
            </a:r>
            <a:endParaRPr lang="zh-CN" altLang="en-US" sz="1400" dirty="0"/>
          </a:p>
        </p:txBody>
      </p:sp>
      <p:sp>
        <p:nvSpPr>
          <p:cNvPr id="218" name="文本框 217">
            <a:extLst>
              <a:ext uri="{FF2B5EF4-FFF2-40B4-BE49-F238E27FC236}">
                <a16:creationId xmlns:a16="http://schemas.microsoft.com/office/drawing/2014/main" id="{82054287-3136-43B9-8988-0825BBADF48F}"/>
              </a:ext>
            </a:extLst>
          </p:cNvPr>
          <p:cNvSpPr txBox="1"/>
          <p:nvPr/>
        </p:nvSpPr>
        <p:spPr>
          <a:xfrm>
            <a:off x="8861022" y="5003066"/>
            <a:ext cx="418112" cy="307777"/>
          </a:xfrm>
          <a:prstGeom prst="rect">
            <a:avLst/>
          </a:prstGeom>
          <a:noFill/>
        </p:spPr>
        <p:txBody>
          <a:bodyPr wrap="square" rtlCol="0">
            <a:spAutoFit/>
          </a:bodyPr>
          <a:lstStyle/>
          <a:p>
            <a:r>
              <a:rPr lang="en-US" altLang="zh-CN" sz="1400" dirty="0"/>
              <a:t>10</a:t>
            </a:r>
            <a:endParaRPr lang="zh-CN" altLang="en-US" sz="1400" dirty="0"/>
          </a:p>
        </p:txBody>
      </p:sp>
      <p:sp>
        <p:nvSpPr>
          <p:cNvPr id="219" name="文本框 218">
            <a:extLst>
              <a:ext uri="{FF2B5EF4-FFF2-40B4-BE49-F238E27FC236}">
                <a16:creationId xmlns:a16="http://schemas.microsoft.com/office/drawing/2014/main" id="{820DAE6E-D41C-4DF8-A514-F670DB9FEDEA}"/>
              </a:ext>
            </a:extLst>
          </p:cNvPr>
          <p:cNvSpPr txBox="1"/>
          <p:nvPr/>
        </p:nvSpPr>
        <p:spPr>
          <a:xfrm>
            <a:off x="9168484" y="6011893"/>
            <a:ext cx="418112" cy="307777"/>
          </a:xfrm>
          <a:prstGeom prst="rect">
            <a:avLst/>
          </a:prstGeom>
          <a:noFill/>
        </p:spPr>
        <p:txBody>
          <a:bodyPr wrap="square" rtlCol="0">
            <a:spAutoFit/>
          </a:bodyPr>
          <a:lstStyle/>
          <a:p>
            <a:r>
              <a:rPr lang="en-US" altLang="zh-CN" sz="1400" dirty="0"/>
              <a:t>10</a:t>
            </a:r>
            <a:endParaRPr lang="zh-CN" altLang="en-US" sz="1400" dirty="0"/>
          </a:p>
        </p:txBody>
      </p:sp>
    </p:spTree>
    <p:extLst>
      <p:ext uri="{BB962C8B-B14F-4D97-AF65-F5344CB8AC3E}">
        <p14:creationId xmlns:p14="http://schemas.microsoft.com/office/powerpoint/2010/main" val="51699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79D05-E0DD-4FB6-86A1-B3FF4714CDF2}"/>
              </a:ext>
            </a:extLst>
          </p:cNvPr>
          <p:cNvSpPr>
            <a:spLocks noGrp="1"/>
          </p:cNvSpPr>
          <p:nvPr>
            <p:ph type="title"/>
          </p:nvPr>
        </p:nvSpPr>
        <p:spPr>
          <a:xfrm>
            <a:off x="838200" y="161925"/>
            <a:ext cx="10515600" cy="650875"/>
          </a:xfrm>
        </p:spPr>
        <p:txBody>
          <a:bodyPr>
            <a:normAutofit/>
          </a:bodyPr>
          <a:lstStyle/>
          <a:p>
            <a:r>
              <a:rPr lang="en-US" altLang="zh-CN" sz="3600" b="1" dirty="0">
                <a:latin typeface="Arial" panose="020B0604020202020204" pitchFamily="34" charset="0"/>
                <a:cs typeface="Arial" panose="020B0604020202020204" pitchFamily="34" charset="0"/>
              </a:rPr>
              <a:t>After task migration</a:t>
            </a:r>
            <a:endParaRPr lang="zh-CN" altLang="en-US" sz="3600" dirty="0"/>
          </a:p>
        </p:txBody>
      </p:sp>
      <p:sp>
        <p:nvSpPr>
          <p:cNvPr id="3" name="内容占位符 2">
            <a:extLst>
              <a:ext uri="{FF2B5EF4-FFF2-40B4-BE49-F238E27FC236}">
                <a16:creationId xmlns:a16="http://schemas.microsoft.com/office/drawing/2014/main" id="{85ADFB45-B40A-4706-B819-3F2A58D21C84}"/>
              </a:ext>
            </a:extLst>
          </p:cNvPr>
          <p:cNvSpPr>
            <a:spLocks noGrp="1"/>
          </p:cNvSpPr>
          <p:nvPr>
            <p:ph idx="1"/>
          </p:nvPr>
        </p:nvSpPr>
        <p:spPr>
          <a:xfrm>
            <a:off x="736599" y="812800"/>
            <a:ext cx="9127068" cy="1290109"/>
          </a:xfrm>
        </p:spPr>
        <p:txBody>
          <a:bodyPr>
            <a:noAutofit/>
          </a:bodyPr>
          <a:lstStyle/>
          <a:p>
            <a:pPr marL="0" indent="0">
              <a:buNone/>
            </a:pPr>
            <a:r>
              <a:rPr lang="en-US" altLang="zh-CN" sz="2000" dirty="0">
                <a:latin typeface="Arial" panose="020B0604020202020204" pitchFamily="34" charset="0"/>
                <a:cs typeface="Arial" panose="020B0604020202020204" pitchFamily="34" charset="0"/>
              </a:rPr>
              <a:t>The completion time of the schedule is 27.</a:t>
            </a:r>
          </a:p>
          <a:p>
            <a:pPr marL="0" indent="0">
              <a:buNone/>
            </a:pPr>
            <a:r>
              <a:rPr lang="en-US" altLang="zh-CN" sz="2000" dirty="0">
                <a:latin typeface="Arial" panose="020B0604020202020204" pitchFamily="34" charset="0"/>
                <a:cs typeface="Arial" panose="020B0604020202020204" pitchFamily="34" charset="0"/>
              </a:rPr>
              <a:t>The total energy consumed is 22.</a:t>
            </a:r>
          </a:p>
          <a:p>
            <a:pPr marL="0" indent="0">
              <a:buNone/>
            </a:pPr>
            <a:r>
              <a:rPr lang="en-US" altLang="zh-CN" sz="2000" dirty="0">
                <a:latin typeface="Arial" panose="020B0604020202020204" pitchFamily="34" charset="0"/>
                <a:cs typeface="Arial" panose="020B0604020202020204" pitchFamily="34" charset="0"/>
              </a:rPr>
              <a:t>The running time of the initial schedule program is 1.208 </a:t>
            </a:r>
            <a:r>
              <a:rPr lang="en-US" altLang="zh-CN" sz="2000" dirty="0" err="1">
                <a:latin typeface="Arial" panose="020B0604020202020204" pitchFamily="34" charset="0"/>
                <a:cs typeface="Arial" panose="020B0604020202020204" pitchFamily="34" charset="0"/>
              </a:rPr>
              <a:t>ms.</a:t>
            </a:r>
            <a:r>
              <a:rPr lang="en-US" altLang="zh-CN" sz="2000" dirty="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a:p>
            <a:pPr marL="0" indent="0">
              <a:buNone/>
            </a:pPr>
            <a:endParaRPr lang="zh-CN" altLang="en-US" dirty="0"/>
          </a:p>
        </p:txBody>
      </p:sp>
      <p:pic>
        <p:nvPicPr>
          <p:cNvPr id="5" name="图片 4">
            <a:extLst>
              <a:ext uri="{FF2B5EF4-FFF2-40B4-BE49-F238E27FC236}">
                <a16:creationId xmlns:a16="http://schemas.microsoft.com/office/drawing/2014/main" id="{05B955D7-1DA2-4D56-BA2F-734EE5F6D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356" y="2481081"/>
            <a:ext cx="6689120" cy="3421243"/>
          </a:xfrm>
          <a:prstGeom prst="rect">
            <a:avLst/>
          </a:prstGeom>
        </p:spPr>
      </p:pic>
    </p:spTree>
    <p:extLst>
      <p:ext uri="{BB962C8B-B14F-4D97-AF65-F5344CB8AC3E}">
        <p14:creationId xmlns:p14="http://schemas.microsoft.com/office/powerpoint/2010/main" val="2424932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84FBB-35A9-40D0-A196-81A7DA05DD3F}"/>
              </a:ext>
            </a:extLst>
          </p:cNvPr>
          <p:cNvSpPr>
            <a:spLocks noGrp="1"/>
          </p:cNvSpPr>
          <p:nvPr>
            <p:ph type="title"/>
          </p:nvPr>
        </p:nvSpPr>
        <p:spPr/>
        <p:txBody>
          <a:bodyPr>
            <a:normAutofit/>
          </a:bodyPr>
          <a:lstStyle/>
          <a:p>
            <a:r>
              <a:rPr lang="en-US" altLang="zh-CN" sz="3600" b="1" dirty="0">
                <a:latin typeface="Arial" panose="020B0604020202020204" pitchFamily="34" charset="0"/>
                <a:cs typeface="Arial" panose="020B0604020202020204" pitchFamily="34" charset="0"/>
              </a:rPr>
              <a:t>Input of the second example</a:t>
            </a:r>
            <a:endParaRPr lang="zh-CN" altLang="en-US" sz="3600"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E927C9E-E25F-429B-8A0B-311A02902D30}"/>
                  </a:ext>
                </a:extLst>
              </p:cNvPr>
              <p:cNvSpPr>
                <a:spLocks noGrp="1"/>
              </p:cNvSpPr>
              <p:nvPr>
                <p:ph idx="1"/>
              </p:nvPr>
            </p:nvSpPr>
            <p:spPr>
              <a:xfrm>
                <a:off x="685800" y="5505450"/>
                <a:ext cx="1724025" cy="409575"/>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𝑚𝑎𝑥</m:t>
                          </m:r>
                        </m:sub>
                      </m:sSub>
                      <m:r>
                        <a:rPr lang="en-US" altLang="zh-CN" sz="2400" b="0" i="1" smtClean="0">
                          <a:latin typeface="Cambria Math" panose="02040503050406030204" pitchFamily="18" charset="0"/>
                        </a:rPr>
                        <m:t>=27</m:t>
                      </m:r>
                    </m:oMath>
                  </m:oMathPara>
                </a14:m>
                <a:endParaRPr lang="zh-CN" altLang="en-US" sz="2400" dirty="0"/>
              </a:p>
            </p:txBody>
          </p:sp>
        </mc:Choice>
        <mc:Fallback>
          <p:sp>
            <p:nvSpPr>
              <p:cNvPr id="3" name="内容占位符 2">
                <a:extLst>
                  <a:ext uri="{FF2B5EF4-FFF2-40B4-BE49-F238E27FC236}">
                    <a16:creationId xmlns:a16="http://schemas.microsoft.com/office/drawing/2014/main" id="{4E927C9E-E25F-429B-8A0B-311A02902D30}"/>
                  </a:ext>
                </a:extLst>
              </p:cNvPr>
              <p:cNvSpPr>
                <a:spLocks noGrp="1" noRot="1" noChangeAspect="1" noMove="1" noResize="1" noEditPoints="1" noAdjustHandles="1" noChangeArrowheads="1" noChangeShapeType="1" noTextEdit="1"/>
              </p:cNvSpPr>
              <p:nvPr>
                <p:ph idx="1"/>
              </p:nvPr>
            </p:nvSpPr>
            <p:spPr>
              <a:xfrm>
                <a:off x="685800" y="5505450"/>
                <a:ext cx="1724025" cy="409575"/>
              </a:xfrm>
              <a:blipFill>
                <a:blip r:embed="rId2"/>
                <a:stretch>
                  <a:fillRect/>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E929DCD5-BAED-469C-8626-22FA3C998BBC}"/>
              </a:ext>
            </a:extLst>
          </p:cNvPr>
          <p:cNvGraphicFramePr>
            <a:graphicFrameLocks/>
          </p:cNvGraphicFramePr>
          <p:nvPr>
            <p:extLst>
              <p:ext uri="{D42A27DB-BD31-4B8C-83A1-F6EECF244321}">
                <p14:modId xmlns:p14="http://schemas.microsoft.com/office/powerpoint/2010/main" val="3769706651"/>
              </p:ext>
            </p:extLst>
          </p:nvPr>
        </p:nvGraphicFramePr>
        <p:xfrm>
          <a:off x="6476215" y="1440008"/>
          <a:ext cx="5156463" cy="3566160"/>
        </p:xfrm>
        <a:graphic>
          <a:graphicData uri="http://schemas.openxmlformats.org/drawingml/2006/table">
            <a:tbl>
              <a:tblPr firstRow="1" bandRow="1">
                <a:tableStyleId>{21E4AEA4-8DFA-4A89-87EB-49C32662AFE0}</a:tableStyleId>
              </a:tblPr>
              <a:tblGrid>
                <a:gridCol w="1295727">
                  <a:extLst>
                    <a:ext uri="{9D8B030D-6E8A-4147-A177-3AD203B41FA5}">
                      <a16:colId xmlns:a16="http://schemas.microsoft.com/office/drawing/2014/main" val="2034873322"/>
                    </a:ext>
                  </a:extLst>
                </a:gridCol>
                <a:gridCol w="1282504">
                  <a:extLst>
                    <a:ext uri="{9D8B030D-6E8A-4147-A177-3AD203B41FA5}">
                      <a16:colId xmlns:a16="http://schemas.microsoft.com/office/drawing/2014/main" val="98512189"/>
                    </a:ext>
                  </a:extLst>
                </a:gridCol>
                <a:gridCol w="1289116">
                  <a:extLst>
                    <a:ext uri="{9D8B030D-6E8A-4147-A177-3AD203B41FA5}">
                      <a16:colId xmlns:a16="http://schemas.microsoft.com/office/drawing/2014/main" val="2907867866"/>
                    </a:ext>
                  </a:extLst>
                </a:gridCol>
                <a:gridCol w="1289116">
                  <a:extLst>
                    <a:ext uri="{9D8B030D-6E8A-4147-A177-3AD203B41FA5}">
                      <a16:colId xmlns:a16="http://schemas.microsoft.com/office/drawing/2014/main" val="4047713205"/>
                    </a:ext>
                  </a:extLst>
                </a:gridCol>
              </a:tblGrid>
              <a:tr h="610737">
                <a:tc>
                  <a:txBody>
                    <a:bodyPr/>
                    <a:lstStyle/>
                    <a:p>
                      <a:r>
                        <a:rPr lang="en-US" altLang="zh-CN" dirty="0"/>
                        <a:t>Time in each core</a:t>
                      </a:r>
                      <a:endParaRPr lang="zh-CN" altLang="en-US" dirty="0"/>
                    </a:p>
                  </a:txBody>
                  <a:tcPr/>
                </a:tc>
                <a:tc>
                  <a:txBody>
                    <a:bodyPr/>
                    <a:lstStyle/>
                    <a:p>
                      <a:r>
                        <a:rPr lang="en-US" altLang="zh-CN" dirty="0"/>
                        <a:t>local core1</a:t>
                      </a:r>
                      <a:endParaRPr lang="zh-CN" altLang="en-US" dirty="0"/>
                    </a:p>
                  </a:txBody>
                  <a:tcPr/>
                </a:tc>
                <a:tc>
                  <a:txBody>
                    <a:bodyPr/>
                    <a:lstStyle/>
                    <a:p>
                      <a:r>
                        <a:rPr lang="en-US" altLang="zh-CN" dirty="0"/>
                        <a:t>local core2</a:t>
                      </a:r>
                      <a:endParaRPr lang="zh-CN" altLang="en-US" dirty="0"/>
                    </a:p>
                  </a:txBody>
                  <a:tcPr/>
                </a:tc>
                <a:tc>
                  <a:txBody>
                    <a:bodyPr/>
                    <a:lstStyle/>
                    <a:p>
                      <a:r>
                        <a:rPr lang="en-US" altLang="zh-CN" dirty="0"/>
                        <a:t>local core3</a:t>
                      </a:r>
                      <a:endParaRPr lang="zh-CN" altLang="en-US" dirty="0"/>
                    </a:p>
                  </a:txBody>
                  <a:tcPr/>
                </a:tc>
                <a:extLst>
                  <a:ext uri="{0D108BD9-81ED-4DB2-BD59-A6C34878D82A}">
                    <a16:rowId xmlns:a16="http://schemas.microsoft.com/office/drawing/2014/main" val="3107937900"/>
                  </a:ext>
                </a:extLst>
              </a:tr>
              <a:tr h="348992">
                <a:tc>
                  <a:txBody>
                    <a:bodyPr/>
                    <a:lstStyle/>
                    <a:p>
                      <a:r>
                        <a:rPr lang="en-US" altLang="zh-CN" dirty="0"/>
                        <a:t>Task 1</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567936748"/>
                  </a:ext>
                </a:extLst>
              </a:tr>
              <a:tr h="348992">
                <a:tc>
                  <a:txBody>
                    <a:bodyPr/>
                    <a:lstStyle/>
                    <a:p>
                      <a:r>
                        <a:rPr lang="en-US" altLang="zh-CN" dirty="0"/>
                        <a:t>Task 2</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3141242199"/>
                  </a:ext>
                </a:extLst>
              </a:tr>
              <a:tr h="348992">
                <a:tc>
                  <a:txBody>
                    <a:bodyPr/>
                    <a:lstStyle/>
                    <a:p>
                      <a:r>
                        <a:rPr lang="en-US" altLang="zh-CN" dirty="0"/>
                        <a:t>Task 3</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2135141689"/>
                  </a:ext>
                </a:extLst>
              </a:tr>
              <a:tr h="348992">
                <a:tc>
                  <a:txBody>
                    <a:bodyPr/>
                    <a:lstStyle/>
                    <a:p>
                      <a:r>
                        <a:rPr lang="en-US" altLang="zh-CN" dirty="0"/>
                        <a:t>Task 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639650694"/>
                  </a:ext>
                </a:extLst>
              </a:tr>
              <a:tr h="348992">
                <a:tc>
                  <a:txBody>
                    <a:bodyPr/>
                    <a:lstStyle/>
                    <a:p>
                      <a:r>
                        <a:rPr lang="en-US" altLang="zh-CN" dirty="0"/>
                        <a:t>Task 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186225354"/>
                  </a:ext>
                </a:extLst>
              </a:tr>
              <a:tr h="348992">
                <a:tc>
                  <a:txBody>
                    <a:bodyPr/>
                    <a:lstStyle/>
                    <a:p>
                      <a:r>
                        <a:rPr lang="en-US" altLang="zh-CN" dirty="0"/>
                        <a:t>Task 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240327184"/>
                  </a:ext>
                </a:extLst>
              </a:tr>
              <a:tr h="348992">
                <a:tc>
                  <a:txBody>
                    <a:bodyPr/>
                    <a:lstStyle/>
                    <a:p>
                      <a:r>
                        <a:rPr lang="en-US" altLang="zh-CN" dirty="0"/>
                        <a:t>Task 7</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930686807"/>
                  </a:ext>
                </a:extLst>
              </a:tr>
              <a:tr h="348992">
                <a:tc>
                  <a:txBody>
                    <a:bodyPr/>
                    <a:lstStyle/>
                    <a:p>
                      <a:r>
                        <a:rPr lang="en-US" altLang="zh-CN" dirty="0"/>
                        <a:t>Task 8</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36043203"/>
                  </a:ext>
                </a:extLst>
              </a:tr>
            </a:tbl>
          </a:graphicData>
        </a:graphic>
      </p:graphicFrame>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BEC20A4-05AA-43EC-838A-0D62FFD0746D}"/>
                  </a:ext>
                </a:extLst>
              </p:cNvPr>
              <p:cNvSpPr txBox="1"/>
              <p:nvPr/>
            </p:nvSpPr>
            <p:spPr>
              <a:xfrm>
                <a:off x="0" y="5079801"/>
                <a:ext cx="6096000"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𝑆</m:t>
                                  </m:r>
                                </m:sup>
                              </m:sSup>
                              <m:r>
                                <a:rPr lang="en-US" altLang="zh-CN" b="0" i="1" smtClean="0">
                                  <a:latin typeface="Cambria Math" panose="02040503050406030204" pitchFamily="18" charset="0"/>
                                </a:rPr>
                                <m:t>=3;</m:t>
                              </m:r>
                            </m:e>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𝐶</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e>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𝑅</m:t>
                                  </m:r>
                                </m:sup>
                              </m:sSup>
                              <m:r>
                                <a:rPr lang="en-US" altLang="zh-CN" b="0" i="1" smtClean="0">
                                  <a:latin typeface="Cambria Math" panose="02040503050406030204" pitchFamily="18" charset="0"/>
                                </a:rPr>
                                <m:t>=1;</m:t>
                              </m:r>
                            </m:e>
                          </m:eqArr>
                        </m:e>
                      </m:d>
                    </m:oMath>
                  </m:oMathPara>
                </a14:m>
                <a:endParaRPr lang="zh-CN" altLang="en-US" dirty="0"/>
              </a:p>
            </p:txBody>
          </p:sp>
        </mc:Choice>
        <mc:Fallback>
          <p:sp>
            <p:nvSpPr>
              <p:cNvPr id="6" name="文本框 5">
                <a:extLst>
                  <a:ext uri="{FF2B5EF4-FFF2-40B4-BE49-F238E27FC236}">
                    <a16:creationId xmlns:a16="http://schemas.microsoft.com/office/drawing/2014/main" id="{BBEC20A4-05AA-43EC-838A-0D62FFD0746D}"/>
                  </a:ext>
                </a:extLst>
              </p:cNvPr>
              <p:cNvSpPr txBox="1">
                <a:spLocks noRot="1" noChangeAspect="1" noMove="1" noResize="1" noEditPoints="1" noAdjustHandles="1" noChangeArrowheads="1" noChangeShapeType="1" noTextEdit="1"/>
              </p:cNvSpPr>
              <p:nvPr/>
            </p:nvSpPr>
            <p:spPr>
              <a:xfrm>
                <a:off x="0" y="5079801"/>
                <a:ext cx="6096000" cy="111799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E11F28D-3DC7-4A2F-A748-E025C221FC70}"/>
                  </a:ext>
                </a:extLst>
              </p:cNvPr>
              <p:cNvSpPr txBox="1"/>
              <p:nvPr/>
            </p:nvSpPr>
            <p:spPr>
              <a:xfrm>
                <a:off x="2105025" y="5039797"/>
                <a:ext cx="6096000" cy="13408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5</m:t>
                              </m:r>
                              <m:r>
                                <a:rPr lang="en-US" altLang="zh-CN" b="0" i="1" smtClean="0">
                                  <a:latin typeface="Cambria Math" panose="02040503050406030204" pitchFamily="18" charset="0"/>
                                </a:rPr>
                                <m:t>;</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.5;</m:t>
                              </m:r>
                            </m:e>
                          </m:eqArr>
                        </m:e>
                      </m:d>
                    </m:oMath>
                  </m:oMathPara>
                </a14:m>
                <a:endParaRPr lang="zh-CN" altLang="en-US" dirty="0"/>
              </a:p>
            </p:txBody>
          </p:sp>
        </mc:Choice>
        <mc:Fallback>
          <p:sp>
            <p:nvSpPr>
              <p:cNvPr id="8" name="文本框 7">
                <a:extLst>
                  <a:ext uri="{FF2B5EF4-FFF2-40B4-BE49-F238E27FC236}">
                    <a16:creationId xmlns:a16="http://schemas.microsoft.com/office/drawing/2014/main" id="{7E11F28D-3DC7-4A2F-A748-E025C221FC70}"/>
                  </a:ext>
                </a:extLst>
              </p:cNvPr>
              <p:cNvSpPr txBox="1">
                <a:spLocks noRot="1" noChangeAspect="1" noMove="1" noResize="1" noEditPoints="1" noAdjustHandles="1" noChangeArrowheads="1" noChangeShapeType="1" noTextEdit="1"/>
              </p:cNvSpPr>
              <p:nvPr/>
            </p:nvSpPr>
            <p:spPr>
              <a:xfrm>
                <a:off x="2105025" y="5039797"/>
                <a:ext cx="6096000" cy="1340880"/>
              </a:xfrm>
              <a:prstGeom prst="rect">
                <a:avLst/>
              </a:prstGeom>
              <a:blipFill>
                <a:blip r:embed="rId4"/>
                <a:stretch>
                  <a:fillRect/>
                </a:stretch>
              </a:blipFill>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A131CD4F-0985-4D1D-B6E7-0775BA1B7368}"/>
              </a:ext>
            </a:extLst>
          </p:cNvPr>
          <p:cNvSpPr/>
          <p:nvPr/>
        </p:nvSpPr>
        <p:spPr>
          <a:xfrm>
            <a:off x="2714921" y="1357460"/>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a:extLst>
              <a:ext uri="{FF2B5EF4-FFF2-40B4-BE49-F238E27FC236}">
                <a16:creationId xmlns:a16="http://schemas.microsoft.com/office/drawing/2014/main" id="{E0397465-EB9D-4DFB-A5F2-BFD95A2919E4}"/>
              </a:ext>
            </a:extLst>
          </p:cNvPr>
          <p:cNvSpPr/>
          <p:nvPr/>
        </p:nvSpPr>
        <p:spPr>
          <a:xfrm>
            <a:off x="3529653" y="1367329"/>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椭圆 10">
            <a:extLst>
              <a:ext uri="{FF2B5EF4-FFF2-40B4-BE49-F238E27FC236}">
                <a16:creationId xmlns:a16="http://schemas.microsoft.com/office/drawing/2014/main" id="{5534FB3E-31CC-4784-A5F6-5CC3FD926BBD}"/>
              </a:ext>
            </a:extLst>
          </p:cNvPr>
          <p:cNvSpPr/>
          <p:nvPr/>
        </p:nvSpPr>
        <p:spPr>
          <a:xfrm>
            <a:off x="2144454" y="2113323"/>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2" name="椭圆 11">
            <a:extLst>
              <a:ext uri="{FF2B5EF4-FFF2-40B4-BE49-F238E27FC236}">
                <a16:creationId xmlns:a16="http://schemas.microsoft.com/office/drawing/2014/main" id="{00F332A0-3400-442E-8DA2-0EA8AAEC37C8}"/>
              </a:ext>
            </a:extLst>
          </p:cNvPr>
          <p:cNvSpPr/>
          <p:nvPr/>
        </p:nvSpPr>
        <p:spPr>
          <a:xfrm>
            <a:off x="3122435" y="2119460"/>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3" name="椭圆 12">
            <a:extLst>
              <a:ext uri="{FF2B5EF4-FFF2-40B4-BE49-F238E27FC236}">
                <a16:creationId xmlns:a16="http://schemas.microsoft.com/office/drawing/2014/main" id="{4D4531EA-C4CD-457E-88C7-837E9711BCB2}"/>
              </a:ext>
            </a:extLst>
          </p:cNvPr>
          <p:cNvSpPr/>
          <p:nvPr/>
        </p:nvSpPr>
        <p:spPr>
          <a:xfrm>
            <a:off x="4179417" y="2113323"/>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4" name="椭圆 13">
            <a:extLst>
              <a:ext uri="{FF2B5EF4-FFF2-40B4-BE49-F238E27FC236}">
                <a16:creationId xmlns:a16="http://schemas.microsoft.com/office/drawing/2014/main" id="{120C746F-7215-466F-82D2-4AAA13F6B39C}"/>
              </a:ext>
            </a:extLst>
          </p:cNvPr>
          <p:cNvSpPr/>
          <p:nvPr/>
        </p:nvSpPr>
        <p:spPr>
          <a:xfrm>
            <a:off x="2595514" y="3805200"/>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5" name="椭圆 14">
            <a:extLst>
              <a:ext uri="{FF2B5EF4-FFF2-40B4-BE49-F238E27FC236}">
                <a16:creationId xmlns:a16="http://schemas.microsoft.com/office/drawing/2014/main" id="{CDC9979B-6413-4A9F-86C7-EC8866A86E91}"/>
              </a:ext>
            </a:extLst>
          </p:cNvPr>
          <p:cNvSpPr/>
          <p:nvPr/>
        </p:nvSpPr>
        <p:spPr>
          <a:xfrm>
            <a:off x="3529653" y="3802157"/>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6" name="椭圆 15">
            <a:extLst>
              <a:ext uri="{FF2B5EF4-FFF2-40B4-BE49-F238E27FC236}">
                <a16:creationId xmlns:a16="http://schemas.microsoft.com/office/drawing/2014/main" id="{F0C317C9-FEFB-4EB3-BCD4-E6207DED3F9F}"/>
              </a:ext>
            </a:extLst>
          </p:cNvPr>
          <p:cNvSpPr/>
          <p:nvPr/>
        </p:nvSpPr>
        <p:spPr>
          <a:xfrm>
            <a:off x="3122435" y="2977991"/>
            <a:ext cx="452486" cy="4901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cxnSp>
        <p:nvCxnSpPr>
          <p:cNvPr id="18" name="直接箭头连接符 17">
            <a:extLst>
              <a:ext uri="{FF2B5EF4-FFF2-40B4-BE49-F238E27FC236}">
                <a16:creationId xmlns:a16="http://schemas.microsoft.com/office/drawing/2014/main" id="{A5D09C33-7170-47AA-9A00-867482041390}"/>
              </a:ext>
            </a:extLst>
          </p:cNvPr>
          <p:cNvCxnSpPr>
            <a:stCxn id="9" idx="4"/>
            <a:endCxn id="11" idx="0"/>
          </p:cNvCxnSpPr>
          <p:nvPr/>
        </p:nvCxnSpPr>
        <p:spPr>
          <a:xfrm flipH="1">
            <a:off x="2370697" y="1847654"/>
            <a:ext cx="570467" cy="2656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25CD76E2-11F1-4E20-BE91-B4DA635C05F6}"/>
              </a:ext>
            </a:extLst>
          </p:cNvPr>
          <p:cNvCxnSpPr>
            <a:stCxn id="9" idx="4"/>
            <a:endCxn id="12" idx="0"/>
          </p:cNvCxnSpPr>
          <p:nvPr/>
        </p:nvCxnSpPr>
        <p:spPr>
          <a:xfrm>
            <a:off x="2941164" y="1847654"/>
            <a:ext cx="407514" cy="2718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E1ADAEA7-D3D1-400C-90E6-83E7524770EC}"/>
              </a:ext>
            </a:extLst>
          </p:cNvPr>
          <p:cNvCxnSpPr>
            <a:stCxn id="10" idx="4"/>
            <a:endCxn id="12" idx="0"/>
          </p:cNvCxnSpPr>
          <p:nvPr/>
        </p:nvCxnSpPr>
        <p:spPr>
          <a:xfrm flipH="1">
            <a:off x="3348678" y="1857523"/>
            <a:ext cx="407218" cy="2619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0543EBD9-6107-4EB7-9BB0-B82E63DEF054}"/>
              </a:ext>
            </a:extLst>
          </p:cNvPr>
          <p:cNvCxnSpPr>
            <a:stCxn id="10" idx="4"/>
            <a:endCxn id="13" idx="0"/>
          </p:cNvCxnSpPr>
          <p:nvPr/>
        </p:nvCxnSpPr>
        <p:spPr>
          <a:xfrm>
            <a:off x="3755896" y="1857523"/>
            <a:ext cx="649764" cy="255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a:extLst>
              <a:ext uri="{FF2B5EF4-FFF2-40B4-BE49-F238E27FC236}">
                <a16:creationId xmlns:a16="http://schemas.microsoft.com/office/drawing/2014/main" id="{408F27F5-A3BC-41ED-B2CB-029A38EC5EF7}"/>
              </a:ext>
            </a:extLst>
          </p:cNvPr>
          <p:cNvCxnSpPr>
            <a:stCxn id="11" idx="4"/>
            <a:endCxn id="16" idx="0"/>
          </p:cNvCxnSpPr>
          <p:nvPr/>
        </p:nvCxnSpPr>
        <p:spPr>
          <a:xfrm>
            <a:off x="2370697" y="2603517"/>
            <a:ext cx="977981" cy="3744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直接箭头连接符 27">
            <a:extLst>
              <a:ext uri="{FF2B5EF4-FFF2-40B4-BE49-F238E27FC236}">
                <a16:creationId xmlns:a16="http://schemas.microsoft.com/office/drawing/2014/main" id="{980882BC-7D4F-460B-9CFC-C77C0403DE8F}"/>
              </a:ext>
            </a:extLst>
          </p:cNvPr>
          <p:cNvCxnSpPr>
            <a:stCxn id="12" idx="4"/>
            <a:endCxn id="16" idx="0"/>
          </p:cNvCxnSpPr>
          <p:nvPr/>
        </p:nvCxnSpPr>
        <p:spPr>
          <a:xfrm>
            <a:off x="3348678" y="2609654"/>
            <a:ext cx="0" cy="3683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接箭头连接符 29">
            <a:extLst>
              <a:ext uri="{FF2B5EF4-FFF2-40B4-BE49-F238E27FC236}">
                <a16:creationId xmlns:a16="http://schemas.microsoft.com/office/drawing/2014/main" id="{04B9C743-7339-436C-9564-507C5E8236E7}"/>
              </a:ext>
            </a:extLst>
          </p:cNvPr>
          <p:cNvCxnSpPr>
            <a:stCxn id="13" idx="4"/>
            <a:endCxn id="16" idx="0"/>
          </p:cNvCxnSpPr>
          <p:nvPr/>
        </p:nvCxnSpPr>
        <p:spPr>
          <a:xfrm flipH="1">
            <a:off x="3348678" y="2603517"/>
            <a:ext cx="1056982" cy="3744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直接箭头连接符 31">
            <a:extLst>
              <a:ext uri="{FF2B5EF4-FFF2-40B4-BE49-F238E27FC236}">
                <a16:creationId xmlns:a16="http://schemas.microsoft.com/office/drawing/2014/main" id="{3B37949E-6C9B-4286-869D-A9DBE293EF88}"/>
              </a:ext>
            </a:extLst>
          </p:cNvPr>
          <p:cNvCxnSpPr>
            <a:stCxn id="16" idx="4"/>
            <a:endCxn id="14" idx="0"/>
          </p:cNvCxnSpPr>
          <p:nvPr/>
        </p:nvCxnSpPr>
        <p:spPr>
          <a:xfrm flipH="1">
            <a:off x="2821757" y="3468185"/>
            <a:ext cx="526921" cy="3370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直接箭头连接符 33">
            <a:extLst>
              <a:ext uri="{FF2B5EF4-FFF2-40B4-BE49-F238E27FC236}">
                <a16:creationId xmlns:a16="http://schemas.microsoft.com/office/drawing/2014/main" id="{ED745A2F-6972-4603-B405-BA9A1E530F6F}"/>
              </a:ext>
            </a:extLst>
          </p:cNvPr>
          <p:cNvCxnSpPr>
            <a:stCxn id="16" idx="4"/>
            <a:endCxn id="15" idx="0"/>
          </p:cNvCxnSpPr>
          <p:nvPr/>
        </p:nvCxnSpPr>
        <p:spPr>
          <a:xfrm>
            <a:off x="3348678" y="3468185"/>
            <a:ext cx="407218" cy="3339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8323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04F49-4B9A-444D-822E-843A7B26FE16}"/>
              </a:ext>
            </a:extLst>
          </p:cNvPr>
          <p:cNvSpPr>
            <a:spLocks noGrp="1"/>
          </p:cNvSpPr>
          <p:nvPr>
            <p:ph type="title"/>
          </p:nvPr>
        </p:nvSpPr>
        <p:spPr>
          <a:xfrm>
            <a:off x="561975" y="1"/>
            <a:ext cx="11439522" cy="1084082"/>
          </a:xfrm>
        </p:spPr>
        <p:txBody>
          <a:bodyPr>
            <a:normAutofit/>
          </a:bodyPr>
          <a:lstStyle/>
          <a:p>
            <a:r>
              <a:rPr lang="en-US" altLang="zh-CN" sz="3600" b="1" dirty="0">
                <a:latin typeface="Arial" panose="020B0604020202020204" pitchFamily="34" charset="0"/>
                <a:cs typeface="Arial" panose="020B0604020202020204" pitchFamily="34" charset="0"/>
              </a:rPr>
              <a:t>Output of the second example after initial schedule</a:t>
            </a:r>
            <a:endParaRPr lang="zh-CN" altLang="en-US" sz="3600" b="1" dirty="0">
              <a:latin typeface="Arial" panose="020B0604020202020204" pitchFamily="34" charset="0"/>
              <a:cs typeface="Arial" panose="020B0604020202020204" pitchFamily="34" charset="0"/>
            </a:endParaRPr>
          </a:p>
        </p:txBody>
      </p:sp>
      <p:cxnSp>
        <p:nvCxnSpPr>
          <p:cNvPr id="8" name="直接箭头连接符 7">
            <a:extLst>
              <a:ext uri="{FF2B5EF4-FFF2-40B4-BE49-F238E27FC236}">
                <a16:creationId xmlns:a16="http://schemas.microsoft.com/office/drawing/2014/main" id="{C47C3910-4B70-4349-A339-4BC65EFFD275}"/>
              </a:ext>
            </a:extLst>
          </p:cNvPr>
          <p:cNvCxnSpPr/>
          <p:nvPr/>
        </p:nvCxnSpPr>
        <p:spPr>
          <a:xfrm>
            <a:off x="1640264" y="1791093"/>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8A62879-7924-4252-AC1A-369EA68C1F03}"/>
              </a:ext>
            </a:extLst>
          </p:cNvPr>
          <p:cNvCxnSpPr/>
          <p:nvPr/>
        </p:nvCxnSpPr>
        <p:spPr>
          <a:xfrm flipV="1">
            <a:off x="1649691" y="1291473"/>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90B699F-36AD-4F45-A9BC-F2AF64931AC2}"/>
              </a:ext>
            </a:extLst>
          </p:cNvPr>
          <p:cNvCxnSpPr/>
          <p:nvPr/>
        </p:nvCxnSpPr>
        <p:spPr>
          <a:xfrm>
            <a:off x="1649691" y="2674856"/>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2A63F4C-7116-4768-95BF-8CFEA4335C11}"/>
              </a:ext>
            </a:extLst>
          </p:cNvPr>
          <p:cNvCxnSpPr/>
          <p:nvPr/>
        </p:nvCxnSpPr>
        <p:spPr>
          <a:xfrm>
            <a:off x="1640264" y="3582185"/>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2223D2D-CB83-4F73-83B8-1A6D8D0A92E3}"/>
              </a:ext>
            </a:extLst>
          </p:cNvPr>
          <p:cNvCxnSpPr/>
          <p:nvPr/>
        </p:nvCxnSpPr>
        <p:spPr>
          <a:xfrm>
            <a:off x="1624944" y="4572000"/>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84BEBE3-71DA-4643-ACF6-A559E567142B}"/>
              </a:ext>
            </a:extLst>
          </p:cNvPr>
          <p:cNvCxnSpPr/>
          <p:nvPr/>
        </p:nvCxnSpPr>
        <p:spPr>
          <a:xfrm>
            <a:off x="1640264" y="5514680"/>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EF9D88E-CD7C-4672-936F-40217AA057D9}"/>
              </a:ext>
            </a:extLst>
          </p:cNvPr>
          <p:cNvCxnSpPr/>
          <p:nvPr/>
        </p:nvCxnSpPr>
        <p:spPr>
          <a:xfrm>
            <a:off x="1640264" y="6495068"/>
            <a:ext cx="776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704CA29-A7E1-413C-A8CA-9720465F74ED}"/>
              </a:ext>
            </a:extLst>
          </p:cNvPr>
          <p:cNvCxnSpPr/>
          <p:nvPr/>
        </p:nvCxnSpPr>
        <p:spPr>
          <a:xfrm flipV="1">
            <a:off x="1660689" y="2175236"/>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48BD92E-914F-4A77-8D4C-A6B1058B629E}"/>
              </a:ext>
            </a:extLst>
          </p:cNvPr>
          <p:cNvCxnSpPr/>
          <p:nvPr/>
        </p:nvCxnSpPr>
        <p:spPr>
          <a:xfrm flipV="1">
            <a:off x="1649691" y="3082565"/>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49F1534-73D3-403A-BB6D-89AD4BF6BAC4}"/>
              </a:ext>
            </a:extLst>
          </p:cNvPr>
          <p:cNvCxnSpPr/>
          <p:nvPr/>
        </p:nvCxnSpPr>
        <p:spPr>
          <a:xfrm flipV="1">
            <a:off x="1640264" y="4072380"/>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C980014-4092-4439-85B1-225775087DBE}"/>
              </a:ext>
            </a:extLst>
          </p:cNvPr>
          <p:cNvCxnSpPr/>
          <p:nvPr/>
        </p:nvCxnSpPr>
        <p:spPr>
          <a:xfrm flipV="1">
            <a:off x="1649691" y="5015060"/>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F958C14-626F-4D86-AA3F-E777553A1CE3}"/>
              </a:ext>
            </a:extLst>
          </p:cNvPr>
          <p:cNvCxnSpPr/>
          <p:nvPr/>
        </p:nvCxnSpPr>
        <p:spPr>
          <a:xfrm flipV="1">
            <a:off x="1660689" y="5995448"/>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D2DA151-A32E-4122-A406-C640B4D012DD}"/>
              </a:ext>
            </a:extLst>
          </p:cNvPr>
          <p:cNvCxnSpPr>
            <a:cxnSpLocks/>
          </p:cNvCxnSpPr>
          <p:nvPr/>
        </p:nvCxnSpPr>
        <p:spPr>
          <a:xfrm>
            <a:off x="1644976" y="446909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499CD42-7CAD-4374-AE05-8CF12D5FD1AE}"/>
              </a:ext>
            </a:extLst>
          </p:cNvPr>
          <p:cNvCxnSpPr>
            <a:cxnSpLocks/>
          </p:cNvCxnSpPr>
          <p:nvPr/>
        </p:nvCxnSpPr>
        <p:spPr>
          <a:xfrm>
            <a:off x="3157928" y="6324405"/>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EFCC44-4522-45CD-B489-716993D309A3}"/>
              </a:ext>
            </a:extLst>
          </p:cNvPr>
          <p:cNvCxnSpPr>
            <a:cxnSpLocks/>
          </p:cNvCxnSpPr>
          <p:nvPr/>
        </p:nvCxnSpPr>
        <p:spPr>
          <a:xfrm>
            <a:off x="5134559" y="6336023"/>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D70BF86-E814-4012-B0A7-477D5EB4FBFE}"/>
              </a:ext>
            </a:extLst>
          </p:cNvPr>
          <p:cNvCxnSpPr>
            <a:cxnSpLocks/>
          </p:cNvCxnSpPr>
          <p:nvPr/>
        </p:nvCxnSpPr>
        <p:spPr>
          <a:xfrm>
            <a:off x="1644976" y="3440489"/>
            <a:ext cx="21304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95A841B-2CD0-4697-A7EE-14FAAA566335}"/>
              </a:ext>
            </a:extLst>
          </p:cNvPr>
          <p:cNvCxnSpPr/>
          <p:nvPr/>
        </p:nvCxnSpPr>
        <p:spPr>
          <a:xfrm>
            <a:off x="2508999" y="5341517"/>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6281027-2C85-4665-B2CF-CEDD651620AF}"/>
              </a:ext>
            </a:extLst>
          </p:cNvPr>
          <p:cNvCxnSpPr>
            <a:cxnSpLocks/>
          </p:cNvCxnSpPr>
          <p:nvPr/>
        </p:nvCxnSpPr>
        <p:spPr>
          <a:xfrm>
            <a:off x="1640264" y="3582185"/>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3968B8B1-8B0C-454C-9ADF-EA9451238D82}"/>
              </a:ext>
            </a:extLst>
          </p:cNvPr>
          <p:cNvCxnSpPr>
            <a:cxnSpLocks/>
          </p:cNvCxnSpPr>
          <p:nvPr/>
        </p:nvCxnSpPr>
        <p:spPr>
          <a:xfrm>
            <a:off x="3762963" y="359875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25986B02-5DB5-47B3-A5A3-9E3F4755B897}"/>
              </a:ext>
            </a:extLst>
          </p:cNvPr>
          <p:cNvCxnSpPr>
            <a:cxnSpLocks/>
          </p:cNvCxnSpPr>
          <p:nvPr/>
        </p:nvCxnSpPr>
        <p:spPr>
          <a:xfrm>
            <a:off x="3846205" y="267485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673A19A8-B9E6-494B-AA0C-1CBFAC97F93A}"/>
              </a:ext>
            </a:extLst>
          </p:cNvPr>
          <p:cNvCxnSpPr>
            <a:cxnSpLocks/>
          </p:cNvCxnSpPr>
          <p:nvPr/>
        </p:nvCxnSpPr>
        <p:spPr>
          <a:xfrm>
            <a:off x="2532272" y="458633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815ED1A-4976-44DF-91CB-3AC60EBED843}"/>
              </a:ext>
            </a:extLst>
          </p:cNvPr>
          <p:cNvCxnSpPr>
            <a:cxnSpLocks/>
          </p:cNvCxnSpPr>
          <p:nvPr/>
        </p:nvCxnSpPr>
        <p:spPr>
          <a:xfrm>
            <a:off x="4535862" y="459450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47E7DDF-A73B-4872-80B4-F6CCFE84BE28}"/>
              </a:ext>
            </a:extLst>
          </p:cNvPr>
          <p:cNvCxnSpPr>
            <a:cxnSpLocks/>
          </p:cNvCxnSpPr>
          <p:nvPr/>
        </p:nvCxnSpPr>
        <p:spPr>
          <a:xfrm>
            <a:off x="3722999" y="459450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913ACF9-F119-4EBE-961E-F5DFB4FAFD14}"/>
              </a:ext>
            </a:extLst>
          </p:cNvPr>
          <p:cNvCxnSpPr>
            <a:cxnSpLocks/>
          </p:cNvCxnSpPr>
          <p:nvPr/>
        </p:nvCxnSpPr>
        <p:spPr>
          <a:xfrm>
            <a:off x="2508999" y="552600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4C8C569-7F6C-4C68-A356-262DEE99CA94}"/>
              </a:ext>
            </a:extLst>
          </p:cNvPr>
          <p:cNvCxnSpPr>
            <a:cxnSpLocks/>
          </p:cNvCxnSpPr>
          <p:nvPr/>
        </p:nvCxnSpPr>
        <p:spPr>
          <a:xfrm>
            <a:off x="3147368" y="553401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E202C8D-AA1E-4DCD-B201-A918C3F41031}"/>
              </a:ext>
            </a:extLst>
          </p:cNvPr>
          <p:cNvCxnSpPr>
            <a:cxnSpLocks/>
          </p:cNvCxnSpPr>
          <p:nvPr/>
        </p:nvCxnSpPr>
        <p:spPr>
          <a:xfrm>
            <a:off x="3183750" y="651596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70562BF7-9AF7-4432-B9E1-E84916885F13}"/>
              </a:ext>
            </a:extLst>
          </p:cNvPr>
          <p:cNvCxnSpPr>
            <a:cxnSpLocks/>
          </p:cNvCxnSpPr>
          <p:nvPr/>
        </p:nvCxnSpPr>
        <p:spPr>
          <a:xfrm>
            <a:off x="3483349" y="651596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A6D55745-EC3A-4230-934C-8D34CAD62D30}"/>
              </a:ext>
            </a:extLst>
          </p:cNvPr>
          <p:cNvCxnSpPr>
            <a:cxnSpLocks/>
          </p:cNvCxnSpPr>
          <p:nvPr/>
        </p:nvCxnSpPr>
        <p:spPr>
          <a:xfrm>
            <a:off x="4515630" y="552335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80A1E91-0533-4224-95BA-91A34384AEAD}"/>
              </a:ext>
            </a:extLst>
          </p:cNvPr>
          <p:cNvCxnSpPr>
            <a:cxnSpLocks/>
          </p:cNvCxnSpPr>
          <p:nvPr/>
        </p:nvCxnSpPr>
        <p:spPr>
          <a:xfrm>
            <a:off x="4443165" y="359875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493871AB-3BEB-4C43-9529-2A2B44ACA6BB}"/>
              </a:ext>
            </a:extLst>
          </p:cNvPr>
          <p:cNvCxnSpPr>
            <a:cxnSpLocks/>
          </p:cNvCxnSpPr>
          <p:nvPr/>
        </p:nvCxnSpPr>
        <p:spPr>
          <a:xfrm>
            <a:off x="6360735" y="356990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B51814D-CF71-47B4-9820-9C3378C1A2F7}"/>
              </a:ext>
            </a:extLst>
          </p:cNvPr>
          <p:cNvCxnSpPr>
            <a:cxnSpLocks/>
          </p:cNvCxnSpPr>
          <p:nvPr/>
        </p:nvCxnSpPr>
        <p:spPr>
          <a:xfrm>
            <a:off x="6670250" y="359079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A7CD9B2-D202-4680-8CB2-9B81BD6EF527}"/>
              </a:ext>
            </a:extLst>
          </p:cNvPr>
          <p:cNvCxnSpPr>
            <a:cxnSpLocks/>
          </p:cNvCxnSpPr>
          <p:nvPr/>
        </p:nvCxnSpPr>
        <p:spPr>
          <a:xfrm>
            <a:off x="4702965" y="268132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241B610-261A-4D38-A384-3058E2798EDE}"/>
              </a:ext>
            </a:extLst>
          </p:cNvPr>
          <p:cNvCxnSpPr>
            <a:cxnSpLocks/>
          </p:cNvCxnSpPr>
          <p:nvPr/>
        </p:nvCxnSpPr>
        <p:spPr>
          <a:xfrm>
            <a:off x="5419424" y="459126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3EBB550-E1DD-4BC6-ACB5-0335F45660F5}"/>
              </a:ext>
            </a:extLst>
          </p:cNvPr>
          <p:cNvCxnSpPr>
            <a:cxnSpLocks/>
          </p:cNvCxnSpPr>
          <p:nvPr/>
        </p:nvCxnSpPr>
        <p:spPr>
          <a:xfrm>
            <a:off x="5426299" y="5523356"/>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D23E4B0D-F16D-4A5B-B88D-A84A6358EB19}"/>
              </a:ext>
            </a:extLst>
          </p:cNvPr>
          <p:cNvSpPr txBox="1"/>
          <p:nvPr/>
        </p:nvSpPr>
        <p:spPr>
          <a:xfrm>
            <a:off x="2571953" y="3165144"/>
            <a:ext cx="254521" cy="307777"/>
          </a:xfrm>
          <a:prstGeom prst="rect">
            <a:avLst/>
          </a:prstGeom>
          <a:noFill/>
        </p:spPr>
        <p:txBody>
          <a:bodyPr wrap="square" rtlCol="0">
            <a:spAutoFit/>
          </a:bodyPr>
          <a:lstStyle/>
          <a:p>
            <a:r>
              <a:rPr lang="en-US" altLang="zh-CN" sz="1400" dirty="0"/>
              <a:t>1</a:t>
            </a:r>
            <a:endParaRPr lang="zh-CN" altLang="en-US" sz="1400" dirty="0"/>
          </a:p>
        </p:txBody>
      </p:sp>
      <p:sp>
        <p:nvSpPr>
          <p:cNvPr id="78" name="文本框 77">
            <a:extLst>
              <a:ext uri="{FF2B5EF4-FFF2-40B4-BE49-F238E27FC236}">
                <a16:creationId xmlns:a16="http://schemas.microsoft.com/office/drawing/2014/main" id="{B579AA8B-05B5-454A-B98D-E8CCC22AD654}"/>
              </a:ext>
            </a:extLst>
          </p:cNvPr>
          <p:cNvSpPr txBox="1"/>
          <p:nvPr/>
        </p:nvSpPr>
        <p:spPr>
          <a:xfrm>
            <a:off x="1961363" y="4168302"/>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79" name="文本框 78">
            <a:extLst>
              <a:ext uri="{FF2B5EF4-FFF2-40B4-BE49-F238E27FC236}">
                <a16:creationId xmlns:a16="http://schemas.microsoft.com/office/drawing/2014/main" id="{76120ED1-4E2A-42F3-927D-F90301CB4008}"/>
              </a:ext>
            </a:extLst>
          </p:cNvPr>
          <p:cNvSpPr txBox="1"/>
          <p:nvPr/>
        </p:nvSpPr>
        <p:spPr>
          <a:xfrm>
            <a:off x="2715603" y="5043588"/>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80" name="文本框 79">
            <a:extLst>
              <a:ext uri="{FF2B5EF4-FFF2-40B4-BE49-F238E27FC236}">
                <a16:creationId xmlns:a16="http://schemas.microsoft.com/office/drawing/2014/main" id="{DACE6EF3-A527-40CA-BBFF-6F17BDDF79DB}"/>
              </a:ext>
            </a:extLst>
          </p:cNvPr>
          <p:cNvSpPr txBox="1"/>
          <p:nvPr/>
        </p:nvSpPr>
        <p:spPr>
          <a:xfrm>
            <a:off x="3228828" y="6028246"/>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81" name="文本框 80">
            <a:extLst>
              <a:ext uri="{FF2B5EF4-FFF2-40B4-BE49-F238E27FC236}">
                <a16:creationId xmlns:a16="http://schemas.microsoft.com/office/drawing/2014/main" id="{1920FADC-5A55-45B5-95F1-37DFE0AACA74}"/>
              </a:ext>
            </a:extLst>
          </p:cNvPr>
          <p:cNvSpPr txBox="1"/>
          <p:nvPr/>
        </p:nvSpPr>
        <p:spPr>
          <a:xfrm>
            <a:off x="3982038" y="4133063"/>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82" name="文本框 81">
            <a:extLst>
              <a:ext uri="{FF2B5EF4-FFF2-40B4-BE49-F238E27FC236}">
                <a16:creationId xmlns:a16="http://schemas.microsoft.com/office/drawing/2014/main" id="{C9259EB2-02EC-4899-917C-CC5F06033446}"/>
              </a:ext>
            </a:extLst>
          </p:cNvPr>
          <p:cNvSpPr txBox="1"/>
          <p:nvPr/>
        </p:nvSpPr>
        <p:spPr>
          <a:xfrm>
            <a:off x="3356088" y="6585762"/>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83" name="文本框 82">
            <a:extLst>
              <a:ext uri="{FF2B5EF4-FFF2-40B4-BE49-F238E27FC236}">
                <a16:creationId xmlns:a16="http://schemas.microsoft.com/office/drawing/2014/main" id="{CE1DFFFA-667C-47D3-B833-44866984E82E}"/>
              </a:ext>
            </a:extLst>
          </p:cNvPr>
          <p:cNvSpPr txBox="1"/>
          <p:nvPr/>
        </p:nvSpPr>
        <p:spPr>
          <a:xfrm>
            <a:off x="4283627" y="3696301"/>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84" name="文本框 83">
            <a:extLst>
              <a:ext uri="{FF2B5EF4-FFF2-40B4-BE49-F238E27FC236}">
                <a16:creationId xmlns:a16="http://schemas.microsoft.com/office/drawing/2014/main" id="{B7415C8B-2055-4AAD-987D-E95E444F7214}"/>
              </a:ext>
            </a:extLst>
          </p:cNvPr>
          <p:cNvSpPr txBox="1"/>
          <p:nvPr/>
        </p:nvSpPr>
        <p:spPr>
          <a:xfrm>
            <a:off x="4887216" y="4087034"/>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85" name="文本框 84">
            <a:extLst>
              <a:ext uri="{FF2B5EF4-FFF2-40B4-BE49-F238E27FC236}">
                <a16:creationId xmlns:a16="http://schemas.microsoft.com/office/drawing/2014/main" id="{2D86BFE0-914F-40BA-A08E-03259ED54C20}"/>
              </a:ext>
            </a:extLst>
          </p:cNvPr>
          <p:cNvSpPr txBox="1"/>
          <p:nvPr/>
        </p:nvSpPr>
        <p:spPr>
          <a:xfrm>
            <a:off x="6587568" y="5014006"/>
            <a:ext cx="254521" cy="307777"/>
          </a:xfrm>
          <a:prstGeom prst="rect">
            <a:avLst/>
          </a:prstGeom>
          <a:noFill/>
        </p:spPr>
        <p:txBody>
          <a:bodyPr wrap="square" rtlCol="0">
            <a:spAutoFit/>
          </a:bodyPr>
          <a:lstStyle/>
          <a:p>
            <a:r>
              <a:rPr lang="en-US" altLang="zh-CN" sz="1400" dirty="0"/>
              <a:t>7</a:t>
            </a:r>
            <a:endParaRPr lang="zh-CN" altLang="en-US" sz="1400" dirty="0"/>
          </a:p>
        </p:txBody>
      </p:sp>
      <p:sp>
        <p:nvSpPr>
          <p:cNvPr id="86" name="文本框 85">
            <a:extLst>
              <a:ext uri="{FF2B5EF4-FFF2-40B4-BE49-F238E27FC236}">
                <a16:creationId xmlns:a16="http://schemas.microsoft.com/office/drawing/2014/main" id="{34EFDF1E-4EFF-4A55-8FAD-EAA700FBD229}"/>
              </a:ext>
            </a:extLst>
          </p:cNvPr>
          <p:cNvSpPr txBox="1"/>
          <p:nvPr/>
        </p:nvSpPr>
        <p:spPr>
          <a:xfrm>
            <a:off x="5761057" y="4081806"/>
            <a:ext cx="241656" cy="307777"/>
          </a:xfrm>
          <a:prstGeom prst="rect">
            <a:avLst/>
          </a:prstGeom>
          <a:noFill/>
        </p:spPr>
        <p:txBody>
          <a:bodyPr wrap="square" rtlCol="0">
            <a:spAutoFit/>
          </a:bodyPr>
          <a:lstStyle/>
          <a:p>
            <a:r>
              <a:rPr lang="en-US" altLang="zh-CN" sz="1400" dirty="0"/>
              <a:t>7</a:t>
            </a:r>
            <a:endParaRPr lang="zh-CN" altLang="en-US" sz="1400" dirty="0"/>
          </a:p>
        </p:txBody>
      </p:sp>
      <p:sp>
        <p:nvSpPr>
          <p:cNvPr id="87" name="文本框 86">
            <a:extLst>
              <a:ext uri="{FF2B5EF4-FFF2-40B4-BE49-F238E27FC236}">
                <a16:creationId xmlns:a16="http://schemas.microsoft.com/office/drawing/2014/main" id="{1CB69A1D-B27B-4C4D-B76D-86606CA27259}"/>
              </a:ext>
            </a:extLst>
          </p:cNvPr>
          <p:cNvSpPr txBox="1"/>
          <p:nvPr/>
        </p:nvSpPr>
        <p:spPr>
          <a:xfrm>
            <a:off x="4560039" y="2735289"/>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88" name="文本框 87">
            <a:extLst>
              <a:ext uri="{FF2B5EF4-FFF2-40B4-BE49-F238E27FC236}">
                <a16:creationId xmlns:a16="http://schemas.microsoft.com/office/drawing/2014/main" id="{4787DD34-B4D8-462F-8ACB-BB986D0E5E26}"/>
              </a:ext>
            </a:extLst>
          </p:cNvPr>
          <p:cNvSpPr txBox="1"/>
          <p:nvPr/>
        </p:nvSpPr>
        <p:spPr>
          <a:xfrm>
            <a:off x="6481321" y="3601431"/>
            <a:ext cx="496081" cy="307777"/>
          </a:xfrm>
          <a:prstGeom prst="rect">
            <a:avLst/>
          </a:prstGeom>
          <a:noFill/>
        </p:spPr>
        <p:txBody>
          <a:bodyPr wrap="square" rtlCol="0">
            <a:spAutoFit/>
          </a:bodyPr>
          <a:lstStyle/>
          <a:p>
            <a:r>
              <a:rPr lang="en-US" altLang="zh-CN" sz="1400" dirty="0"/>
              <a:t>16</a:t>
            </a:r>
            <a:endParaRPr lang="zh-CN" altLang="en-US" sz="1400" dirty="0"/>
          </a:p>
        </p:txBody>
      </p:sp>
      <p:sp>
        <p:nvSpPr>
          <p:cNvPr id="89" name="文本框 88">
            <a:extLst>
              <a:ext uri="{FF2B5EF4-FFF2-40B4-BE49-F238E27FC236}">
                <a16:creationId xmlns:a16="http://schemas.microsoft.com/office/drawing/2014/main" id="{D447E4CA-4B73-4736-8ECA-D5129062D262}"/>
              </a:ext>
            </a:extLst>
          </p:cNvPr>
          <p:cNvSpPr txBox="1"/>
          <p:nvPr/>
        </p:nvSpPr>
        <p:spPr>
          <a:xfrm>
            <a:off x="3970135" y="3154218"/>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90" name="文本框 89">
            <a:extLst>
              <a:ext uri="{FF2B5EF4-FFF2-40B4-BE49-F238E27FC236}">
                <a16:creationId xmlns:a16="http://schemas.microsoft.com/office/drawing/2014/main" id="{61D6D257-0604-4BFE-ACD4-23E369CAAAF5}"/>
              </a:ext>
            </a:extLst>
          </p:cNvPr>
          <p:cNvSpPr txBox="1"/>
          <p:nvPr/>
        </p:nvSpPr>
        <p:spPr>
          <a:xfrm>
            <a:off x="2381739" y="4618789"/>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91" name="文本框 90">
            <a:extLst>
              <a:ext uri="{FF2B5EF4-FFF2-40B4-BE49-F238E27FC236}">
                <a16:creationId xmlns:a16="http://schemas.microsoft.com/office/drawing/2014/main" id="{7F8C0A9E-281E-4EB1-979A-570E397DAA88}"/>
              </a:ext>
            </a:extLst>
          </p:cNvPr>
          <p:cNvSpPr txBox="1"/>
          <p:nvPr/>
        </p:nvSpPr>
        <p:spPr>
          <a:xfrm>
            <a:off x="3049469" y="6583607"/>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92" name="文本框 91">
            <a:extLst>
              <a:ext uri="{FF2B5EF4-FFF2-40B4-BE49-F238E27FC236}">
                <a16:creationId xmlns:a16="http://schemas.microsoft.com/office/drawing/2014/main" id="{0A03A3A4-5488-40F3-B1AA-81219609483D}"/>
              </a:ext>
            </a:extLst>
          </p:cNvPr>
          <p:cNvSpPr txBox="1"/>
          <p:nvPr/>
        </p:nvSpPr>
        <p:spPr>
          <a:xfrm>
            <a:off x="4156909" y="2180872"/>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93" name="文本框 92">
            <a:extLst>
              <a:ext uri="{FF2B5EF4-FFF2-40B4-BE49-F238E27FC236}">
                <a16:creationId xmlns:a16="http://schemas.microsoft.com/office/drawing/2014/main" id="{F3496B82-3F5A-4339-9283-CE41C3959750}"/>
              </a:ext>
            </a:extLst>
          </p:cNvPr>
          <p:cNvSpPr txBox="1"/>
          <p:nvPr/>
        </p:nvSpPr>
        <p:spPr>
          <a:xfrm>
            <a:off x="3538390" y="4646187"/>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94" name="文本框 93">
            <a:extLst>
              <a:ext uri="{FF2B5EF4-FFF2-40B4-BE49-F238E27FC236}">
                <a16:creationId xmlns:a16="http://schemas.microsoft.com/office/drawing/2014/main" id="{FA39CD2F-EFA2-4DC3-BDDC-6916FD8E7F53}"/>
              </a:ext>
            </a:extLst>
          </p:cNvPr>
          <p:cNvSpPr txBox="1"/>
          <p:nvPr/>
        </p:nvSpPr>
        <p:spPr>
          <a:xfrm>
            <a:off x="2387428" y="5561815"/>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95" name="文本框 94">
            <a:extLst>
              <a:ext uri="{FF2B5EF4-FFF2-40B4-BE49-F238E27FC236}">
                <a16:creationId xmlns:a16="http://schemas.microsoft.com/office/drawing/2014/main" id="{B4085037-093E-4405-8306-1356ABF7B724}"/>
              </a:ext>
            </a:extLst>
          </p:cNvPr>
          <p:cNvSpPr txBox="1"/>
          <p:nvPr/>
        </p:nvSpPr>
        <p:spPr>
          <a:xfrm>
            <a:off x="3026002" y="5570539"/>
            <a:ext cx="263853" cy="307777"/>
          </a:xfrm>
          <a:prstGeom prst="rect">
            <a:avLst/>
          </a:prstGeom>
          <a:noFill/>
        </p:spPr>
        <p:txBody>
          <a:bodyPr wrap="square" rtlCol="0">
            <a:spAutoFit/>
          </a:bodyPr>
          <a:lstStyle/>
          <a:p>
            <a:r>
              <a:rPr lang="en-US" altLang="zh-CN" sz="1400" dirty="0"/>
              <a:t>5</a:t>
            </a:r>
            <a:endParaRPr lang="zh-CN" altLang="en-US" sz="1400" dirty="0"/>
          </a:p>
        </p:txBody>
      </p:sp>
      <p:sp>
        <p:nvSpPr>
          <p:cNvPr id="96" name="文本框 95">
            <a:extLst>
              <a:ext uri="{FF2B5EF4-FFF2-40B4-BE49-F238E27FC236}">
                <a16:creationId xmlns:a16="http://schemas.microsoft.com/office/drawing/2014/main" id="{6D66BCCE-6207-4CCE-8F68-06FEB43822B2}"/>
              </a:ext>
            </a:extLst>
          </p:cNvPr>
          <p:cNvSpPr txBox="1"/>
          <p:nvPr/>
        </p:nvSpPr>
        <p:spPr>
          <a:xfrm>
            <a:off x="4388369" y="5577204"/>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97" name="文本框 96">
            <a:extLst>
              <a:ext uri="{FF2B5EF4-FFF2-40B4-BE49-F238E27FC236}">
                <a16:creationId xmlns:a16="http://schemas.microsoft.com/office/drawing/2014/main" id="{CCA21F76-3F4C-4986-A03B-4CA78C078B3A}"/>
              </a:ext>
            </a:extLst>
          </p:cNvPr>
          <p:cNvSpPr txBox="1"/>
          <p:nvPr/>
        </p:nvSpPr>
        <p:spPr>
          <a:xfrm>
            <a:off x="7092710" y="6550222"/>
            <a:ext cx="418112" cy="307777"/>
          </a:xfrm>
          <a:prstGeom prst="rect">
            <a:avLst/>
          </a:prstGeom>
          <a:noFill/>
        </p:spPr>
        <p:txBody>
          <a:bodyPr wrap="square" rtlCol="0">
            <a:spAutoFit/>
          </a:bodyPr>
          <a:lstStyle/>
          <a:p>
            <a:r>
              <a:rPr lang="en-US" altLang="zh-CN" sz="1400" dirty="0"/>
              <a:t>18</a:t>
            </a:r>
            <a:endParaRPr lang="zh-CN" altLang="en-US" sz="1400" dirty="0"/>
          </a:p>
        </p:txBody>
      </p:sp>
      <p:sp>
        <p:nvSpPr>
          <p:cNvPr id="98" name="文本框 97">
            <a:extLst>
              <a:ext uri="{FF2B5EF4-FFF2-40B4-BE49-F238E27FC236}">
                <a16:creationId xmlns:a16="http://schemas.microsoft.com/office/drawing/2014/main" id="{BD85175D-80CC-4AEF-9E69-3BDD9E4E9964}"/>
              </a:ext>
            </a:extLst>
          </p:cNvPr>
          <p:cNvSpPr txBox="1"/>
          <p:nvPr/>
        </p:nvSpPr>
        <p:spPr>
          <a:xfrm>
            <a:off x="4934713" y="5593683"/>
            <a:ext cx="446410" cy="307777"/>
          </a:xfrm>
          <a:prstGeom prst="rect">
            <a:avLst/>
          </a:prstGeom>
          <a:noFill/>
        </p:spPr>
        <p:txBody>
          <a:bodyPr wrap="square" rtlCol="0">
            <a:spAutoFit/>
          </a:bodyPr>
          <a:lstStyle/>
          <a:p>
            <a:r>
              <a:rPr lang="en-US" altLang="zh-CN" sz="1400" dirty="0"/>
              <a:t>11</a:t>
            </a:r>
            <a:endParaRPr lang="zh-CN" altLang="en-US" sz="1400" dirty="0"/>
          </a:p>
        </p:txBody>
      </p:sp>
      <p:sp>
        <p:nvSpPr>
          <p:cNvPr id="99" name="文本框 98">
            <a:extLst>
              <a:ext uri="{FF2B5EF4-FFF2-40B4-BE49-F238E27FC236}">
                <a16:creationId xmlns:a16="http://schemas.microsoft.com/office/drawing/2014/main" id="{DC08BDFA-C6B3-4834-BD72-6B86CDF011EE}"/>
              </a:ext>
            </a:extLst>
          </p:cNvPr>
          <p:cNvSpPr txBox="1"/>
          <p:nvPr/>
        </p:nvSpPr>
        <p:spPr>
          <a:xfrm>
            <a:off x="3600356" y="3703508"/>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100" name="文本框 99">
            <a:extLst>
              <a:ext uri="{FF2B5EF4-FFF2-40B4-BE49-F238E27FC236}">
                <a16:creationId xmlns:a16="http://schemas.microsoft.com/office/drawing/2014/main" id="{80740459-082E-4A19-BCFF-13EAE545B40B}"/>
              </a:ext>
            </a:extLst>
          </p:cNvPr>
          <p:cNvSpPr txBox="1"/>
          <p:nvPr/>
        </p:nvSpPr>
        <p:spPr>
          <a:xfrm>
            <a:off x="6105719" y="4642551"/>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01" name="文本框 100">
            <a:extLst>
              <a:ext uri="{FF2B5EF4-FFF2-40B4-BE49-F238E27FC236}">
                <a16:creationId xmlns:a16="http://schemas.microsoft.com/office/drawing/2014/main" id="{3FCEC579-ECA9-420F-A295-F0F6937C8B77}"/>
              </a:ext>
            </a:extLst>
          </p:cNvPr>
          <p:cNvSpPr txBox="1"/>
          <p:nvPr/>
        </p:nvSpPr>
        <p:spPr>
          <a:xfrm>
            <a:off x="5222158" y="4664326"/>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02" name="文本框 101">
            <a:extLst>
              <a:ext uri="{FF2B5EF4-FFF2-40B4-BE49-F238E27FC236}">
                <a16:creationId xmlns:a16="http://schemas.microsoft.com/office/drawing/2014/main" id="{37C97600-39AB-4CC9-A2AF-092FCC07C2DA}"/>
              </a:ext>
            </a:extLst>
          </p:cNvPr>
          <p:cNvSpPr txBox="1"/>
          <p:nvPr/>
        </p:nvSpPr>
        <p:spPr>
          <a:xfrm>
            <a:off x="6189390" y="5569851"/>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03" name="文本框 102">
            <a:extLst>
              <a:ext uri="{FF2B5EF4-FFF2-40B4-BE49-F238E27FC236}">
                <a16:creationId xmlns:a16="http://schemas.microsoft.com/office/drawing/2014/main" id="{DCE8E2E6-9A02-4F08-A72F-4509F95E10AB}"/>
              </a:ext>
            </a:extLst>
          </p:cNvPr>
          <p:cNvSpPr txBox="1"/>
          <p:nvPr/>
        </p:nvSpPr>
        <p:spPr>
          <a:xfrm>
            <a:off x="5229917" y="6541795"/>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04" name="文本框 103">
            <a:extLst>
              <a:ext uri="{FF2B5EF4-FFF2-40B4-BE49-F238E27FC236}">
                <a16:creationId xmlns:a16="http://schemas.microsoft.com/office/drawing/2014/main" id="{ED9F59B6-CF8D-41B9-BE64-1C447FA13C14}"/>
              </a:ext>
            </a:extLst>
          </p:cNvPr>
          <p:cNvSpPr txBox="1"/>
          <p:nvPr/>
        </p:nvSpPr>
        <p:spPr>
          <a:xfrm>
            <a:off x="6780376" y="6538685"/>
            <a:ext cx="418112" cy="307777"/>
          </a:xfrm>
          <a:prstGeom prst="rect">
            <a:avLst/>
          </a:prstGeom>
          <a:noFill/>
        </p:spPr>
        <p:txBody>
          <a:bodyPr wrap="square" rtlCol="0">
            <a:spAutoFit/>
          </a:bodyPr>
          <a:lstStyle/>
          <a:p>
            <a:r>
              <a:rPr lang="en-US" altLang="zh-CN" sz="1400" dirty="0"/>
              <a:t>17</a:t>
            </a:r>
            <a:endParaRPr lang="zh-CN" altLang="en-US" sz="1400" dirty="0"/>
          </a:p>
        </p:txBody>
      </p:sp>
      <p:sp>
        <p:nvSpPr>
          <p:cNvPr id="105" name="文本框 104">
            <a:extLst>
              <a:ext uri="{FF2B5EF4-FFF2-40B4-BE49-F238E27FC236}">
                <a16:creationId xmlns:a16="http://schemas.microsoft.com/office/drawing/2014/main" id="{10F7EE7C-635B-4DAD-AD73-C702E4C0FC98}"/>
              </a:ext>
            </a:extLst>
          </p:cNvPr>
          <p:cNvSpPr txBox="1"/>
          <p:nvPr/>
        </p:nvSpPr>
        <p:spPr>
          <a:xfrm>
            <a:off x="6151679" y="3612968"/>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06" name="文本框 105">
            <a:extLst>
              <a:ext uri="{FF2B5EF4-FFF2-40B4-BE49-F238E27FC236}">
                <a16:creationId xmlns:a16="http://schemas.microsoft.com/office/drawing/2014/main" id="{0D0ADA3D-DA38-4A90-BCE9-5B1DD50F54D1}"/>
              </a:ext>
            </a:extLst>
          </p:cNvPr>
          <p:cNvSpPr txBox="1"/>
          <p:nvPr/>
        </p:nvSpPr>
        <p:spPr>
          <a:xfrm>
            <a:off x="6768346" y="5560841"/>
            <a:ext cx="418112" cy="307777"/>
          </a:xfrm>
          <a:prstGeom prst="rect">
            <a:avLst/>
          </a:prstGeom>
          <a:noFill/>
        </p:spPr>
        <p:txBody>
          <a:bodyPr wrap="square" rtlCol="0">
            <a:spAutoFit/>
          </a:bodyPr>
          <a:lstStyle/>
          <a:p>
            <a:r>
              <a:rPr lang="en-US" altLang="zh-CN" sz="1400" dirty="0"/>
              <a:t>17</a:t>
            </a:r>
            <a:endParaRPr lang="zh-CN" altLang="en-US" sz="1400" dirty="0"/>
          </a:p>
        </p:txBody>
      </p:sp>
      <p:sp>
        <p:nvSpPr>
          <p:cNvPr id="107" name="文本框 106">
            <a:extLst>
              <a:ext uri="{FF2B5EF4-FFF2-40B4-BE49-F238E27FC236}">
                <a16:creationId xmlns:a16="http://schemas.microsoft.com/office/drawing/2014/main" id="{C87D9514-4FD6-4D84-BBD7-84D80E683C71}"/>
              </a:ext>
            </a:extLst>
          </p:cNvPr>
          <p:cNvSpPr txBox="1"/>
          <p:nvPr/>
        </p:nvSpPr>
        <p:spPr>
          <a:xfrm>
            <a:off x="127476" y="1421761"/>
            <a:ext cx="1300882" cy="369332"/>
          </a:xfrm>
          <a:prstGeom prst="rect">
            <a:avLst/>
          </a:prstGeom>
          <a:noFill/>
        </p:spPr>
        <p:txBody>
          <a:bodyPr wrap="square" rtlCol="0">
            <a:spAutoFit/>
          </a:bodyPr>
          <a:lstStyle/>
          <a:p>
            <a:r>
              <a:rPr lang="en-US" altLang="zh-CN" dirty="0"/>
              <a:t>local core1</a:t>
            </a:r>
            <a:endParaRPr lang="zh-CN" altLang="en-US" dirty="0"/>
          </a:p>
        </p:txBody>
      </p:sp>
      <p:sp>
        <p:nvSpPr>
          <p:cNvPr id="108" name="文本框 107">
            <a:extLst>
              <a:ext uri="{FF2B5EF4-FFF2-40B4-BE49-F238E27FC236}">
                <a16:creationId xmlns:a16="http://schemas.microsoft.com/office/drawing/2014/main" id="{382DFED6-CC40-4E60-93C9-11F88D9095E4}"/>
              </a:ext>
            </a:extLst>
          </p:cNvPr>
          <p:cNvSpPr txBox="1"/>
          <p:nvPr/>
        </p:nvSpPr>
        <p:spPr>
          <a:xfrm>
            <a:off x="127476" y="2305523"/>
            <a:ext cx="1300882" cy="369332"/>
          </a:xfrm>
          <a:prstGeom prst="rect">
            <a:avLst/>
          </a:prstGeom>
          <a:noFill/>
        </p:spPr>
        <p:txBody>
          <a:bodyPr wrap="square" rtlCol="0">
            <a:spAutoFit/>
          </a:bodyPr>
          <a:lstStyle/>
          <a:p>
            <a:r>
              <a:rPr lang="en-US" altLang="zh-CN" dirty="0"/>
              <a:t>local core2</a:t>
            </a:r>
            <a:endParaRPr lang="zh-CN" altLang="en-US" dirty="0"/>
          </a:p>
        </p:txBody>
      </p:sp>
      <p:sp>
        <p:nvSpPr>
          <p:cNvPr id="109" name="文本框 108">
            <a:extLst>
              <a:ext uri="{FF2B5EF4-FFF2-40B4-BE49-F238E27FC236}">
                <a16:creationId xmlns:a16="http://schemas.microsoft.com/office/drawing/2014/main" id="{FE5AE9B0-6C19-4DAC-8A1D-8B923F675585}"/>
              </a:ext>
            </a:extLst>
          </p:cNvPr>
          <p:cNvSpPr txBox="1"/>
          <p:nvPr/>
        </p:nvSpPr>
        <p:spPr>
          <a:xfrm>
            <a:off x="131034" y="3210493"/>
            <a:ext cx="1300882" cy="369332"/>
          </a:xfrm>
          <a:prstGeom prst="rect">
            <a:avLst/>
          </a:prstGeom>
          <a:noFill/>
        </p:spPr>
        <p:txBody>
          <a:bodyPr wrap="square" rtlCol="0">
            <a:spAutoFit/>
          </a:bodyPr>
          <a:lstStyle/>
          <a:p>
            <a:r>
              <a:rPr lang="en-US" altLang="zh-CN" dirty="0"/>
              <a:t>local core3</a:t>
            </a:r>
            <a:endParaRPr lang="zh-CN" altLang="en-US" dirty="0"/>
          </a:p>
        </p:txBody>
      </p:sp>
      <p:sp>
        <p:nvSpPr>
          <p:cNvPr id="110" name="文本框 109">
            <a:extLst>
              <a:ext uri="{FF2B5EF4-FFF2-40B4-BE49-F238E27FC236}">
                <a16:creationId xmlns:a16="http://schemas.microsoft.com/office/drawing/2014/main" id="{F50EA9DD-25EA-4217-89FE-DCF71B4F1AC4}"/>
              </a:ext>
            </a:extLst>
          </p:cNvPr>
          <p:cNvSpPr txBox="1"/>
          <p:nvPr/>
        </p:nvSpPr>
        <p:spPr>
          <a:xfrm>
            <a:off x="215440" y="3948177"/>
            <a:ext cx="1037890" cy="646331"/>
          </a:xfrm>
          <a:prstGeom prst="rect">
            <a:avLst/>
          </a:prstGeom>
          <a:noFill/>
        </p:spPr>
        <p:txBody>
          <a:bodyPr wrap="square" rtlCol="0">
            <a:spAutoFit/>
          </a:bodyPr>
          <a:lstStyle/>
          <a:p>
            <a:r>
              <a:rPr lang="en-US" altLang="zh-CN" dirty="0"/>
              <a:t>wireless sending</a:t>
            </a:r>
            <a:endParaRPr lang="zh-CN" altLang="en-US" dirty="0"/>
          </a:p>
        </p:txBody>
      </p:sp>
      <p:sp>
        <p:nvSpPr>
          <p:cNvPr id="111" name="文本框 110">
            <a:extLst>
              <a:ext uri="{FF2B5EF4-FFF2-40B4-BE49-F238E27FC236}">
                <a16:creationId xmlns:a16="http://schemas.microsoft.com/office/drawing/2014/main" id="{47A60B71-7297-4E6E-9A19-3838C1ED54CB}"/>
              </a:ext>
            </a:extLst>
          </p:cNvPr>
          <p:cNvSpPr txBox="1"/>
          <p:nvPr/>
        </p:nvSpPr>
        <p:spPr>
          <a:xfrm>
            <a:off x="237419" y="5848737"/>
            <a:ext cx="1129463" cy="646331"/>
          </a:xfrm>
          <a:prstGeom prst="rect">
            <a:avLst/>
          </a:prstGeom>
          <a:noFill/>
        </p:spPr>
        <p:txBody>
          <a:bodyPr wrap="square" rtlCol="0">
            <a:spAutoFit/>
          </a:bodyPr>
          <a:lstStyle/>
          <a:p>
            <a:r>
              <a:rPr lang="en-US" altLang="zh-CN" dirty="0"/>
              <a:t>wireless receiving</a:t>
            </a:r>
            <a:endParaRPr lang="zh-CN" altLang="en-US" dirty="0"/>
          </a:p>
        </p:txBody>
      </p:sp>
      <p:sp>
        <p:nvSpPr>
          <p:cNvPr id="112" name="文本框 111">
            <a:extLst>
              <a:ext uri="{FF2B5EF4-FFF2-40B4-BE49-F238E27FC236}">
                <a16:creationId xmlns:a16="http://schemas.microsoft.com/office/drawing/2014/main" id="{156CE6A4-A488-44F1-99BA-96EA70CDC02E}"/>
              </a:ext>
            </a:extLst>
          </p:cNvPr>
          <p:cNvSpPr txBox="1"/>
          <p:nvPr/>
        </p:nvSpPr>
        <p:spPr>
          <a:xfrm>
            <a:off x="127476" y="5144871"/>
            <a:ext cx="1300882" cy="369332"/>
          </a:xfrm>
          <a:prstGeom prst="rect">
            <a:avLst/>
          </a:prstGeom>
          <a:noFill/>
        </p:spPr>
        <p:txBody>
          <a:bodyPr wrap="square" rtlCol="0">
            <a:spAutoFit/>
          </a:bodyPr>
          <a:lstStyle/>
          <a:p>
            <a:pPr algn="ctr"/>
            <a:r>
              <a:rPr lang="en-US" altLang="zh-CN" dirty="0"/>
              <a:t>Cloud</a:t>
            </a:r>
            <a:endParaRPr lang="zh-CN" altLang="en-US" dirty="0"/>
          </a:p>
        </p:txBody>
      </p:sp>
      <p:cxnSp>
        <p:nvCxnSpPr>
          <p:cNvPr id="113" name="直接连接符 112">
            <a:extLst>
              <a:ext uri="{FF2B5EF4-FFF2-40B4-BE49-F238E27FC236}">
                <a16:creationId xmlns:a16="http://schemas.microsoft.com/office/drawing/2014/main" id="{DEFF6137-652C-4186-962C-B1966A1B1991}"/>
              </a:ext>
            </a:extLst>
          </p:cNvPr>
          <p:cNvCxnSpPr>
            <a:cxnSpLocks/>
          </p:cNvCxnSpPr>
          <p:nvPr/>
        </p:nvCxnSpPr>
        <p:spPr>
          <a:xfrm>
            <a:off x="1660689" y="2678389"/>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4732BD3E-6440-4F37-8A4C-363E24F5CB5D}"/>
              </a:ext>
            </a:extLst>
          </p:cNvPr>
          <p:cNvCxnSpPr>
            <a:cxnSpLocks/>
          </p:cNvCxnSpPr>
          <p:nvPr/>
        </p:nvCxnSpPr>
        <p:spPr>
          <a:xfrm>
            <a:off x="1651262" y="1783671"/>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079809C8-1124-4B68-859C-BC9624B727FB}"/>
              </a:ext>
            </a:extLst>
          </p:cNvPr>
          <p:cNvCxnSpPr>
            <a:cxnSpLocks/>
          </p:cNvCxnSpPr>
          <p:nvPr/>
        </p:nvCxnSpPr>
        <p:spPr>
          <a:xfrm>
            <a:off x="1630837" y="4544670"/>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D66F6678-A991-43BD-A061-D89C6456C779}"/>
              </a:ext>
            </a:extLst>
          </p:cNvPr>
          <p:cNvCxnSpPr>
            <a:cxnSpLocks/>
          </p:cNvCxnSpPr>
          <p:nvPr/>
        </p:nvCxnSpPr>
        <p:spPr>
          <a:xfrm>
            <a:off x="1640263" y="5509657"/>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09E3D8B5-903E-4BEF-A7A8-43D7A1158A59}"/>
              </a:ext>
            </a:extLst>
          </p:cNvPr>
          <p:cNvCxnSpPr>
            <a:cxnSpLocks/>
          </p:cNvCxnSpPr>
          <p:nvPr/>
        </p:nvCxnSpPr>
        <p:spPr>
          <a:xfrm>
            <a:off x="1640263" y="6495069"/>
            <a:ext cx="9427" cy="7305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a16="http://schemas.microsoft.com/office/drawing/2014/main" id="{55EF8736-2B08-4337-B853-19B570D2611D}"/>
              </a:ext>
            </a:extLst>
          </p:cNvPr>
          <p:cNvSpPr txBox="1"/>
          <p:nvPr/>
        </p:nvSpPr>
        <p:spPr>
          <a:xfrm>
            <a:off x="1528714" y="1841058"/>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1" name="文本框 120">
            <a:extLst>
              <a:ext uri="{FF2B5EF4-FFF2-40B4-BE49-F238E27FC236}">
                <a16:creationId xmlns:a16="http://schemas.microsoft.com/office/drawing/2014/main" id="{183582AD-00DA-4ADC-81AD-E4892D1BC146}"/>
              </a:ext>
            </a:extLst>
          </p:cNvPr>
          <p:cNvSpPr txBox="1"/>
          <p:nvPr/>
        </p:nvSpPr>
        <p:spPr>
          <a:xfrm>
            <a:off x="1528713" y="2727654"/>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2" name="文本框 121">
            <a:extLst>
              <a:ext uri="{FF2B5EF4-FFF2-40B4-BE49-F238E27FC236}">
                <a16:creationId xmlns:a16="http://schemas.microsoft.com/office/drawing/2014/main" id="{4A0E56A9-6096-4EDA-89C4-6C5FDF304E96}"/>
              </a:ext>
            </a:extLst>
          </p:cNvPr>
          <p:cNvSpPr txBox="1"/>
          <p:nvPr/>
        </p:nvSpPr>
        <p:spPr>
          <a:xfrm>
            <a:off x="1517716" y="3622248"/>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3" name="文本框 122">
            <a:extLst>
              <a:ext uri="{FF2B5EF4-FFF2-40B4-BE49-F238E27FC236}">
                <a16:creationId xmlns:a16="http://schemas.microsoft.com/office/drawing/2014/main" id="{6ACE0485-ADBF-4369-82E0-1B532D2BE01D}"/>
              </a:ext>
            </a:extLst>
          </p:cNvPr>
          <p:cNvSpPr txBox="1"/>
          <p:nvPr/>
        </p:nvSpPr>
        <p:spPr>
          <a:xfrm>
            <a:off x="1517716" y="4612062"/>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4" name="文本框 123">
            <a:extLst>
              <a:ext uri="{FF2B5EF4-FFF2-40B4-BE49-F238E27FC236}">
                <a16:creationId xmlns:a16="http://schemas.microsoft.com/office/drawing/2014/main" id="{C066AC3C-111D-4970-9DD6-7F150DC3D411}"/>
              </a:ext>
            </a:extLst>
          </p:cNvPr>
          <p:cNvSpPr txBox="1"/>
          <p:nvPr/>
        </p:nvSpPr>
        <p:spPr>
          <a:xfrm>
            <a:off x="1508289" y="5573929"/>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5" name="文本框 124">
            <a:extLst>
              <a:ext uri="{FF2B5EF4-FFF2-40B4-BE49-F238E27FC236}">
                <a16:creationId xmlns:a16="http://schemas.microsoft.com/office/drawing/2014/main" id="{5A394168-59DE-499E-8B64-394909CF64AA}"/>
              </a:ext>
            </a:extLst>
          </p:cNvPr>
          <p:cNvSpPr txBox="1"/>
          <p:nvPr/>
        </p:nvSpPr>
        <p:spPr>
          <a:xfrm>
            <a:off x="1517716" y="6515966"/>
            <a:ext cx="254521" cy="307777"/>
          </a:xfrm>
          <a:prstGeom prst="rect">
            <a:avLst/>
          </a:prstGeom>
          <a:noFill/>
        </p:spPr>
        <p:txBody>
          <a:bodyPr wrap="square" rtlCol="0">
            <a:spAutoFit/>
          </a:bodyPr>
          <a:lstStyle/>
          <a:p>
            <a:r>
              <a:rPr lang="en-US" altLang="zh-CN" sz="1400" dirty="0"/>
              <a:t>0</a:t>
            </a:r>
            <a:endParaRPr lang="zh-CN" altLang="en-US" sz="1400" dirty="0"/>
          </a:p>
        </p:txBody>
      </p:sp>
      <p:cxnSp>
        <p:nvCxnSpPr>
          <p:cNvPr id="120" name="直接箭头连接符 119">
            <a:extLst>
              <a:ext uri="{FF2B5EF4-FFF2-40B4-BE49-F238E27FC236}">
                <a16:creationId xmlns:a16="http://schemas.microsoft.com/office/drawing/2014/main" id="{1F31A610-D07A-488F-89F4-B9CFD5708BD8}"/>
              </a:ext>
            </a:extLst>
          </p:cNvPr>
          <p:cNvCxnSpPr/>
          <p:nvPr/>
        </p:nvCxnSpPr>
        <p:spPr>
          <a:xfrm>
            <a:off x="3775434" y="3440489"/>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DDC083B-1450-4F8C-8830-A35711FBCD08}"/>
              </a:ext>
            </a:extLst>
          </p:cNvPr>
          <p:cNvCxnSpPr>
            <a:cxnSpLocks/>
          </p:cNvCxnSpPr>
          <p:nvPr/>
        </p:nvCxnSpPr>
        <p:spPr>
          <a:xfrm>
            <a:off x="3665651" y="444238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1344B029-E8E2-464F-BB93-C48AE7E77877}"/>
              </a:ext>
            </a:extLst>
          </p:cNvPr>
          <p:cNvSpPr txBox="1"/>
          <p:nvPr/>
        </p:nvSpPr>
        <p:spPr>
          <a:xfrm>
            <a:off x="4381104" y="4657753"/>
            <a:ext cx="254521" cy="307777"/>
          </a:xfrm>
          <a:prstGeom prst="rect">
            <a:avLst/>
          </a:prstGeom>
          <a:noFill/>
        </p:spPr>
        <p:txBody>
          <a:bodyPr wrap="square" rtlCol="0">
            <a:spAutoFit/>
          </a:bodyPr>
          <a:lstStyle/>
          <a:p>
            <a:r>
              <a:rPr lang="en-US" altLang="zh-CN" sz="1400" dirty="0"/>
              <a:t>9</a:t>
            </a:r>
            <a:endParaRPr lang="zh-CN" altLang="en-US" sz="1400" dirty="0"/>
          </a:p>
        </p:txBody>
      </p:sp>
      <p:cxnSp>
        <p:nvCxnSpPr>
          <p:cNvPr id="128" name="直接箭头连接符 127">
            <a:extLst>
              <a:ext uri="{FF2B5EF4-FFF2-40B4-BE49-F238E27FC236}">
                <a16:creationId xmlns:a16="http://schemas.microsoft.com/office/drawing/2014/main" id="{E3611BFD-51F5-4541-B6B0-BEA5219811BB}"/>
              </a:ext>
            </a:extLst>
          </p:cNvPr>
          <p:cNvCxnSpPr/>
          <p:nvPr/>
        </p:nvCxnSpPr>
        <p:spPr>
          <a:xfrm>
            <a:off x="4508364" y="5358882"/>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62E22837-8DCA-483B-8193-658FE17D2919}"/>
              </a:ext>
            </a:extLst>
          </p:cNvPr>
          <p:cNvCxnSpPr>
            <a:cxnSpLocks/>
          </p:cNvCxnSpPr>
          <p:nvPr/>
        </p:nvCxnSpPr>
        <p:spPr>
          <a:xfrm>
            <a:off x="5128181" y="552335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8CC2D67A-0E2C-4043-93BD-F4DDD272D043}"/>
              </a:ext>
            </a:extLst>
          </p:cNvPr>
          <p:cNvCxnSpPr>
            <a:cxnSpLocks/>
          </p:cNvCxnSpPr>
          <p:nvPr/>
        </p:nvCxnSpPr>
        <p:spPr>
          <a:xfrm>
            <a:off x="5172067" y="650317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838B95CF-65F3-413C-AECD-BAE33E0E0963}"/>
              </a:ext>
            </a:extLst>
          </p:cNvPr>
          <p:cNvCxnSpPr>
            <a:cxnSpLocks/>
          </p:cNvCxnSpPr>
          <p:nvPr/>
        </p:nvCxnSpPr>
        <p:spPr>
          <a:xfrm>
            <a:off x="5438973" y="6495068"/>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DC2C8CE4-E8B7-48B0-A27F-9152F13837FD}"/>
              </a:ext>
            </a:extLst>
          </p:cNvPr>
          <p:cNvSpPr txBox="1"/>
          <p:nvPr/>
        </p:nvSpPr>
        <p:spPr>
          <a:xfrm>
            <a:off x="4963414" y="6552102"/>
            <a:ext cx="418112" cy="307777"/>
          </a:xfrm>
          <a:prstGeom prst="rect">
            <a:avLst/>
          </a:prstGeom>
          <a:noFill/>
        </p:spPr>
        <p:txBody>
          <a:bodyPr wrap="square" rtlCol="0">
            <a:spAutoFit/>
          </a:bodyPr>
          <a:lstStyle/>
          <a:p>
            <a:r>
              <a:rPr lang="en-US" altLang="zh-CN" sz="1400" dirty="0"/>
              <a:t>11</a:t>
            </a:r>
            <a:endParaRPr lang="zh-CN" altLang="en-US" sz="1400" dirty="0"/>
          </a:p>
        </p:txBody>
      </p:sp>
      <p:sp>
        <p:nvSpPr>
          <p:cNvPr id="133" name="文本框 132">
            <a:extLst>
              <a:ext uri="{FF2B5EF4-FFF2-40B4-BE49-F238E27FC236}">
                <a16:creationId xmlns:a16="http://schemas.microsoft.com/office/drawing/2014/main" id="{898CDE9D-5CEC-4410-8F01-FE33F41DD5EF}"/>
              </a:ext>
            </a:extLst>
          </p:cNvPr>
          <p:cNvSpPr txBox="1"/>
          <p:nvPr/>
        </p:nvSpPr>
        <p:spPr>
          <a:xfrm>
            <a:off x="4708490" y="5066735"/>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134" name="文本框 133">
            <a:extLst>
              <a:ext uri="{FF2B5EF4-FFF2-40B4-BE49-F238E27FC236}">
                <a16:creationId xmlns:a16="http://schemas.microsoft.com/office/drawing/2014/main" id="{7ADB803E-42C7-4247-95DE-BD01CC228075}"/>
              </a:ext>
            </a:extLst>
          </p:cNvPr>
          <p:cNvSpPr txBox="1"/>
          <p:nvPr/>
        </p:nvSpPr>
        <p:spPr>
          <a:xfrm>
            <a:off x="5162055" y="5962993"/>
            <a:ext cx="254521" cy="307777"/>
          </a:xfrm>
          <a:prstGeom prst="rect">
            <a:avLst/>
          </a:prstGeom>
          <a:noFill/>
        </p:spPr>
        <p:txBody>
          <a:bodyPr wrap="square" rtlCol="0">
            <a:spAutoFit/>
          </a:bodyPr>
          <a:lstStyle/>
          <a:p>
            <a:r>
              <a:rPr lang="en-US" altLang="zh-CN" sz="1400" dirty="0"/>
              <a:t>3</a:t>
            </a:r>
            <a:endParaRPr lang="zh-CN" altLang="en-US" sz="1400" dirty="0"/>
          </a:p>
        </p:txBody>
      </p:sp>
      <p:cxnSp>
        <p:nvCxnSpPr>
          <p:cNvPr id="135" name="直接箭头连接符 134">
            <a:extLst>
              <a:ext uri="{FF2B5EF4-FFF2-40B4-BE49-F238E27FC236}">
                <a16:creationId xmlns:a16="http://schemas.microsoft.com/office/drawing/2014/main" id="{39FF2A90-E993-4355-AF9D-752982C7F0A9}"/>
              </a:ext>
            </a:extLst>
          </p:cNvPr>
          <p:cNvCxnSpPr>
            <a:cxnSpLocks/>
          </p:cNvCxnSpPr>
          <p:nvPr/>
        </p:nvCxnSpPr>
        <p:spPr>
          <a:xfrm>
            <a:off x="3815669" y="2490189"/>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52E8BDBB-CFC3-43D3-8B12-D450BEEE1EB6}"/>
              </a:ext>
            </a:extLst>
          </p:cNvPr>
          <p:cNvSpPr txBox="1"/>
          <p:nvPr/>
        </p:nvSpPr>
        <p:spPr>
          <a:xfrm>
            <a:off x="3694742" y="2734193"/>
            <a:ext cx="254521" cy="307777"/>
          </a:xfrm>
          <a:prstGeom prst="rect">
            <a:avLst/>
          </a:prstGeom>
          <a:noFill/>
        </p:spPr>
        <p:txBody>
          <a:bodyPr wrap="square" rtlCol="0">
            <a:spAutoFit/>
          </a:bodyPr>
          <a:lstStyle/>
          <a:p>
            <a:r>
              <a:rPr lang="en-US" altLang="zh-CN" sz="1400" dirty="0"/>
              <a:t>6</a:t>
            </a:r>
            <a:endParaRPr lang="zh-CN" altLang="en-US" sz="1400" dirty="0"/>
          </a:p>
        </p:txBody>
      </p:sp>
      <p:cxnSp>
        <p:nvCxnSpPr>
          <p:cNvPr id="137" name="直接箭头连接符 136">
            <a:extLst>
              <a:ext uri="{FF2B5EF4-FFF2-40B4-BE49-F238E27FC236}">
                <a16:creationId xmlns:a16="http://schemas.microsoft.com/office/drawing/2014/main" id="{BFEB2DF0-830B-4660-B798-5B91AAF4CF89}"/>
              </a:ext>
            </a:extLst>
          </p:cNvPr>
          <p:cNvCxnSpPr>
            <a:cxnSpLocks/>
          </p:cNvCxnSpPr>
          <p:nvPr/>
        </p:nvCxnSpPr>
        <p:spPr>
          <a:xfrm>
            <a:off x="4551677" y="444084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AD4C9FEE-033D-43B8-A179-C4A5F1DA976A}"/>
              </a:ext>
            </a:extLst>
          </p:cNvPr>
          <p:cNvCxnSpPr/>
          <p:nvPr/>
        </p:nvCxnSpPr>
        <p:spPr>
          <a:xfrm>
            <a:off x="5416576" y="5364714"/>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81453318-8169-4777-A7A4-27AA134F992A}"/>
              </a:ext>
            </a:extLst>
          </p:cNvPr>
          <p:cNvCxnSpPr>
            <a:cxnSpLocks/>
          </p:cNvCxnSpPr>
          <p:nvPr/>
        </p:nvCxnSpPr>
        <p:spPr>
          <a:xfrm>
            <a:off x="6072770" y="6356971"/>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5E535283-D35B-4D6A-9608-5C9E09E1FCE3}"/>
              </a:ext>
            </a:extLst>
          </p:cNvPr>
          <p:cNvCxnSpPr>
            <a:cxnSpLocks/>
          </p:cNvCxnSpPr>
          <p:nvPr/>
        </p:nvCxnSpPr>
        <p:spPr>
          <a:xfrm>
            <a:off x="6062944" y="551782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90226EE9-F89B-4287-98E1-C47EB26D6E6D}"/>
              </a:ext>
            </a:extLst>
          </p:cNvPr>
          <p:cNvCxnSpPr>
            <a:cxnSpLocks/>
          </p:cNvCxnSpPr>
          <p:nvPr/>
        </p:nvCxnSpPr>
        <p:spPr>
          <a:xfrm>
            <a:off x="6096000" y="649992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6239BEF-ABD4-45C2-B008-8FECFC704383}"/>
              </a:ext>
            </a:extLst>
          </p:cNvPr>
          <p:cNvCxnSpPr>
            <a:cxnSpLocks/>
          </p:cNvCxnSpPr>
          <p:nvPr/>
        </p:nvCxnSpPr>
        <p:spPr>
          <a:xfrm>
            <a:off x="6389009" y="6495068"/>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8EA8CD61-8D73-4228-B427-3B94DC1A1F47}"/>
              </a:ext>
            </a:extLst>
          </p:cNvPr>
          <p:cNvSpPr txBox="1"/>
          <p:nvPr/>
        </p:nvSpPr>
        <p:spPr>
          <a:xfrm>
            <a:off x="5231480" y="5577633"/>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44" name="文本框 143">
            <a:extLst>
              <a:ext uri="{FF2B5EF4-FFF2-40B4-BE49-F238E27FC236}">
                <a16:creationId xmlns:a16="http://schemas.microsoft.com/office/drawing/2014/main" id="{A53A673D-C36C-4087-8E89-A20F7B2C0057}"/>
              </a:ext>
            </a:extLst>
          </p:cNvPr>
          <p:cNvSpPr txBox="1"/>
          <p:nvPr/>
        </p:nvSpPr>
        <p:spPr>
          <a:xfrm>
            <a:off x="5872787" y="5578197"/>
            <a:ext cx="418112" cy="307777"/>
          </a:xfrm>
          <a:prstGeom prst="rect">
            <a:avLst/>
          </a:prstGeom>
          <a:noFill/>
        </p:spPr>
        <p:txBody>
          <a:bodyPr wrap="square" rtlCol="0">
            <a:spAutoFit/>
          </a:bodyPr>
          <a:lstStyle/>
          <a:p>
            <a:r>
              <a:rPr lang="en-US" altLang="zh-CN" sz="1400" dirty="0"/>
              <a:t>14</a:t>
            </a:r>
            <a:endParaRPr lang="zh-CN" altLang="en-US" sz="1400" dirty="0"/>
          </a:p>
        </p:txBody>
      </p:sp>
      <p:sp>
        <p:nvSpPr>
          <p:cNvPr id="145" name="文本框 144">
            <a:extLst>
              <a:ext uri="{FF2B5EF4-FFF2-40B4-BE49-F238E27FC236}">
                <a16:creationId xmlns:a16="http://schemas.microsoft.com/office/drawing/2014/main" id="{CD8F10FF-94BE-454B-AE95-6C1809BEA3D6}"/>
              </a:ext>
            </a:extLst>
          </p:cNvPr>
          <p:cNvSpPr txBox="1"/>
          <p:nvPr/>
        </p:nvSpPr>
        <p:spPr>
          <a:xfrm>
            <a:off x="5871895" y="6559340"/>
            <a:ext cx="418112" cy="307777"/>
          </a:xfrm>
          <a:prstGeom prst="rect">
            <a:avLst/>
          </a:prstGeom>
          <a:noFill/>
        </p:spPr>
        <p:txBody>
          <a:bodyPr wrap="square" rtlCol="0">
            <a:spAutoFit/>
          </a:bodyPr>
          <a:lstStyle/>
          <a:p>
            <a:r>
              <a:rPr lang="en-US" altLang="zh-CN" sz="1400" dirty="0"/>
              <a:t>14</a:t>
            </a:r>
            <a:endParaRPr lang="zh-CN" altLang="en-US" sz="1400" dirty="0"/>
          </a:p>
        </p:txBody>
      </p:sp>
      <p:sp>
        <p:nvSpPr>
          <p:cNvPr id="146" name="文本框 145">
            <a:extLst>
              <a:ext uri="{FF2B5EF4-FFF2-40B4-BE49-F238E27FC236}">
                <a16:creationId xmlns:a16="http://schemas.microsoft.com/office/drawing/2014/main" id="{19643EE0-21B1-4608-BB9E-09AA2375D9E5}"/>
              </a:ext>
            </a:extLst>
          </p:cNvPr>
          <p:cNvSpPr txBox="1"/>
          <p:nvPr/>
        </p:nvSpPr>
        <p:spPr>
          <a:xfrm>
            <a:off x="6187815" y="6559340"/>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47" name="文本框 146">
            <a:extLst>
              <a:ext uri="{FF2B5EF4-FFF2-40B4-BE49-F238E27FC236}">
                <a16:creationId xmlns:a16="http://schemas.microsoft.com/office/drawing/2014/main" id="{494B9441-7898-46F9-89E0-A2A89AEBD78C}"/>
              </a:ext>
            </a:extLst>
          </p:cNvPr>
          <p:cNvSpPr txBox="1"/>
          <p:nvPr/>
        </p:nvSpPr>
        <p:spPr>
          <a:xfrm>
            <a:off x="5648029" y="5020879"/>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148" name="文本框 147">
            <a:extLst>
              <a:ext uri="{FF2B5EF4-FFF2-40B4-BE49-F238E27FC236}">
                <a16:creationId xmlns:a16="http://schemas.microsoft.com/office/drawing/2014/main" id="{E73041FA-A4AA-4B30-ADDC-5C8114DCFD18}"/>
              </a:ext>
            </a:extLst>
          </p:cNvPr>
          <p:cNvSpPr txBox="1"/>
          <p:nvPr/>
        </p:nvSpPr>
        <p:spPr>
          <a:xfrm>
            <a:off x="6106214" y="5992161"/>
            <a:ext cx="254521" cy="307777"/>
          </a:xfrm>
          <a:prstGeom prst="rect">
            <a:avLst/>
          </a:prstGeom>
          <a:noFill/>
        </p:spPr>
        <p:txBody>
          <a:bodyPr wrap="square" rtlCol="0">
            <a:spAutoFit/>
          </a:bodyPr>
          <a:lstStyle/>
          <a:p>
            <a:r>
              <a:rPr lang="en-US" altLang="zh-CN" sz="1400" dirty="0"/>
              <a:t>6</a:t>
            </a:r>
            <a:endParaRPr lang="zh-CN" altLang="en-US" sz="1400" dirty="0"/>
          </a:p>
        </p:txBody>
      </p:sp>
      <p:cxnSp>
        <p:nvCxnSpPr>
          <p:cNvPr id="149" name="直接箭头连接符 148">
            <a:extLst>
              <a:ext uri="{FF2B5EF4-FFF2-40B4-BE49-F238E27FC236}">
                <a16:creationId xmlns:a16="http://schemas.microsoft.com/office/drawing/2014/main" id="{20F8047B-3164-4919-99B3-9014EEA91121}"/>
              </a:ext>
            </a:extLst>
          </p:cNvPr>
          <p:cNvCxnSpPr>
            <a:cxnSpLocks/>
          </p:cNvCxnSpPr>
          <p:nvPr/>
        </p:nvCxnSpPr>
        <p:spPr>
          <a:xfrm>
            <a:off x="5451028" y="444084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186167A6-46C7-427E-A3F7-916C3B56AE17}"/>
              </a:ext>
            </a:extLst>
          </p:cNvPr>
          <p:cNvCxnSpPr/>
          <p:nvPr/>
        </p:nvCxnSpPr>
        <p:spPr>
          <a:xfrm>
            <a:off x="6383944" y="5380344"/>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BE9F51F3-22BA-434A-9776-5374D31E7EDE}"/>
              </a:ext>
            </a:extLst>
          </p:cNvPr>
          <p:cNvCxnSpPr>
            <a:cxnSpLocks/>
          </p:cNvCxnSpPr>
          <p:nvPr/>
        </p:nvCxnSpPr>
        <p:spPr>
          <a:xfrm>
            <a:off x="6986335" y="6324405"/>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C99E5CAB-A25A-4B09-9185-999B0E371DAA}"/>
              </a:ext>
            </a:extLst>
          </p:cNvPr>
          <p:cNvCxnSpPr>
            <a:cxnSpLocks/>
          </p:cNvCxnSpPr>
          <p:nvPr/>
        </p:nvCxnSpPr>
        <p:spPr>
          <a:xfrm>
            <a:off x="6305128" y="4606903"/>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8541B6D6-D891-47F7-AAA6-41DEB4A6AD55}"/>
              </a:ext>
            </a:extLst>
          </p:cNvPr>
          <p:cNvCxnSpPr>
            <a:cxnSpLocks/>
          </p:cNvCxnSpPr>
          <p:nvPr/>
        </p:nvCxnSpPr>
        <p:spPr>
          <a:xfrm>
            <a:off x="6396871" y="552251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F5667A47-867B-41DA-A551-53F0185A6A6A}"/>
              </a:ext>
            </a:extLst>
          </p:cNvPr>
          <p:cNvCxnSpPr>
            <a:cxnSpLocks/>
          </p:cNvCxnSpPr>
          <p:nvPr/>
        </p:nvCxnSpPr>
        <p:spPr>
          <a:xfrm>
            <a:off x="6986335" y="552528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1F560177-0D29-46A3-ADFF-47F873E8BE48}"/>
              </a:ext>
            </a:extLst>
          </p:cNvPr>
          <p:cNvCxnSpPr>
            <a:cxnSpLocks/>
          </p:cNvCxnSpPr>
          <p:nvPr/>
        </p:nvCxnSpPr>
        <p:spPr>
          <a:xfrm>
            <a:off x="6991931" y="650317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56625861-D004-49ED-98F1-D1D3F59ED562}"/>
              </a:ext>
            </a:extLst>
          </p:cNvPr>
          <p:cNvCxnSpPr>
            <a:cxnSpLocks/>
          </p:cNvCxnSpPr>
          <p:nvPr/>
        </p:nvCxnSpPr>
        <p:spPr>
          <a:xfrm>
            <a:off x="7272079" y="6503293"/>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38EF9F13-8903-4975-A8B7-0F41B0542C70}"/>
              </a:ext>
            </a:extLst>
          </p:cNvPr>
          <p:cNvSpPr txBox="1"/>
          <p:nvPr/>
        </p:nvSpPr>
        <p:spPr>
          <a:xfrm>
            <a:off x="7020264" y="5997097"/>
            <a:ext cx="241656" cy="307777"/>
          </a:xfrm>
          <a:prstGeom prst="rect">
            <a:avLst/>
          </a:prstGeom>
          <a:noFill/>
        </p:spPr>
        <p:txBody>
          <a:bodyPr wrap="square" rtlCol="0">
            <a:spAutoFit/>
          </a:bodyPr>
          <a:lstStyle/>
          <a:p>
            <a:r>
              <a:rPr lang="en-US" altLang="zh-CN" sz="1400" dirty="0"/>
              <a:t>7</a:t>
            </a:r>
            <a:endParaRPr lang="zh-CN" altLang="en-US" sz="1400" dirty="0"/>
          </a:p>
        </p:txBody>
      </p:sp>
      <p:cxnSp>
        <p:nvCxnSpPr>
          <p:cNvPr id="158" name="直接箭头连接符 157">
            <a:extLst>
              <a:ext uri="{FF2B5EF4-FFF2-40B4-BE49-F238E27FC236}">
                <a16:creationId xmlns:a16="http://schemas.microsoft.com/office/drawing/2014/main" id="{19D759DE-F620-411F-BE48-D35ECE93143E}"/>
              </a:ext>
            </a:extLst>
          </p:cNvPr>
          <p:cNvCxnSpPr>
            <a:cxnSpLocks/>
          </p:cNvCxnSpPr>
          <p:nvPr/>
        </p:nvCxnSpPr>
        <p:spPr>
          <a:xfrm>
            <a:off x="6360735" y="3332375"/>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3AC177C4-D307-4999-81A6-70D056B6C827}"/>
              </a:ext>
            </a:extLst>
          </p:cNvPr>
          <p:cNvSpPr txBox="1"/>
          <p:nvPr/>
        </p:nvSpPr>
        <p:spPr>
          <a:xfrm>
            <a:off x="6382285" y="3034026"/>
            <a:ext cx="418112" cy="307777"/>
          </a:xfrm>
          <a:prstGeom prst="rect">
            <a:avLst/>
          </a:prstGeom>
          <a:noFill/>
        </p:spPr>
        <p:txBody>
          <a:bodyPr wrap="square" rtlCol="0">
            <a:spAutoFit/>
          </a:bodyPr>
          <a:lstStyle/>
          <a:p>
            <a:r>
              <a:rPr lang="en-US" altLang="zh-CN" sz="1400" dirty="0"/>
              <a:t>8</a:t>
            </a:r>
            <a:endParaRPr lang="zh-CN" altLang="en-US" sz="1400" dirty="0"/>
          </a:p>
        </p:txBody>
      </p:sp>
    </p:spTree>
    <p:extLst>
      <p:ext uri="{BB962C8B-B14F-4D97-AF65-F5344CB8AC3E}">
        <p14:creationId xmlns:p14="http://schemas.microsoft.com/office/powerpoint/2010/main" val="786424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63CD4-4E38-492F-B2FA-D5F4C30B446A}"/>
              </a:ext>
            </a:extLst>
          </p:cNvPr>
          <p:cNvSpPr>
            <a:spLocks noGrp="1"/>
          </p:cNvSpPr>
          <p:nvPr>
            <p:ph type="title"/>
          </p:nvPr>
        </p:nvSpPr>
        <p:spPr>
          <a:xfrm>
            <a:off x="593103" y="0"/>
            <a:ext cx="10515600" cy="1325563"/>
          </a:xfrm>
        </p:spPr>
        <p:txBody>
          <a:bodyPr>
            <a:normAutofit/>
          </a:bodyPr>
          <a:lstStyle/>
          <a:p>
            <a:r>
              <a:rPr lang="en-US" altLang="zh-CN" sz="3600" b="1" dirty="0">
                <a:latin typeface="Arial" panose="020B0604020202020204" pitchFamily="34" charset="0"/>
                <a:cs typeface="Arial" panose="020B0604020202020204" pitchFamily="34" charset="0"/>
              </a:rPr>
              <a:t>After initial schedule</a:t>
            </a:r>
            <a:endParaRPr lang="zh-CN" altLang="en-US" sz="3600" dirty="0"/>
          </a:p>
        </p:txBody>
      </p:sp>
      <p:sp>
        <p:nvSpPr>
          <p:cNvPr id="3" name="内容占位符 2">
            <a:extLst>
              <a:ext uri="{FF2B5EF4-FFF2-40B4-BE49-F238E27FC236}">
                <a16:creationId xmlns:a16="http://schemas.microsoft.com/office/drawing/2014/main" id="{213C14FC-2E7F-4327-BFF6-0CC9C9AC13EE}"/>
              </a:ext>
            </a:extLst>
          </p:cNvPr>
          <p:cNvSpPr>
            <a:spLocks noGrp="1"/>
          </p:cNvSpPr>
          <p:nvPr>
            <p:ph idx="1"/>
          </p:nvPr>
        </p:nvSpPr>
        <p:spPr>
          <a:xfrm>
            <a:off x="593103" y="1061613"/>
            <a:ext cx="9050518" cy="1238086"/>
          </a:xfrm>
        </p:spPr>
        <p:txBody>
          <a:bodyPr>
            <a:normAutofit/>
          </a:bodyPr>
          <a:lstStyle/>
          <a:p>
            <a:pPr marL="0" indent="0">
              <a:buNone/>
            </a:pPr>
            <a:r>
              <a:rPr lang="en-US" altLang="zh-CN" sz="2000" dirty="0">
                <a:latin typeface="Arial" panose="020B0604020202020204" pitchFamily="34" charset="0"/>
                <a:cs typeface="Arial" panose="020B0604020202020204" pitchFamily="34" charset="0"/>
              </a:rPr>
              <a:t>The completion time of the schedule is 18.</a:t>
            </a:r>
          </a:p>
          <a:p>
            <a:pPr marL="0" indent="0">
              <a:buNone/>
            </a:pPr>
            <a:r>
              <a:rPr lang="en-US" altLang="zh-CN" sz="2000" dirty="0">
                <a:latin typeface="Arial" panose="020B0604020202020204" pitchFamily="34" charset="0"/>
                <a:cs typeface="Arial" panose="020B0604020202020204" pitchFamily="34" charset="0"/>
              </a:rPr>
              <a:t>The total energy consumed is 72.</a:t>
            </a:r>
          </a:p>
          <a:p>
            <a:pPr marL="0" indent="0">
              <a:buNone/>
            </a:pPr>
            <a:r>
              <a:rPr lang="en-US" altLang="zh-CN" sz="2000" dirty="0">
                <a:latin typeface="Arial" panose="020B0604020202020204" pitchFamily="34" charset="0"/>
                <a:cs typeface="Arial" panose="020B0604020202020204" pitchFamily="34" charset="0"/>
              </a:rPr>
              <a:t>The running time of the initial schedule program is 0.011 </a:t>
            </a:r>
            <a:r>
              <a:rPr lang="en-US" altLang="zh-CN" sz="2000" dirty="0" err="1">
                <a:latin typeface="Arial" panose="020B0604020202020204" pitchFamily="34" charset="0"/>
                <a:cs typeface="Arial" panose="020B0604020202020204" pitchFamily="34" charset="0"/>
              </a:rPr>
              <a:t>ms.</a:t>
            </a:r>
            <a:r>
              <a:rPr lang="en-US" altLang="zh-CN" sz="2000" dirty="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388B0C1C-0C74-4EB0-9B9F-42BC745F9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001" y="2495793"/>
            <a:ext cx="8051998" cy="3300594"/>
          </a:xfrm>
          <a:prstGeom prst="rect">
            <a:avLst/>
          </a:prstGeom>
        </p:spPr>
      </p:pic>
    </p:spTree>
    <p:extLst>
      <p:ext uri="{BB962C8B-B14F-4D97-AF65-F5344CB8AC3E}">
        <p14:creationId xmlns:p14="http://schemas.microsoft.com/office/powerpoint/2010/main" val="2121382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04F49-4B9A-444D-822E-843A7B26FE16}"/>
              </a:ext>
            </a:extLst>
          </p:cNvPr>
          <p:cNvSpPr>
            <a:spLocks noGrp="1"/>
          </p:cNvSpPr>
          <p:nvPr>
            <p:ph type="title"/>
          </p:nvPr>
        </p:nvSpPr>
        <p:spPr>
          <a:xfrm>
            <a:off x="561975" y="1"/>
            <a:ext cx="11439522" cy="1084082"/>
          </a:xfrm>
        </p:spPr>
        <p:txBody>
          <a:bodyPr>
            <a:normAutofit/>
          </a:bodyPr>
          <a:lstStyle/>
          <a:p>
            <a:r>
              <a:rPr lang="en-US" altLang="zh-CN" sz="3600" b="1" dirty="0">
                <a:latin typeface="Arial" panose="020B0604020202020204" pitchFamily="34" charset="0"/>
                <a:cs typeface="Arial" panose="020B0604020202020204" pitchFamily="34" charset="0"/>
              </a:rPr>
              <a:t>Output of the second example after task migration</a:t>
            </a:r>
            <a:endParaRPr lang="zh-CN" altLang="en-US" sz="3600" b="1" dirty="0">
              <a:latin typeface="Arial" panose="020B0604020202020204" pitchFamily="34" charset="0"/>
              <a:cs typeface="Arial" panose="020B0604020202020204" pitchFamily="34" charset="0"/>
            </a:endParaRPr>
          </a:p>
        </p:txBody>
      </p:sp>
      <p:cxnSp>
        <p:nvCxnSpPr>
          <p:cNvPr id="8" name="直接箭头连接符 7">
            <a:extLst>
              <a:ext uri="{FF2B5EF4-FFF2-40B4-BE49-F238E27FC236}">
                <a16:creationId xmlns:a16="http://schemas.microsoft.com/office/drawing/2014/main" id="{C47C3910-4B70-4349-A339-4BC65EFFD275}"/>
              </a:ext>
            </a:extLst>
          </p:cNvPr>
          <p:cNvCxnSpPr>
            <a:cxnSpLocks/>
          </p:cNvCxnSpPr>
          <p:nvPr/>
        </p:nvCxnSpPr>
        <p:spPr>
          <a:xfrm>
            <a:off x="1640264" y="1791093"/>
            <a:ext cx="9846886" cy="49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8A62879-7924-4252-AC1A-369EA68C1F03}"/>
              </a:ext>
            </a:extLst>
          </p:cNvPr>
          <p:cNvCxnSpPr/>
          <p:nvPr/>
        </p:nvCxnSpPr>
        <p:spPr>
          <a:xfrm flipV="1">
            <a:off x="1649691" y="1291473"/>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90B699F-36AD-4F45-A9BC-F2AF64931AC2}"/>
              </a:ext>
            </a:extLst>
          </p:cNvPr>
          <p:cNvCxnSpPr>
            <a:cxnSpLocks/>
          </p:cNvCxnSpPr>
          <p:nvPr/>
        </p:nvCxnSpPr>
        <p:spPr>
          <a:xfrm>
            <a:off x="1649691" y="2674856"/>
            <a:ext cx="9913659" cy="7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2A63F4C-7116-4768-95BF-8CFEA4335C11}"/>
              </a:ext>
            </a:extLst>
          </p:cNvPr>
          <p:cNvCxnSpPr>
            <a:cxnSpLocks/>
          </p:cNvCxnSpPr>
          <p:nvPr/>
        </p:nvCxnSpPr>
        <p:spPr>
          <a:xfrm flipV="1">
            <a:off x="1640264" y="3569905"/>
            <a:ext cx="9923086" cy="1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2223D2D-CB83-4F73-83B8-1A6D8D0A92E3}"/>
              </a:ext>
            </a:extLst>
          </p:cNvPr>
          <p:cNvCxnSpPr>
            <a:cxnSpLocks/>
          </p:cNvCxnSpPr>
          <p:nvPr/>
        </p:nvCxnSpPr>
        <p:spPr>
          <a:xfrm>
            <a:off x="1624944" y="4572000"/>
            <a:ext cx="9938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84BEBE3-71DA-4643-ACF6-A559E567142B}"/>
              </a:ext>
            </a:extLst>
          </p:cNvPr>
          <p:cNvCxnSpPr>
            <a:cxnSpLocks/>
          </p:cNvCxnSpPr>
          <p:nvPr/>
        </p:nvCxnSpPr>
        <p:spPr>
          <a:xfrm>
            <a:off x="1640264" y="5514680"/>
            <a:ext cx="9923086" cy="1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EF9D88E-CD7C-4672-936F-40217AA057D9}"/>
              </a:ext>
            </a:extLst>
          </p:cNvPr>
          <p:cNvCxnSpPr>
            <a:cxnSpLocks/>
          </p:cNvCxnSpPr>
          <p:nvPr/>
        </p:nvCxnSpPr>
        <p:spPr>
          <a:xfrm>
            <a:off x="1640264" y="6495068"/>
            <a:ext cx="9999286" cy="8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704CA29-A7E1-413C-A8CA-9720465F74ED}"/>
              </a:ext>
            </a:extLst>
          </p:cNvPr>
          <p:cNvCxnSpPr/>
          <p:nvPr/>
        </p:nvCxnSpPr>
        <p:spPr>
          <a:xfrm flipV="1">
            <a:off x="1660689" y="2175236"/>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48BD92E-914F-4A77-8D4C-A6B1058B629E}"/>
              </a:ext>
            </a:extLst>
          </p:cNvPr>
          <p:cNvCxnSpPr/>
          <p:nvPr/>
        </p:nvCxnSpPr>
        <p:spPr>
          <a:xfrm flipV="1">
            <a:off x="1649691" y="3082565"/>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49F1534-73D3-403A-BB6D-89AD4BF6BAC4}"/>
              </a:ext>
            </a:extLst>
          </p:cNvPr>
          <p:cNvCxnSpPr/>
          <p:nvPr/>
        </p:nvCxnSpPr>
        <p:spPr>
          <a:xfrm flipV="1">
            <a:off x="1640264" y="4072380"/>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C980014-4092-4439-85B1-225775087DBE}"/>
              </a:ext>
            </a:extLst>
          </p:cNvPr>
          <p:cNvCxnSpPr/>
          <p:nvPr/>
        </p:nvCxnSpPr>
        <p:spPr>
          <a:xfrm flipV="1">
            <a:off x="1649691" y="5015060"/>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F958C14-626F-4D86-AA3F-E777553A1CE3}"/>
              </a:ext>
            </a:extLst>
          </p:cNvPr>
          <p:cNvCxnSpPr/>
          <p:nvPr/>
        </p:nvCxnSpPr>
        <p:spPr>
          <a:xfrm flipV="1">
            <a:off x="1660689" y="5995448"/>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D2DA151-A32E-4122-A406-C640B4D012DD}"/>
              </a:ext>
            </a:extLst>
          </p:cNvPr>
          <p:cNvCxnSpPr>
            <a:cxnSpLocks/>
          </p:cNvCxnSpPr>
          <p:nvPr/>
        </p:nvCxnSpPr>
        <p:spPr>
          <a:xfrm>
            <a:off x="1644976" y="446909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499CD42-7CAD-4374-AE05-8CF12D5FD1AE}"/>
              </a:ext>
            </a:extLst>
          </p:cNvPr>
          <p:cNvCxnSpPr>
            <a:cxnSpLocks/>
          </p:cNvCxnSpPr>
          <p:nvPr/>
        </p:nvCxnSpPr>
        <p:spPr>
          <a:xfrm>
            <a:off x="3157928" y="6324405"/>
            <a:ext cx="3254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EFCC44-4522-45CD-B489-716993D309A3}"/>
              </a:ext>
            </a:extLst>
          </p:cNvPr>
          <p:cNvCxnSpPr>
            <a:cxnSpLocks/>
          </p:cNvCxnSpPr>
          <p:nvPr/>
        </p:nvCxnSpPr>
        <p:spPr>
          <a:xfrm>
            <a:off x="4149534" y="6356971"/>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95A841B-2CD0-4697-A7EE-14FAAA566335}"/>
              </a:ext>
            </a:extLst>
          </p:cNvPr>
          <p:cNvCxnSpPr/>
          <p:nvPr/>
        </p:nvCxnSpPr>
        <p:spPr>
          <a:xfrm>
            <a:off x="2508999" y="5341517"/>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6281027-2C85-4665-B2CF-CEDD651620AF}"/>
              </a:ext>
            </a:extLst>
          </p:cNvPr>
          <p:cNvCxnSpPr>
            <a:cxnSpLocks/>
          </p:cNvCxnSpPr>
          <p:nvPr/>
        </p:nvCxnSpPr>
        <p:spPr>
          <a:xfrm>
            <a:off x="1640264" y="3582185"/>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3968B8B1-8B0C-454C-9ADF-EA9451238D82}"/>
              </a:ext>
            </a:extLst>
          </p:cNvPr>
          <p:cNvCxnSpPr>
            <a:cxnSpLocks/>
          </p:cNvCxnSpPr>
          <p:nvPr/>
        </p:nvCxnSpPr>
        <p:spPr>
          <a:xfrm>
            <a:off x="6997040" y="650215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25986B02-5DB5-47B3-A5A3-9E3F4755B897}"/>
              </a:ext>
            </a:extLst>
          </p:cNvPr>
          <p:cNvCxnSpPr>
            <a:cxnSpLocks/>
          </p:cNvCxnSpPr>
          <p:nvPr/>
        </p:nvCxnSpPr>
        <p:spPr>
          <a:xfrm>
            <a:off x="6746516" y="5529442"/>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673A19A8-B9E6-494B-AA0C-1CBFAC97F93A}"/>
              </a:ext>
            </a:extLst>
          </p:cNvPr>
          <p:cNvCxnSpPr>
            <a:cxnSpLocks/>
          </p:cNvCxnSpPr>
          <p:nvPr/>
        </p:nvCxnSpPr>
        <p:spPr>
          <a:xfrm>
            <a:off x="2532272" y="458633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815ED1A-4976-44DF-91CB-3AC60EBED843}"/>
              </a:ext>
            </a:extLst>
          </p:cNvPr>
          <p:cNvCxnSpPr>
            <a:cxnSpLocks/>
          </p:cNvCxnSpPr>
          <p:nvPr/>
        </p:nvCxnSpPr>
        <p:spPr>
          <a:xfrm>
            <a:off x="4335300" y="462286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47E7DDF-A73B-4872-80B4-F6CCFE84BE28}"/>
              </a:ext>
            </a:extLst>
          </p:cNvPr>
          <p:cNvCxnSpPr>
            <a:cxnSpLocks/>
          </p:cNvCxnSpPr>
          <p:nvPr/>
        </p:nvCxnSpPr>
        <p:spPr>
          <a:xfrm>
            <a:off x="3426045" y="459450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913ACF9-F119-4EBE-961E-F5DFB4FAFD14}"/>
              </a:ext>
            </a:extLst>
          </p:cNvPr>
          <p:cNvCxnSpPr>
            <a:cxnSpLocks/>
          </p:cNvCxnSpPr>
          <p:nvPr/>
        </p:nvCxnSpPr>
        <p:spPr>
          <a:xfrm>
            <a:off x="2508999" y="552600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4C8C569-7F6C-4C68-A356-262DEE99CA94}"/>
              </a:ext>
            </a:extLst>
          </p:cNvPr>
          <p:cNvCxnSpPr>
            <a:cxnSpLocks/>
          </p:cNvCxnSpPr>
          <p:nvPr/>
        </p:nvCxnSpPr>
        <p:spPr>
          <a:xfrm>
            <a:off x="3147368" y="553401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E202C8D-AA1E-4DCD-B201-A918C3F41031}"/>
              </a:ext>
            </a:extLst>
          </p:cNvPr>
          <p:cNvCxnSpPr>
            <a:cxnSpLocks/>
          </p:cNvCxnSpPr>
          <p:nvPr/>
        </p:nvCxnSpPr>
        <p:spPr>
          <a:xfrm>
            <a:off x="3183750" y="651596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70562BF7-9AF7-4432-B9E1-E84916885F13}"/>
              </a:ext>
            </a:extLst>
          </p:cNvPr>
          <p:cNvCxnSpPr>
            <a:cxnSpLocks/>
          </p:cNvCxnSpPr>
          <p:nvPr/>
        </p:nvCxnSpPr>
        <p:spPr>
          <a:xfrm>
            <a:off x="3483349" y="651596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A6D55745-EC3A-4230-934C-8D34CAD62D30}"/>
              </a:ext>
            </a:extLst>
          </p:cNvPr>
          <p:cNvCxnSpPr>
            <a:cxnSpLocks/>
          </p:cNvCxnSpPr>
          <p:nvPr/>
        </p:nvCxnSpPr>
        <p:spPr>
          <a:xfrm>
            <a:off x="3481803" y="5533321"/>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80A1E91-0533-4224-95BA-91A34384AEAD}"/>
              </a:ext>
            </a:extLst>
          </p:cNvPr>
          <p:cNvCxnSpPr>
            <a:cxnSpLocks/>
          </p:cNvCxnSpPr>
          <p:nvPr/>
        </p:nvCxnSpPr>
        <p:spPr>
          <a:xfrm>
            <a:off x="6724351" y="649506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493871AB-3BEB-4C43-9529-2A2B44ACA6BB}"/>
              </a:ext>
            </a:extLst>
          </p:cNvPr>
          <p:cNvCxnSpPr>
            <a:cxnSpLocks/>
          </p:cNvCxnSpPr>
          <p:nvPr/>
        </p:nvCxnSpPr>
        <p:spPr>
          <a:xfrm>
            <a:off x="6155414" y="554456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B51814D-CF71-47B4-9820-9C3378C1A2F7}"/>
              </a:ext>
            </a:extLst>
          </p:cNvPr>
          <p:cNvCxnSpPr>
            <a:cxnSpLocks/>
          </p:cNvCxnSpPr>
          <p:nvPr/>
        </p:nvCxnSpPr>
        <p:spPr>
          <a:xfrm>
            <a:off x="6977402" y="4592713"/>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A7CD9B2-D202-4680-8CB2-9B81BD6EF527}"/>
              </a:ext>
            </a:extLst>
          </p:cNvPr>
          <p:cNvCxnSpPr>
            <a:cxnSpLocks/>
          </p:cNvCxnSpPr>
          <p:nvPr/>
        </p:nvCxnSpPr>
        <p:spPr>
          <a:xfrm>
            <a:off x="7019709" y="550087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241B610-261A-4D38-A384-3058E2798EDE}"/>
              </a:ext>
            </a:extLst>
          </p:cNvPr>
          <p:cNvCxnSpPr>
            <a:cxnSpLocks/>
          </p:cNvCxnSpPr>
          <p:nvPr/>
        </p:nvCxnSpPr>
        <p:spPr>
          <a:xfrm>
            <a:off x="5178457" y="460088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3EBB550-E1DD-4BC6-ACB5-0335F45660F5}"/>
              </a:ext>
            </a:extLst>
          </p:cNvPr>
          <p:cNvCxnSpPr>
            <a:cxnSpLocks/>
          </p:cNvCxnSpPr>
          <p:nvPr/>
        </p:nvCxnSpPr>
        <p:spPr>
          <a:xfrm>
            <a:off x="4411430" y="5533319"/>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D23E4B0D-F16D-4A5B-B88D-A84A6358EB19}"/>
              </a:ext>
            </a:extLst>
          </p:cNvPr>
          <p:cNvSpPr txBox="1"/>
          <p:nvPr/>
        </p:nvSpPr>
        <p:spPr>
          <a:xfrm>
            <a:off x="1962045" y="4146976"/>
            <a:ext cx="254521" cy="307777"/>
          </a:xfrm>
          <a:prstGeom prst="rect">
            <a:avLst/>
          </a:prstGeom>
          <a:noFill/>
        </p:spPr>
        <p:txBody>
          <a:bodyPr wrap="square" rtlCol="0">
            <a:spAutoFit/>
          </a:bodyPr>
          <a:lstStyle/>
          <a:p>
            <a:r>
              <a:rPr lang="en-US" altLang="zh-CN" sz="1400" dirty="0"/>
              <a:t>1</a:t>
            </a:r>
            <a:endParaRPr lang="zh-CN" altLang="en-US" sz="1400" dirty="0"/>
          </a:p>
        </p:txBody>
      </p:sp>
      <p:sp>
        <p:nvSpPr>
          <p:cNvPr id="78" name="文本框 77">
            <a:extLst>
              <a:ext uri="{FF2B5EF4-FFF2-40B4-BE49-F238E27FC236}">
                <a16:creationId xmlns:a16="http://schemas.microsoft.com/office/drawing/2014/main" id="{B579AA8B-05B5-454A-B98D-E8CCC22AD654}"/>
              </a:ext>
            </a:extLst>
          </p:cNvPr>
          <p:cNvSpPr txBox="1"/>
          <p:nvPr/>
        </p:nvSpPr>
        <p:spPr>
          <a:xfrm>
            <a:off x="9315079" y="6008408"/>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79" name="文本框 78">
            <a:extLst>
              <a:ext uri="{FF2B5EF4-FFF2-40B4-BE49-F238E27FC236}">
                <a16:creationId xmlns:a16="http://schemas.microsoft.com/office/drawing/2014/main" id="{76120ED1-4E2A-42F3-927D-F90301CB4008}"/>
              </a:ext>
            </a:extLst>
          </p:cNvPr>
          <p:cNvSpPr txBox="1"/>
          <p:nvPr/>
        </p:nvSpPr>
        <p:spPr>
          <a:xfrm>
            <a:off x="2715603" y="5043588"/>
            <a:ext cx="254521" cy="307777"/>
          </a:xfrm>
          <a:prstGeom prst="rect">
            <a:avLst/>
          </a:prstGeom>
          <a:noFill/>
        </p:spPr>
        <p:txBody>
          <a:bodyPr wrap="square" rtlCol="0">
            <a:spAutoFit/>
          </a:bodyPr>
          <a:lstStyle/>
          <a:p>
            <a:r>
              <a:rPr lang="en-US" altLang="zh-CN" sz="1400" dirty="0"/>
              <a:t>1</a:t>
            </a:r>
            <a:endParaRPr lang="zh-CN" altLang="en-US" sz="1400" dirty="0"/>
          </a:p>
        </p:txBody>
      </p:sp>
      <p:sp>
        <p:nvSpPr>
          <p:cNvPr id="80" name="文本框 79">
            <a:extLst>
              <a:ext uri="{FF2B5EF4-FFF2-40B4-BE49-F238E27FC236}">
                <a16:creationId xmlns:a16="http://schemas.microsoft.com/office/drawing/2014/main" id="{DACE6EF3-A527-40CA-BBFF-6F17BDDF79DB}"/>
              </a:ext>
            </a:extLst>
          </p:cNvPr>
          <p:cNvSpPr txBox="1"/>
          <p:nvPr/>
        </p:nvSpPr>
        <p:spPr>
          <a:xfrm>
            <a:off x="3228828" y="6028246"/>
            <a:ext cx="254521" cy="307777"/>
          </a:xfrm>
          <a:prstGeom prst="rect">
            <a:avLst/>
          </a:prstGeom>
          <a:noFill/>
        </p:spPr>
        <p:txBody>
          <a:bodyPr wrap="square" rtlCol="0">
            <a:spAutoFit/>
          </a:bodyPr>
          <a:lstStyle/>
          <a:p>
            <a:r>
              <a:rPr lang="en-US" altLang="zh-CN" sz="1400" dirty="0"/>
              <a:t>1</a:t>
            </a:r>
            <a:endParaRPr lang="zh-CN" altLang="en-US" sz="1400" dirty="0"/>
          </a:p>
        </p:txBody>
      </p:sp>
      <p:sp>
        <p:nvSpPr>
          <p:cNvPr id="81" name="文本框 80">
            <a:extLst>
              <a:ext uri="{FF2B5EF4-FFF2-40B4-BE49-F238E27FC236}">
                <a16:creationId xmlns:a16="http://schemas.microsoft.com/office/drawing/2014/main" id="{1920FADC-5A55-45B5-95F1-37DFE0AACA74}"/>
              </a:ext>
            </a:extLst>
          </p:cNvPr>
          <p:cNvSpPr txBox="1"/>
          <p:nvPr/>
        </p:nvSpPr>
        <p:spPr>
          <a:xfrm>
            <a:off x="2875714" y="4151378"/>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82" name="文本框 81">
            <a:extLst>
              <a:ext uri="{FF2B5EF4-FFF2-40B4-BE49-F238E27FC236}">
                <a16:creationId xmlns:a16="http://schemas.microsoft.com/office/drawing/2014/main" id="{C9259EB2-02EC-4899-917C-CC5F06033446}"/>
              </a:ext>
            </a:extLst>
          </p:cNvPr>
          <p:cNvSpPr txBox="1"/>
          <p:nvPr/>
        </p:nvSpPr>
        <p:spPr>
          <a:xfrm>
            <a:off x="3356088" y="6585762"/>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83" name="文本框 82">
            <a:extLst>
              <a:ext uri="{FF2B5EF4-FFF2-40B4-BE49-F238E27FC236}">
                <a16:creationId xmlns:a16="http://schemas.microsoft.com/office/drawing/2014/main" id="{CE1DFFFA-667C-47D3-B833-44866984E82E}"/>
              </a:ext>
            </a:extLst>
          </p:cNvPr>
          <p:cNvSpPr txBox="1"/>
          <p:nvPr/>
        </p:nvSpPr>
        <p:spPr>
          <a:xfrm>
            <a:off x="4004796" y="6555032"/>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84" name="文本框 83">
            <a:extLst>
              <a:ext uri="{FF2B5EF4-FFF2-40B4-BE49-F238E27FC236}">
                <a16:creationId xmlns:a16="http://schemas.microsoft.com/office/drawing/2014/main" id="{B7415C8B-2055-4AAD-987D-E95E444F7214}"/>
              </a:ext>
            </a:extLst>
          </p:cNvPr>
          <p:cNvSpPr txBox="1"/>
          <p:nvPr/>
        </p:nvSpPr>
        <p:spPr>
          <a:xfrm>
            <a:off x="5934901" y="6041686"/>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85" name="文本框 84">
            <a:extLst>
              <a:ext uri="{FF2B5EF4-FFF2-40B4-BE49-F238E27FC236}">
                <a16:creationId xmlns:a16="http://schemas.microsoft.com/office/drawing/2014/main" id="{2D86BFE0-914F-40BA-A08E-03259ED54C20}"/>
              </a:ext>
            </a:extLst>
          </p:cNvPr>
          <p:cNvSpPr txBox="1"/>
          <p:nvPr/>
        </p:nvSpPr>
        <p:spPr>
          <a:xfrm>
            <a:off x="8095341" y="4965086"/>
            <a:ext cx="254521" cy="307777"/>
          </a:xfrm>
          <a:prstGeom prst="rect">
            <a:avLst/>
          </a:prstGeom>
          <a:noFill/>
        </p:spPr>
        <p:txBody>
          <a:bodyPr wrap="square" rtlCol="0">
            <a:spAutoFit/>
          </a:bodyPr>
          <a:lstStyle/>
          <a:p>
            <a:r>
              <a:rPr lang="en-US" altLang="zh-CN" sz="1400" dirty="0"/>
              <a:t>7</a:t>
            </a:r>
            <a:endParaRPr lang="zh-CN" altLang="en-US" sz="1400" dirty="0"/>
          </a:p>
        </p:txBody>
      </p:sp>
      <p:sp>
        <p:nvSpPr>
          <p:cNvPr id="86" name="文本框 85">
            <a:extLst>
              <a:ext uri="{FF2B5EF4-FFF2-40B4-BE49-F238E27FC236}">
                <a16:creationId xmlns:a16="http://schemas.microsoft.com/office/drawing/2014/main" id="{34EFDF1E-4EFF-4A55-8FAD-EAA700FBD229}"/>
              </a:ext>
            </a:extLst>
          </p:cNvPr>
          <p:cNvSpPr txBox="1"/>
          <p:nvPr/>
        </p:nvSpPr>
        <p:spPr>
          <a:xfrm>
            <a:off x="8987647" y="4957093"/>
            <a:ext cx="241656" cy="307777"/>
          </a:xfrm>
          <a:prstGeom prst="rect">
            <a:avLst/>
          </a:prstGeom>
          <a:noFill/>
        </p:spPr>
        <p:txBody>
          <a:bodyPr wrap="square" rtlCol="0">
            <a:spAutoFit/>
          </a:bodyPr>
          <a:lstStyle/>
          <a:p>
            <a:r>
              <a:rPr lang="en-US" altLang="zh-CN" sz="1400" dirty="0"/>
              <a:t>8</a:t>
            </a:r>
            <a:endParaRPr lang="zh-CN" altLang="en-US" sz="1400" dirty="0"/>
          </a:p>
        </p:txBody>
      </p:sp>
      <p:sp>
        <p:nvSpPr>
          <p:cNvPr id="87" name="文本框 86">
            <a:extLst>
              <a:ext uri="{FF2B5EF4-FFF2-40B4-BE49-F238E27FC236}">
                <a16:creationId xmlns:a16="http://schemas.microsoft.com/office/drawing/2014/main" id="{1CB69A1D-B27B-4C4D-B76D-86606CA27259}"/>
              </a:ext>
            </a:extLst>
          </p:cNvPr>
          <p:cNvSpPr txBox="1"/>
          <p:nvPr/>
        </p:nvSpPr>
        <p:spPr>
          <a:xfrm>
            <a:off x="4188644" y="4629243"/>
            <a:ext cx="254521" cy="307777"/>
          </a:xfrm>
          <a:prstGeom prst="rect">
            <a:avLst/>
          </a:prstGeom>
          <a:noFill/>
        </p:spPr>
        <p:txBody>
          <a:bodyPr wrap="square" rtlCol="0">
            <a:spAutoFit/>
          </a:bodyPr>
          <a:lstStyle/>
          <a:p>
            <a:r>
              <a:rPr lang="en-US" altLang="zh-CN" sz="1400" dirty="0"/>
              <a:t>9</a:t>
            </a:r>
            <a:endParaRPr lang="zh-CN" altLang="en-US" sz="1400" dirty="0"/>
          </a:p>
        </p:txBody>
      </p:sp>
      <p:sp>
        <p:nvSpPr>
          <p:cNvPr id="88" name="文本框 87">
            <a:extLst>
              <a:ext uri="{FF2B5EF4-FFF2-40B4-BE49-F238E27FC236}">
                <a16:creationId xmlns:a16="http://schemas.microsoft.com/office/drawing/2014/main" id="{4787DD34-B4D8-462F-8ACB-BB986D0E5E26}"/>
              </a:ext>
            </a:extLst>
          </p:cNvPr>
          <p:cNvSpPr txBox="1"/>
          <p:nvPr/>
        </p:nvSpPr>
        <p:spPr>
          <a:xfrm>
            <a:off x="6783579" y="4685207"/>
            <a:ext cx="496081" cy="307777"/>
          </a:xfrm>
          <a:prstGeom prst="rect">
            <a:avLst/>
          </a:prstGeom>
          <a:noFill/>
        </p:spPr>
        <p:txBody>
          <a:bodyPr wrap="square" rtlCol="0">
            <a:spAutoFit/>
          </a:bodyPr>
          <a:lstStyle/>
          <a:p>
            <a:r>
              <a:rPr lang="en-US" altLang="zh-CN" sz="1400" dirty="0"/>
              <a:t>18</a:t>
            </a:r>
            <a:endParaRPr lang="zh-CN" altLang="en-US" sz="1400" dirty="0"/>
          </a:p>
        </p:txBody>
      </p:sp>
      <p:sp>
        <p:nvSpPr>
          <p:cNvPr id="89" name="文本框 88">
            <a:extLst>
              <a:ext uri="{FF2B5EF4-FFF2-40B4-BE49-F238E27FC236}">
                <a16:creationId xmlns:a16="http://schemas.microsoft.com/office/drawing/2014/main" id="{D447E4CA-4B73-4736-8ECA-D5129062D262}"/>
              </a:ext>
            </a:extLst>
          </p:cNvPr>
          <p:cNvSpPr txBox="1"/>
          <p:nvPr/>
        </p:nvSpPr>
        <p:spPr>
          <a:xfrm>
            <a:off x="4624182" y="4134658"/>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90" name="文本框 89">
            <a:extLst>
              <a:ext uri="{FF2B5EF4-FFF2-40B4-BE49-F238E27FC236}">
                <a16:creationId xmlns:a16="http://schemas.microsoft.com/office/drawing/2014/main" id="{61D6D257-0604-4BFE-ACD4-23E369CAAAF5}"/>
              </a:ext>
            </a:extLst>
          </p:cNvPr>
          <p:cNvSpPr txBox="1"/>
          <p:nvPr/>
        </p:nvSpPr>
        <p:spPr>
          <a:xfrm>
            <a:off x="2381739" y="4618789"/>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91" name="文本框 90">
            <a:extLst>
              <a:ext uri="{FF2B5EF4-FFF2-40B4-BE49-F238E27FC236}">
                <a16:creationId xmlns:a16="http://schemas.microsoft.com/office/drawing/2014/main" id="{7F8C0A9E-281E-4EB1-979A-570E397DAA88}"/>
              </a:ext>
            </a:extLst>
          </p:cNvPr>
          <p:cNvSpPr txBox="1"/>
          <p:nvPr/>
        </p:nvSpPr>
        <p:spPr>
          <a:xfrm>
            <a:off x="3049469" y="6583607"/>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92" name="文本框 91">
            <a:extLst>
              <a:ext uri="{FF2B5EF4-FFF2-40B4-BE49-F238E27FC236}">
                <a16:creationId xmlns:a16="http://schemas.microsoft.com/office/drawing/2014/main" id="{0A03A3A4-5488-40F3-B1AA-81219609483D}"/>
              </a:ext>
            </a:extLst>
          </p:cNvPr>
          <p:cNvSpPr txBox="1"/>
          <p:nvPr/>
        </p:nvSpPr>
        <p:spPr>
          <a:xfrm>
            <a:off x="5508178" y="4105132"/>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93" name="文本框 92">
            <a:extLst>
              <a:ext uri="{FF2B5EF4-FFF2-40B4-BE49-F238E27FC236}">
                <a16:creationId xmlns:a16="http://schemas.microsoft.com/office/drawing/2014/main" id="{F3496B82-3F5A-4339-9283-CE41C3959750}"/>
              </a:ext>
            </a:extLst>
          </p:cNvPr>
          <p:cNvSpPr txBox="1"/>
          <p:nvPr/>
        </p:nvSpPr>
        <p:spPr>
          <a:xfrm>
            <a:off x="3254160" y="4636383"/>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94" name="文本框 93">
            <a:extLst>
              <a:ext uri="{FF2B5EF4-FFF2-40B4-BE49-F238E27FC236}">
                <a16:creationId xmlns:a16="http://schemas.microsoft.com/office/drawing/2014/main" id="{FA39CD2F-EFA2-4DC3-BDDC-6916FD8E7F53}"/>
              </a:ext>
            </a:extLst>
          </p:cNvPr>
          <p:cNvSpPr txBox="1"/>
          <p:nvPr/>
        </p:nvSpPr>
        <p:spPr>
          <a:xfrm>
            <a:off x="2387428" y="5561815"/>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95" name="文本框 94">
            <a:extLst>
              <a:ext uri="{FF2B5EF4-FFF2-40B4-BE49-F238E27FC236}">
                <a16:creationId xmlns:a16="http://schemas.microsoft.com/office/drawing/2014/main" id="{B4085037-093E-4405-8306-1356ABF7B724}"/>
              </a:ext>
            </a:extLst>
          </p:cNvPr>
          <p:cNvSpPr txBox="1"/>
          <p:nvPr/>
        </p:nvSpPr>
        <p:spPr>
          <a:xfrm>
            <a:off x="3026002" y="5570539"/>
            <a:ext cx="263853" cy="307777"/>
          </a:xfrm>
          <a:prstGeom prst="rect">
            <a:avLst/>
          </a:prstGeom>
          <a:noFill/>
        </p:spPr>
        <p:txBody>
          <a:bodyPr wrap="square" rtlCol="0">
            <a:spAutoFit/>
          </a:bodyPr>
          <a:lstStyle/>
          <a:p>
            <a:r>
              <a:rPr lang="en-US" altLang="zh-CN" sz="1400" dirty="0"/>
              <a:t>5</a:t>
            </a:r>
            <a:endParaRPr lang="zh-CN" altLang="en-US" sz="1400" dirty="0"/>
          </a:p>
        </p:txBody>
      </p:sp>
      <p:sp>
        <p:nvSpPr>
          <p:cNvPr id="96" name="文本框 95">
            <a:extLst>
              <a:ext uri="{FF2B5EF4-FFF2-40B4-BE49-F238E27FC236}">
                <a16:creationId xmlns:a16="http://schemas.microsoft.com/office/drawing/2014/main" id="{6D66BCCE-6207-4CCE-8F68-06FEB43822B2}"/>
              </a:ext>
            </a:extLst>
          </p:cNvPr>
          <p:cNvSpPr txBox="1"/>
          <p:nvPr/>
        </p:nvSpPr>
        <p:spPr>
          <a:xfrm>
            <a:off x="3988645" y="5586625"/>
            <a:ext cx="254521" cy="307777"/>
          </a:xfrm>
          <a:prstGeom prst="rect">
            <a:avLst/>
          </a:prstGeom>
          <a:noFill/>
        </p:spPr>
        <p:txBody>
          <a:bodyPr wrap="square" rtlCol="0">
            <a:spAutoFit/>
          </a:bodyPr>
          <a:lstStyle/>
          <a:p>
            <a:r>
              <a:rPr lang="en-US" altLang="zh-CN" sz="1400" dirty="0"/>
              <a:t>8</a:t>
            </a:r>
            <a:endParaRPr lang="zh-CN" altLang="en-US" sz="1400" dirty="0"/>
          </a:p>
        </p:txBody>
      </p:sp>
      <p:sp>
        <p:nvSpPr>
          <p:cNvPr id="97" name="文本框 96">
            <a:extLst>
              <a:ext uri="{FF2B5EF4-FFF2-40B4-BE49-F238E27FC236}">
                <a16:creationId xmlns:a16="http://schemas.microsoft.com/office/drawing/2014/main" id="{CCA21F76-3F4C-4986-A03B-4CA78C078B3A}"/>
              </a:ext>
            </a:extLst>
          </p:cNvPr>
          <p:cNvSpPr txBox="1"/>
          <p:nvPr/>
        </p:nvSpPr>
        <p:spPr>
          <a:xfrm>
            <a:off x="6851264" y="6550223"/>
            <a:ext cx="418112" cy="307777"/>
          </a:xfrm>
          <a:prstGeom prst="rect">
            <a:avLst/>
          </a:prstGeom>
          <a:noFill/>
        </p:spPr>
        <p:txBody>
          <a:bodyPr wrap="square" rtlCol="0">
            <a:spAutoFit/>
          </a:bodyPr>
          <a:lstStyle/>
          <a:p>
            <a:r>
              <a:rPr lang="en-US" altLang="zh-CN" sz="1400" dirty="0"/>
              <a:t>18</a:t>
            </a:r>
            <a:endParaRPr lang="zh-CN" altLang="en-US" sz="1400" dirty="0"/>
          </a:p>
        </p:txBody>
      </p:sp>
      <p:sp>
        <p:nvSpPr>
          <p:cNvPr id="98" name="文本框 97">
            <a:extLst>
              <a:ext uri="{FF2B5EF4-FFF2-40B4-BE49-F238E27FC236}">
                <a16:creationId xmlns:a16="http://schemas.microsoft.com/office/drawing/2014/main" id="{BD85175D-80CC-4AEF-9E69-3BDD9E4E9964}"/>
              </a:ext>
            </a:extLst>
          </p:cNvPr>
          <p:cNvSpPr txBox="1"/>
          <p:nvPr/>
        </p:nvSpPr>
        <p:spPr>
          <a:xfrm>
            <a:off x="4751443" y="6534757"/>
            <a:ext cx="446410" cy="307777"/>
          </a:xfrm>
          <a:prstGeom prst="rect">
            <a:avLst/>
          </a:prstGeom>
          <a:noFill/>
        </p:spPr>
        <p:txBody>
          <a:bodyPr wrap="square" rtlCol="0">
            <a:spAutoFit/>
          </a:bodyPr>
          <a:lstStyle/>
          <a:p>
            <a:r>
              <a:rPr lang="en-US" altLang="zh-CN" sz="1400" dirty="0"/>
              <a:t>11</a:t>
            </a:r>
            <a:endParaRPr lang="zh-CN" altLang="en-US" sz="1400" dirty="0"/>
          </a:p>
        </p:txBody>
      </p:sp>
      <p:sp>
        <p:nvSpPr>
          <p:cNvPr id="99" name="文本框 98">
            <a:extLst>
              <a:ext uri="{FF2B5EF4-FFF2-40B4-BE49-F238E27FC236}">
                <a16:creationId xmlns:a16="http://schemas.microsoft.com/office/drawing/2014/main" id="{DC08BDFA-C6B3-4834-BD72-6B86CDF011EE}"/>
              </a:ext>
            </a:extLst>
          </p:cNvPr>
          <p:cNvSpPr txBox="1"/>
          <p:nvPr/>
        </p:nvSpPr>
        <p:spPr>
          <a:xfrm>
            <a:off x="7181997" y="4969013"/>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100" name="文本框 99">
            <a:extLst>
              <a:ext uri="{FF2B5EF4-FFF2-40B4-BE49-F238E27FC236}">
                <a16:creationId xmlns:a16="http://schemas.microsoft.com/office/drawing/2014/main" id="{80740459-082E-4A19-BCFF-13EAE545B40B}"/>
              </a:ext>
            </a:extLst>
          </p:cNvPr>
          <p:cNvSpPr txBox="1"/>
          <p:nvPr/>
        </p:nvSpPr>
        <p:spPr>
          <a:xfrm>
            <a:off x="5901029" y="4683956"/>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01" name="文本框 100">
            <a:extLst>
              <a:ext uri="{FF2B5EF4-FFF2-40B4-BE49-F238E27FC236}">
                <a16:creationId xmlns:a16="http://schemas.microsoft.com/office/drawing/2014/main" id="{3FCEC579-ECA9-420F-A295-F0F6937C8B77}"/>
              </a:ext>
            </a:extLst>
          </p:cNvPr>
          <p:cNvSpPr txBox="1"/>
          <p:nvPr/>
        </p:nvSpPr>
        <p:spPr>
          <a:xfrm>
            <a:off x="5024242" y="4646205"/>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02" name="文本框 101">
            <a:extLst>
              <a:ext uri="{FF2B5EF4-FFF2-40B4-BE49-F238E27FC236}">
                <a16:creationId xmlns:a16="http://schemas.microsoft.com/office/drawing/2014/main" id="{37C97600-39AB-4CC9-A2AF-092FCC07C2DA}"/>
              </a:ext>
            </a:extLst>
          </p:cNvPr>
          <p:cNvSpPr txBox="1"/>
          <p:nvPr/>
        </p:nvSpPr>
        <p:spPr>
          <a:xfrm>
            <a:off x="6821371" y="5570539"/>
            <a:ext cx="418112" cy="307777"/>
          </a:xfrm>
          <a:prstGeom prst="rect">
            <a:avLst/>
          </a:prstGeom>
          <a:noFill/>
        </p:spPr>
        <p:txBody>
          <a:bodyPr wrap="square" rtlCol="0">
            <a:spAutoFit/>
          </a:bodyPr>
          <a:lstStyle/>
          <a:p>
            <a:r>
              <a:rPr lang="en-US" altLang="zh-CN" sz="1400" dirty="0"/>
              <a:t>18</a:t>
            </a:r>
            <a:endParaRPr lang="zh-CN" altLang="en-US" sz="1400" dirty="0"/>
          </a:p>
        </p:txBody>
      </p:sp>
      <p:sp>
        <p:nvSpPr>
          <p:cNvPr id="103" name="文本框 102">
            <a:extLst>
              <a:ext uri="{FF2B5EF4-FFF2-40B4-BE49-F238E27FC236}">
                <a16:creationId xmlns:a16="http://schemas.microsoft.com/office/drawing/2014/main" id="{DCE8E2E6-9A02-4F08-A72F-4509F95E10AB}"/>
              </a:ext>
            </a:extLst>
          </p:cNvPr>
          <p:cNvSpPr txBox="1"/>
          <p:nvPr/>
        </p:nvSpPr>
        <p:spPr>
          <a:xfrm>
            <a:off x="5052098" y="6515336"/>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04" name="文本框 103">
            <a:extLst>
              <a:ext uri="{FF2B5EF4-FFF2-40B4-BE49-F238E27FC236}">
                <a16:creationId xmlns:a16="http://schemas.microsoft.com/office/drawing/2014/main" id="{ED9F59B6-CF8D-41B9-BE64-1C447FA13C14}"/>
              </a:ext>
            </a:extLst>
          </p:cNvPr>
          <p:cNvSpPr txBox="1"/>
          <p:nvPr/>
        </p:nvSpPr>
        <p:spPr>
          <a:xfrm>
            <a:off x="6526170" y="6555032"/>
            <a:ext cx="418112" cy="307777"/>
          </a:xfrm>
          <a:prstGeom prst="rect">
            <a:avLst/>
          </a:prstGeom>
          <a:noFill/>
        </p:spPr>
        <p:txBody>
          <a:bodyPr wrap="square" rtlCol="0">
            <a:spAutoFit/>
          </a:bodyPr>
          <a:lstStyle/>
          <a:p>
            <a:r>
              <a:rPr lang="en-US" altLang="zh-CN" sz="1400" dirty="0"/>
              <a:t>17</a:t>
            </a:r>
            <a:endParaRPr lang="zh-CN" altLang="en-US" sz="1400" dirty="0"/>
          </a:p>
        </p:txBody>
      </p:sp>
      <p:sp>
        <p:nvSpPr>
          <p:cNvPr id="105" name="文本框 104">
            <a:extLst>
              <a:ext uri="{FF2B5EF4-FFF2-40B4-BE49-F238E27FC236}">
                <a16:creationId xmlns:a16="http://schemas.microsoft.com/office/drawing/2014/main" id="{10F7EE7C-635B-4DAD-AD73-C702E4C0FC98}"/>
              </a:ext>
            </a:extLst>
          </p:cNvPr>
          <p:cNvSpPr txBox="1"/>
          <p:nvPr/>
        </p:nvSpPr>
        <p:spPr>
          <a:xfrm>
            <a:off x="5973349" y="5603787"/>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06" name="文本框 105">
            <a:extLst>
              <a:ext uri="{FF2B5EF4-FFF2-40B4-BE49-F238E27FC236}">
                <a16:creationId xmlns:a16="http://schemas.microsoft.com/office/drawing/2014/main" id="{0D0ADA3D-DA38-4A90-BCE9-5B1DD50F54D1}"/>
              </a:ext>
            </a:extLst>
          </p:cNvPr>
          <p:cNvSpPr txBox="1"/>
          <p:nvPr/>
        </p:nvSpPr>
        <p:spPr>
          <a:xfrm>
            <a:off x="6513336" y="5600924"/>
            <a:ext cx="448349" cy="307777"/>
          </a:xfrm>
          <a:prstGeom prst="rect">
            <a:avLst/>
          </a:prstGeom>
          <a:noFill/>
        </p:spPr>
        <p:txBody>
          <a:bodyPr wrap="square" rtlCol="0">
            <a:spAutoFit/>
          </a:bodyPr>
          <a:lstStyle/>
          <a:p>
            <a:r>
              <a:rPr lang="en-US" altLang="zh-CN" sz="1400" dirty="0"/>
              <a:t>17</a:t>
            </a:r>
            <a:endParaRPr lang="zh-CN" altLang="en-US" sz="1400" dirty="0"/>
          </a:p>
        </p:txBody>
      </p:sp>
      <p:sp>
        <p:nvSpPr>
          <p:cNvPr id="107" name="文本框 106">
            <a:extLst>
              <a:ext uri="{FF2B5EF4-FFF2-40B4-BE49-F238E27FC236}">
                <a16:creationId xmlns:a16="http://schemas.microsoft.com/office/drawing/2014/main" id="{C87D9514-4FD6-4D84-BBD7-84D80E683C71}"/>
              </a:ext>
            </a:extLst>
          </p:cNvPr>
          <p:cNvSpPr txBox="1"/>
          <p:nvPr/>
        </p:nvSpPr>
        <p:spPr>
          <a:xfrm>
            <a:off x="127476" y="1421761"/>
            <a:ext cx="1300882" cy="369332"/>
          </a:xfrm>
          <a:prstGeom prst="rect">
            <a:avLst/>
          </a:prstGeom>
          <a:noFill/>
        </p:spPr>
        <p:txBody>
          <a:bodyPr wrap="square" rtlCol="0">
            <a:spAutoFit/>
          </a:bodyPr>
          <a:lstStyle/>
          <a:p>
            <a:r>
              <a:rPr lang="en-US" altLang="zh-CN" dirty="0"/>
              <a:t>local core1</a:t>
            </a:r>
            <a:endParaRPr lang="zh-CN" altLang="en-US" dirty="0"/>
          </a:p>
        </p:txBody>
      </p:sp>
      <p:sp>
        <p:nvSpPr>
          <p:cNvPr id="108" name="文本框 107">
            <a:extLst>
              <a:ext uri="{FF2B5EF4-FFF2-40B4-BE49-F238E27FC236}">
                <a16:creationId xmlns:a16="http://schemas.microsoft.com/office/drawing/2014/main" id="{382DFED6-CC40-4E60-93C9-11F88D9095E4}"/>
              </a:ext>
            </a:extLst>
          </p:cNvPr>
          <p:cNvSpPr txBox="1"/>
          <p:nvPr/>
        </p:nvSpPr>
        <p:spPr>
          <a:xfrm>
            <a:off x="127476" y="2305523"/>
            <a:ext cx="1300882" cy="369332"/>
          </a:xfrm>
          <a:prstGeom prst="rect">
            <a:avLst/>
          </a:prstGeom>
          <a:noFill/>
        </p:spPr>
        <p:txBody>
          <a:bodyPr wrap="square" rtlCol="0">
            <a:spAutoFit/>
          </a:bodyPr>
          <a:lstStyle/>
          <a:p>
            <a:r>
              <a:rPr lang="en-US" altLang="zh-CN" dirty="0"/>
              <a:t>local core2</a:t>
            </a:r>
            <a:endParaRPr lang="zh-CN" altLang="en-US" dirty="0"/>
          </a:p>
        </p:txBody>
      </p:sp>
      <p:sp>
        <p:nvSpPr>
          <p:cNvPr id="109" name="文本框 108">
            <a:extLst>
              <a:ext uri="{FF2B5EF4-FFF2-40B4-BE49-F238E27FC236}">
                <a16:creationId xmlns:a16="http://schemas.microsoft.com/office/drawing/2014/main" id="{FE5AE9B0-6C19-4DAC-8A1D-8B923F675585}"/>
              </a:ext>
            </a:extLst>
          </p:cNvPr>
          <p:cNvSpPr txBox="1"/>
          <p:nvPr/>
        </p:nvSpPr>
        <p:spPr>
          <a:xfrm>
            <a:off x="131034" y="3210493"/>
            <a:ext cx="1300882" cy="369332"/>
          </a:xfrm>
          <a:prstGeom prst="rect">
            <a:avLst/>
          </a:prstGeom>
          <a:noFill/>
        </p:spPr>
        <p:txBody>
          <a:bodyPr wrap="square" rtlCol="0">
            <a:spAutoFit/>
          </a:bodyPr>
          <a:lstStyle/>
          <a:p>
            <a:r>
              <a:rPr lang="en-US" altLang="zh-CN" dirty="0"/>
              <a:t>local core3</a:t>
            </a:r>
            <a:endParaRPr lang="zh-CN" altLang="en-US" dirty="0"/>
          </a:p>
        </p:txBody>
      </p:sp>
      <p:sp>
        <p:nvSpPr>
          <p:cNvPr id="110" name="文本框 109">
            <a:extLst>
              <a:ext uri="{FF2B5EF4-FFF2-40B4-BE49-F238E27FC236}">
                <a16:creationId xmlns:a16="http://schemas.microsoft.com/office/drawing/2014/main" id="{F50EA9DD-25EA-4217-89FE-DCF71B4F1AC4}"/>
              </a:ext>
            </a:extLst>
          </p:cNvPr>
          <p:cNvSpPr txBox="1"/>
          <p:nvPr/>
        </p:nvSpPr>
        <p:spPr>
          <a:xfrm>
            <a:off x="215440" y="3948177"/>
            <a:ext cx="1037890" cy="646331"/>
          </a:xfrm>
          <a:prstGeom prst="rect">
            <a:avLst/>
          </a:prstGeom>
          <a:noFill/>
        </p:spPr>
        <p:txBody>
          <a:bodyPr wrap="square" rtlCol="0">
            <a:spAutoFit/>
          </a:bodyPr>
          <a:lstStyle/>
          <a:p>
            <a:r>
              <a:rPr lang="en-US" altLang="zh-CN" dirty="0"/>
              <a:t>wireless sending</a:t>
            </a:r>
            <a:endParaRPr lang="zh-CN" altLang="en-US" dirty="0"/>
          </a:p>
        </p:txBody>
      </p:sp>
      <p:sp>
        <p:nvSpPr>
          <p:cNvPr id="111" name="文本框 110">
            <a:extLst>
              <a:ext uri="{FF2B5EF4-FFF2-40B4-BE49-F238E27FC236}">
                <a16:creationId xmlns:a16="http://schemas.microsoft.com/office/drawing/2014/main" id="{47A60B71-7297-4E6E-9A19-3838C1ED54CB}"/>
              </a:ext>
            </a:extLst>
          </p:cNvPr>
          <p:cNvSpPr txBox="1"/>
          <p:nvPr/>
        </p:nvSpPr>
        <p:spPr>
          <a:xfrm>
            <a:off x="237419" y="5848737"/>
            <a:ext cx="1129463" cy="646331"/>
          </a:xfrm>
          <a:prstGeom prst="rect">
            <a:avLst/>
          </a:prstGeom>
          <a:noFill/>
        </p:spPr>
        <p:txBody>
          <a:bodyPr wrap="square" rtlCol="0">
            <a:spAutoFit/>
          </a:bodyPr>
          <a:lstStyle/>
          <a:p>
            <a:r>
              <a:rPr lang="en-US" altLang="zh-CN" dirty="0"/>
              <a:t>wireless receiving</a:t>
            </a:r>
            <a:endParaRPr lang="zh-CN" altLang="en-US" dirty="0"/>
          </a:p>
        </p:txBody>
      </p:sp>
      <p:sp>
        <p:nvSpPr>
          <p:cNvPr id="112" name="文本框 111">
            <a:extLst>
              <a:ext uri="{FF2B5EF4-FFF2-40B4-BE49-F238E27FC236}">
                <a16:creationId xmlns:a16="http://schemas.microsoft.com/office/drawing/2014/main" id="{156CE6A4-A488-44F1-99BA-96EA70CDC02E}"/>
              </a:ext>
            </a:extLst>
          </p:cNvPr>
          <p:cNvSpPr txBox="1"/>
          <p:nvPr/>
        </p:nvSpPr>
        <p:spPr>
          <a:xfrm>
            <a:off x="127476" y="5144871"/>
            <a:ext cx="1300882" cy="369332"/>
          </a:xfrm>
          <a:prstGeom prst="rect">
            <a:avLst/>
          </a:prstGeom>
          <a:noFill/>
        </p:spPr>
        <p:txBody>
          <a:bodyPr wrap="square" rtlCol="0">
            <a:spAutoFit/>
          </a:bodyPr>
          <a:lstStyle/>
          <a:p>
            <a:pPr algn="ctr"/>
            <a:r>
              <a:rPr lang="en-US" altLang="zh-CN" dirty="0"/>
              <a:t>Cloud</a:t>
            </a:r>
            <a:endParaRPr lang="zh-CN" altLang="en-US" dirty="0"/>
          </a:p>
        </p:txBody>
      </p:sp>
      <p:cxnSp>
        <p:nvCxnSpPr>
          <p:cNvPr id="113" name="直接连接符 112">
            <a:extLst>
              <a:ext uri="{FF2B5EF4-FFF2-40B4-BE49-F238E27FC236}">
                <a16:creationId xmlns:a16="http://schemas.microsoft.com/office/drawing/2014/main" id="{DEFF6137-652C-4186-962C-B1966A1B1991}"/>
              </a:ext>
            </a:extLst>
          </p:cNvPr>
          <p:cNvCxnSpPr>
            <a:cxnSpLocks/>
          </p:cNvCxnSpPr>
          <p:nvPr/>
        </p:nvCxnSpPr>
        <p:spPr>
          <a:xfrm>
            <a:off x="1660689" y="2678389"/>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4732BD3E-6440-4F37-8A4C-363E24F5CB5D}"/>
              </a:ext>
            </a:extLst>
          </p:cNvPr>
          <p:cNvCxnSpPr>
            <a:cxnSpLocks/>
          </p:cNvCxnSpPr>
          <p:nvPr/>
        </p:nvCxnSpPr>
        <p:spPr>
          <a:xfrm>
            <a:off x="1651262" y="1783671"/>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079809C8-1124-4B68-859C-BC9624B727FB}"/>
              </a:ext>
            </a:extLst>
          </p:cNvPr>
          <p:cNvCxnSpPr>
            <a:cxnSpLocks/>
          </p:cNvCxnSpPr>
          <p:nvPr/>
        </p:nvCxnSpPr>
        <p:spPr>
          <a:xfrm>
            <a:off x="1630837" y="4544670"/>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D66F6678-A991-43BD-A061-D89C6456C779}"/>
              </a:ext>
            </a:extLst>
          </p:cNvPr>
          <p:cNvCxnSpPr>
            <a:cxnSpLocks/>
          </p:cNvCxnSpPr>
          <p:nvPr/>
        </p:nvCxnSpPr>
        <p:spPr>
          <a:xfrm>
            <a:off x="1640263" y="5509657"/>
            <a:ext cx="9427" cy="73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09E3D8B5-903E-4BEF-A7A8-43D7A1158A59}"/>
              </a:ext>
            </a:extLst>
          </p:cNvPr>
          <p:cNvCxnSpPr>
            <a:cxnSpLocks/>
          </p:cNvCxnSpPr>
          <p:nvPr/>
        </p:nvCxnSpPr>
        <p:spPr>
          <a:xfrm>
            <a:off x="1640263" y="6495069"/>
            <a:ext cx="9427" cy="7305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a16="http://schemas.microsoft.com/office/drawing/2014/main" id="{55EF8736-2B08-4337-B853-19B570D2611D}"/>
              </a:ext>
            </a:extLst>
          </p:cNvPr>
          <p:cNvSpPr txBox="1"/>
          <p:nvPr/>
        </p:nvSpPr>
        <p:spPr>
          <a:xfrm>
            <a:off x="1528714" y="1841058"/>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1" name="文本框 120">
            <a:extLst>
              <a:ext uri="{FF2B5EF4-FFF2-40B4-BE49-F238E27FC236}">
                <a16:creationId xmlns:a16="http://schemas.microsoft.com/office/drawing/2014/main" id="{183582AD-00DA-4ADC-81AD-E4892D1BC146}"/>
              </a:ext>
            </a:extLst>
          </p:cNvPr>
          <p:cNvSpPr txBox="1"/>
          <p:nvPr/>
        </p:nvSpPr>
        <p:spPr>
          <a:xfrm>
            <a:off x="1528713" y="2727654"/>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2" name="文本框 121">
            <a:extLst>
              <a:ext uri="{FF2B5EF4-FFF2-40B4-BE49-F238E27FC236}">
                <a16:creationId xmlns:a16="http://schemas.microsoft.com/office/drawing/2014/main" id="{4A0E56A9-6096-4EDA-89C4-6C5FDF304E96}"/>
              </a:ext>
            </a:extLst>
          </p:cNvPr>
          <p:cNvSpPr txBox="1"/>
          <p:nvPr/>
        </p:nvSpPr>
        <p:spPr>
          <a:xfrm>
            <a:off x="1517716" y="3622248"/>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3" name="文本框 122">
            <a:extLst>
              <a:ext uri="{FF2B5EF4-FFF2-40B4-BE49-F238E27FC236}">
                <a16:creationId xmlns:a16="http://schemas.microsoft.com/office/drawing/2014/main" id="{6ACE0485-ADBF-4369-82E0-1B532D2BE01D}"/>
              </a:ext>
            </a:extLst>
          </p:cNvPr>
          <p:cNvSpPr txBox="1"/>
          <p:nvPr/>
        </p:nvSpPr>
        <p:spPr>
          <a:xfrm>
            <a:off x="1517716" y="4612062"/>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4" name="文本框 123">
            <a:extLst>
              <a:ext uri="{FF2B5EF4-FFF2-40B4-BE49-F238E27FC236}">
                <a16:creationId xmlns:a16="http://schemas.microsoft.com/office/drawing/2014/main" id="{C066AC3C-111D-4970-9DD6-7F150DC3D411}"/>
              </a:ext>
            </a:extLst>
          </p:cNvPr>
          <p:cNvSpPr txBox="1"/>
          <p:nvPr/>
        </p:nvSpPr>
        <p:spPr>
          <a:xfrm>
            <a:off x="1508289" y="5573929"/>
            <a:ext cx="254521" cy="307777"/>
          </a:xfrm>
          <a:prstGeom prst="rect">
            <a:avLst/>
          </a:prstGeom>
          <a:noFill/>
        </p:spPr>
        <p:txBody>
          <a:bodyPr wrap="square" rtlCol="0">
            <a:spAutoFit/>
          </a:bodyPr>
          <a:lstStyle/>
          <a:p>
            <a:r>
              <a:rPr lang="en-US" altLang="zh-CN" sz="1400" dirty="0"/>
              <a:t>0</a:t>
            </a:r>
            <a:endParaRPr lang="zh-CN" altLang="en-US" sz="1400" dirty="0"/>
          </a:p>
        </p:txBody>
      </p:sp>
      <p:sp>
        <p:nvSpPr>
          <p:cNvPr id="125" name="文本框 124">
            <a:extLst>
              <a:ext uri="{FF2B5EF4-FFF2-40B4-BE49-F238E27FC236}">
                <a16:creationId xmlns:a16="http://schemas.microsoft.com/office/drawing/2014/main" id="{5A394168-59DE-499E-8B64-394909CF64AA}"/>
              </a:ext>
            </a:extLst>
          </p:cNvPr>
          <p:cNvSpPr txBox="1"/>
          <p:nvPr/>
        </p:nvSpPr>
        <p:spPr>
          <a:xfrm>
            <a:off x="1517716" y="6515966"/>
            <a:ext cx="254521" cy="307777"/>
          </a:xfrm>
          <a:prstGeom prst="rect">
            <a:avLst/>
          </a:prstGeom>
          <a:noFill/>
        </p:spPr>
        <p:txBody>
          <a:bodyPr wrap="square" rtlCol="0">
            <a:spAutoFit/>
          </a:bodyPr>
          <a:lstStyle/>
          <a:p>
            <a:r>
              <a:rPr lang="en-US" altLang="zh-CN" sz="1400" dirty="0"/>
              <a:t>0</a:t>
            </a:r>
            <a:endParaRPr lang="zh-CN" altLang="en-US" sz="1400" dirty="0"/>
          </a:p>
        </p:txBody>
      </p:sp>
      <p:cxnSp>
        <p:nvCxnSpPr>
          <p:cNvPr id="120" name="直接箭头连接符 119">
            <a:extLst>
              <a:ext uri="{FF2B5EF4-FFF2-40B4-BE49-F238E27FC236}">
                <a16:creationId xmlns:a16="http://schemas.microsoft.com/office/drawing/2014/main" id="{1F31A610-D07A-488F-89F4-B9CFD5708BD8}"/>
              </a:ext>
            </a:extLst>
          </p:cNvPr>
          <p:cNvCxnSpPr/>
          <p:nvPr/>
        </p:nvCxnSpPr>
        <p:spPr>
          <a:xfrm>
            <a:off x="6115237" y="5358543"/>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DDC083B-1450-4F8C-8830-A35711FBCD08}"/>
              </a:ext>
            </a:extLst>
          </p:cNvPr>
          <p:cNvCxnSpPr>
            <a:cxnSpLocks/>
          </p:cNvCxnSpPr>
          <p:nvPr/>
        </p:nvCxnSpPr>
        <p:spPr>
          <a:xfrm>
            <a:off x="2538749" y="446909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1344B029-E8E2-464F-BB93-C48AE7E77877}"/>
              </a:ext>
            </a:extLst>
          </p:cNvPr>
          <p:cNvSpPr txBox="1"/>
          <p:nvPr/>
        </p:nvSpPr>
        <p:spPr>
          <a:xfrm>
            <a:off x="4304291" y="6534758"/>
            <a:ext cx="254521" cy="307777"/>
          </a:xfrm>
          <a:prstGeom prst="rect">
            <a:avLst/>
          </a:prstGeom>
          <a:noFill/>
        </p:spPr>
        <p:txBody>
          <a:bodyPr wrap="square" rtlCol="0">
            <a:spAutoFit/>
          </a:bodyPr>
          <a:lstStyle/>
          <a:p>
            <a:r>
              <a:rPr lang="en-US" altLang="zh-CN" sz="1400" dirty="0"/>
              <a:t>9</a:t>
            </a:r>
            <a:endParaRPr lang="zh-CN" altLang="en-US" sz="1400" dirty="0"/>
          </a:p>
        </p:txBody>
      </p:sp>
      <p:cxnSp>
        <p:nvCxnSpPr>
          <p:cNvPr id="128" name="直接箭头连接符 127">
            <a:extLst>
              <a:ext uri="{FF2B5EF4-FFF2-40B4-BE49-F238E27FC236}">
                <a16:creationId xmlns:a16="http://schemas.microsoft.com/office/drawing/2014/main" id="{E3611BFD-51F5-4541-B6B0-BEA5219811BB}"/>
              </a:ext>
            </a:extLst>
          </p:cNvPr>
          <p:cNvCxnSpPr/>
          <p:nvPr/>
        </p:nvCxnSpPr>
        <p:spPr>
          <a:xfrm>
            <a:off x="3481803" y="5328656"/>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62E22837-8DCA-483B-8193-658FE17D2919}"/>
              </a:ext>
            </a:extLst>
          </p:cNvPr>
          <p:cNvCxnSpPr>
            <a:cxnSpLocks/>
          </p:cNvCxnSpPr>
          <p:nvPr/>
        </p:nvCxnSpPr>
        <p:spPr>
          <a:xfrm>
            <a:off x="4137459" y="553332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8CC2D67A-0E2C-4043-93BD-F4DDD272D043}"/>
              </a:ext>
            </a:extLst>
          </p:cNvPr>
          <p:cNvCxnSpPr>
            <a:cxnSpLocks/>
          </p:cNvCxnSpPr>
          <p:nvPr/>
        </p:nvCxnSpPr>
        <p:spPr>
          <a:xfrm>
            <a:off x="4159051" y="6486281"/>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838B95CF-65F3-413C-AECD-BAE33E0E0963}"/>
              </a:ext>
            </a:extLst>
          </p:cNvPr>
          <p:cNvCxnSpPr>
            <a:cxnSpLocks/>
          </p:cNvCxnSpPr>
          <p:nvPr/>
        </p:nvCxnSpPr>
        <p:spPr>
          <a:xfrm>
            <a:off x="4443165" y="6486280"/>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DC2C8CE4-E8B7-48B0-A27F-9152F13837FD}"/>
              </a:ext>
            </a:extLst>
          </p:cNvPr>
          <p:cNvSpPr txBox="1"/>
          <p:nvPr/>
        </p:nvSpPr>
        <p:spPr>
          <a:xfrm>
            <a:off x="4832629" y="5582083"/>
            <a:ext cx="418112" cy="307777"/>
          </a:xfrm>
          <a:prstGeom prst="rect">
            <a:avLst/>
          </a:prstGeom>
          <a:noFill/>
        </p:spPr>
        <p:txBody>
          <a:bodyPr wrap="square" rtlCol="0">
            <a:spAutoFit/>
          </a:bodyPr>
          <a:lstStyle/>
          <a:p>
            <a:r>
              <a:rPr lang="en-US" altLang="zh-CN" sz="1400" dirty="0"/>
              <a:t>11</a:t>
            </a:r>
            <a:endParaRPr lang="zh-CN" altLang="en-US" sz="1400" dirty="0"/>
          </a:p>
        </p:txBody>
      </p:sp>
      <p:sp>
        <p:nvSpPr>
          <p:cNvPr id="133" name="文本框 132">
            <a:extLst>
              <a:ext uri="{FF2B5EF4-FFF2-40B4-BE49-F238E27FC236}">
                <a16:creationId xmlns:a16="http://schemas.microsoft.com/office/drawing/2014/main" id="{898CDE9D-5CEC-4410-8F01-FE33F41DD5EF}"/>
              </a:ext>
            </a:extLst>
          </p:cNvPr>
          <p:cNvSpPr txBox="1"/>
          <p:nvPr/>
        </p:nvSpPr>
        <p:spPr>
          <a:xfrm>
            <a:off x="3348331" y="5582084"/>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134" name="文本框 133">
            <a:extLst>
              <a:ext uri="{FF2B5EF4-FFF2-40B4-BE49-F238E27FC236}">
                <a16:creationId xmlns:a16="http://schemas.microsoft.com/office/drawing/2014/main" id="{7ADB803E-42C7-4247-95DE-BD01CC228075}"/>
              </a:ext>
            </a:extLst>
          </p:cNvPr>
          <p:cNvSpPr txBox="1"/>
          <p:nvPr/>
        </p:nvSpPr>
        <p:spPr>
          <a:xfrm>
            <a:off x="3768164" y="4154570"/>
            <a:ext cx="254521" cy="307777"/>
          </a:xfrm>
          <a:prstGeom prst="rect">
            <a:avLst/>
          </a:prstGeom>
          <a:noFill/>
        </p:spPr>
        <p:txBody>
          <a:bodyPr wrap="square" rtlCol="0">
            <a:spAutoFit/>
          </a:bodyPr>
          <a:lstStyle/>
          <a:p>
            <a:r>
              <a:rPr lang="en-US" altLang="zh-CN" sz="1400" dirty="0"/>
              <a:t>3</a:t>
            </a:r>
            <a:endParaRPr lang="zh-CN" altLang="en-US" sz="1400" dirty="0"/>
          </a:p>
        </p:txBody>
      </p:sp>
      <p:cxnSp>
        <p:nvCxnSpPr>
          <p:cNvPr id="135" name="直接箭头连接符 134">
            <a:extLst>
              <a:ext uri="{FF2B5EF4-FFF2-40B4-BE49-F238E27FC236}">
                <a16:creationId xmlns:a16="http://schemas.microsoft.com/office/drawing/2014/main" id="{39FF2A90-E993-4355-AF9D-752982C7F0A9}"/>
              </a:ext>
            </a:extLst>
          </p:cNvPr>
          <p:cNvCxnSpPr>
            <a:cxnSpLocks/>
          </p:cNvCxnSpPr>
          <p:nvPr/>
        </p:nvCxnSpPr>
        <p:spPr>
          <a:xfrm>
            <a:off x="4328844" y="446909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52E8BDBB-CFC3-43D3-8B12-D450BEEE1EB6}"/>
              </a:ext>
            </a:extLst>
          </p:cNvPr>
          <p:cNvSpPr txBox="1"/>
          <p:nvPr/>
        </p:nvSpPr>
        <p:spPr>
          <a:xfrm>
            <a:off x="4265111" y="5581797"/>
            <a:ext cx="254521" cy="307777"/>
          </a:xfrm>
          <a:prstGeom prst="rect">
            <a:avLst/>
          </a:prstGeom>
          <a:noFill/>
        </p:spPr>
        <p:txBody>
          <a:bodyPr wrap="square" rtlCol="0">
            <a:spAutoFit/>
          </a:bodyPr>
          <a:lstStyle/>
          <a:p>
            <a:r>
              <a:rPr lang="en-US" altLang="zh-CN" sz="1400" dirty="0"/>
              <a:t>9</a:t>
            </a:r>
            <a:endParaRPr lang="zh-CN" altLang="en-US" sz="1400" dirty="0"/>
          </a:p>
        </p:txBody>
      </p:sp>
      <p:cxnSp>
        <p:nvCxnSpPr>
          <p:cNvPr id="137" name="直接箭头连接符 136">
            <a:extLst>
              <a:ext uri="{FF2B5EF4-FFF2-40B4-BE49-F238E27FC236}">
                <a16:creationId xmlns:a16="http://schemas.microsoft.com/office/drawing/2014/main" id="{BFEB2DF0-830B-4660-B798-5B91AAF4CF89}"/>
              </a:ext>
            </a:extLst>
          </p:cNvPr>
          <p:cNvCxnSpPr>
            <a:cxnSpLocks/>
          </p:cNvCxnSpPr>
          <p:nvPr/>
        </p:nvCxnSpPr>
        <p:spPr>
          <a:xfrm>
            <a:off x="3441548" y="446909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AD4C9FEE-033D-43B8-A179-C4A5F1DA976A}"/>
              </a:ext>
            </a:extLst>
          </p:cNvPr>
          <p:cNvCxnSpPr/>
          <p:nvPr/>
        </p:nvCxnSpPr>
        <p:spPr>
          <a:xfrm>
            <a:off x="4328844" y="5341517"/>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81453318-8169-4777-A7A4-27AA134F992A}"/>
              </a:ext>
            </a:extLst>
          </p:cNvPr>
          <p:cNvCxnSpPr>
            <a:cxnSpLocks/>
          </p:cNvCxnSpPr>
          <p:nvPr/>
        </p:nvCxnSpPr>
        <p:spPr>
          <a:xfrm>
            <a:off x="4941226" y="6362665"/>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5E535283-D35B-4D6A-9608-5C9E09E1FCE3}"/>
              </a:ext>
            </a:extLst>
          </p:cNvPr>
          <p:cNvCxnSpPr>
            <a:cxnSpLocks/>
          </p:cNvCxnSpPr>
          <p:nvPr/>
        </p:nvCxnSpPr>
        <p:spPr>
          <a:xfrm>
            <a:off x="4996575" y="5546186"/>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90226EE9-F89B-4287-98E1-C47EB26D6E6D}"/>
              </a:ext>
            </a:extLst>
          </p:cNvPr>
          <p:cNvCxnSpPr>
            <a:cxnSpLocks/>
          </p:cNvCxnSpPr>
          <p:nvPr/>
        </p:nvCxnSpPr>
        <p:spPr>
          <a:xfrm>
            <a:off x="4945552" y="6502155"/>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6239BEF-ABD4-45C2-B008-8FECFC704383}"/>
              </a:ext>
            </a:extLst>
          </p:cNvPr>
          <p:cNvCxnSpPr>
            <a:cxnSpLocks/>
          </p:cNvCxnSpPr>
          <p:nvPr/>
        </p:nvCxnSpPr>
        <p:spPr>
          <a:xfrm>
            <a:off x="5213390" y="6502155"/>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8EA8CD61-8D73-4228-B427-3B94DC1A1F47}"/>
              </a:ext>
            </a:extLst>
          </p:cNvPr>
          <p:cNvSpPr txBox="1"/>
          <p:nvPr/>
        </p:nvSpPr>
        <p:spPr>
          <a:xfrm>
            <a:off x="5070544" y="5588262"/>
            <a:ext cx="418112" cy="307777"/>
          </a:xfrm>
          <a:prstGeom prst="rect">
            <a:avLst/>
          </a:prstGeom>
          <a:noFill/>
        </p:spPr>
        <p:txBody>
          <a:bodyPr wrap="square" rtlCol="0">
            <a:spAutoFit/>
          </a:bodyPr>
          <a:lstStyle/>
          <a:p>
            <a:r>
              <a:rPr lang="en-US" altLang="zh-CN" sz="1400" dirty="0"/>
              <a:t>12</a:t>
            </a:r>
            <a:endParaRPr lang="zh-CN" altLang="en-US" sz="1400" dirty="0"/>
          </a:p>
        </p:txBody>
      </p:sp>
      <p:sp>
        <p:nvSpPr>
          <p:cNvPr id="144" name="文本框 143">
            <a:extLst>
              <a:ext uri="{FF2B5EF4-FFF2-40B4-BE49-F238E27FC236}">
                <a16:creationId xmlns:a16="http://schemas.microsoft.com/office/drawing/2014/main" id="{A53A673D-C36C-4087-8E89-A20F7B2C0057}"/>
              </a:ext>
            </a:extLst>
          </p:cNvPr>
          <p:cNvSpPr txBox="1"/>
          <p:nvPr/>
        </p:nvSpPr>
        <p:spPr>
          <a:xfrm>
            <a:off x="5737302" y="6531598"/>
            <a:ext cx="418112" cy="307777"/>
          </a:xfrm>
          <a:prstGeom prst="rect">
            <a:avLst/>
          </a:prstGeom>
          <a:noFill/>
        </p:spPr>
        <p:txBody>
          <a:bodyPr wrap="square" rtlCol="0">
            <a:spAutoFit/>
          </a:bodyPr>
          <a:lstStyle/>
          <a:p>
            <a:r>
              <a:rPr lang="en-US" altLang="zh-CN" sz="1400" dirty="0"/>
              <a:t>14</a:t>
            </a:r>
            <a:endParaRPr lang="zh-CN" altLang="en-US" sz="1400" dirty="0"/>
          </a:p>
        </p:txBody>
      </p:sp>
      <p:sp>
        <p:nvSpPr>
          <p:cNvPr id="145" name="文本框 144">
            <a:extLst>
              <a:ext uri="{FF2B5EF4-FFF2-40B4-BE49-F238E27FC236}">
                <a16:creationId xmlns:a16="http://schemas.microsoft.com/office/drawing/2014/main" id="{CD8F10FF-94BE-454B-AE95-6C1809BEA3D6}"/>
              </a:ext>
            </a:extLst>
          </p:cNvPr>
          <p:cNvSpPr txBox="1"/>
          <p:nvPr/>
        </p:nvSpPr>
        <p:spPr>
          <a:xfrm>
            <a:off x="5691973" y="5594860"/>
            <a:ext cx="418112" cy="307777"/>
          </a:xfrm>
          <a:prstGeom prst="rect">
            <a:avLst/>
          </a:prstGeom>
          <a:noFill/>
        </p:spPr>
        <p:txBody>
          <a:bodyPr wrap="square" rtlCol="0">
            <a:spAutoFit/>
          </a:bodyPr>
          <a:lstStyle/>
          <a:p>
            <a:r>
              <a:rPr lang="en-US" altLang="zh-CN" sz="1400" dirty="0"/>
              <a:t>14</a:t>
            </a:r>
            <a:endParaRPr lang="zh-CN" altLang="en-US" sz="1400" dirty="0"/>
          </a:p>
        </p:txBody>
      </p:sp>
      <p:sp>
        <p:nvSpPr>
          <p:cNvPr id="146" name="文本框 145">
            <a:extLst>
              <a:ext uri="{FF2B5EF4-FFF2-40B4-BE49-F238E27FC236}">
                <a16:creationId xmlns:a16="http://schemas.microsoft.com/office/drawing/2014/main" id="{19643EE0-21B1-4608-BB9E-09AA2375D9E5}"/>
              </a:ext>
            </a:extLst>
          </p:cNvPr>
          <p:cNvSpPr txBox="1"/>
          <p:nvPr/>
        </p:nvSpPr>
        <p:spPr>
          <a:xfrm>
            <a:off x="6009659" y="6547945"/>
            <a:ext cx="418112" cy="307777"/>
          </a:xfrm>
          <a:prstGeom prst="rect">
            <a:avLst/>
          </a:prstGeom>
          <a:noFill/>
        </p:spPr>
        <p:txBody>
          <a:bodyPr wrap="square" rtlCol="0">
            <a:spAutoFit/>
          </a:bodyPr>
          <a:lstStyle/>
          <a:p>
            <a:r>
              <a:rPr lang="en-US" altLang="zh-CN" sz="1400" dirty="0"/>
              <a:t>15</a:t>
            </a:r>
            <a:endParaRPr lang="zh-CN" altLang="en-US" sz="1400" dirty="0"/>
          </a:p>
        </p:txBody>
      </p:sp>
      <p:sp>
        <p:nvSpPr>
          <p:cNvPr id="147" name="文本框 146">
            <a:extLst>
              <a:ext uri="{FF2B5EF4-FFF2-40B4-BE49-F238E27FC236}">
                <a16:creationId xmlns:a16="http://schemas.microsoft.com/office/drawing/2014/main" id="{494B9441-7898-46F9-89E0-A2A89AEBD78C}"/>
              </a:ext>
            </a:extLst>
          </p:cNvPr>
          <p:cNvSpPr txBox="1"/>
          <p:nvPr/>
        </p:nvSpPr>
        <p:spPr>
          <a:xfrm>
            <a:off x="6436446" y="4086557"/>
            <a:ext cx="254521" cy="307777"/>
          </a:xfrm>
          <a:prstGeom prst="rect">
            <a:avLst/>
          </a:prstGeom>
          <a:noFill/>
        </p:spPr>
        <p:txBody>
          <a:bodyPr wrap="square" rtlCol="0">
            <a:spAutoFit/>
          </a:bodyPr>
          <a:lstStyle/>
          <a:p>
            <a:r>
              <a:rPr lang="en-US" altLang="zh-CN" sz="1400" dirty="0"/>
              <a:t>6</a:t>
            </a:r>
            <a:endParaRPr lang="zh-CN" altLang="en-US" sz="1400" dirty="0"/>
          </a:p>
        </p:txBody>
      </p:sp>
      <p:sp>
        <p:nvSpPr>
          <p:cNvPr id="148" name="文本框 147">
            <a:extLst>
              <a:ext uri="{FF2B5EF4-FFF2-40B4-BE49-F238E27FC236}">
                <a16:creationId xmlns:a16="http://schemas.microsoft.com/office/drawing/2014/main" id="{E73041FA-A4AA-4B30-ADDC-5C8114DCFD18}"/>
              </a:ext>
            </a:extLst>
          </p:cNvPr>
          <p:cNvSpPr txBox="1"/>
          <p:nvPr/>
        </p:nvSpPr>
        <p:spPr>
          <a:xfrm>
            <a:off x="7653311" y="6009978"/>
            <a:ext cx="254521" cy="307777"/>
          </a:xfrm>
          <a:prstGeom prst="rect">
            <a:avLst/>
          </a:prstGeom>
          <a:noFill/>
        </p:spPr>
        <p:txBody>
          <a:bodyPr wrap="square" rtlCol="0">
            <a:spAutoFit/>
          </a:bodyPr>
          <a:lstStyle/>
          <a:p>
            <a:r>
              <a:rPr lang="en-US" altLang="zh-CN" sz="1400" dirty="0"/>
              <a:t>6</a:t>
            </a:r>
            <a:endParaRPr lang="zh-CN" altLang="en-US" sz="1400" dirty="0"/>
          </a:p>
        </p:txBody>
      </p:sp>
      <p:cxnSp>
        <p:nvCxnSpPr>
          <p:cNvPr id="149" name="直接箭头连接符 148">
            <a:extLst>
              <a:ext uri="{FF2B5EF4-FFF2-40B4-BE49-F238E27FC236}">
                <a16:creationId xmlns:a16="http://schemas.microsoft.com/office/drawing/2014/main" id="{20F8047B-3164-4919-99B3-9014EEA91121}"/>
              </a:ext>
            </a:extLst>
          </p:cNvPr>
          <p:cNvCxnSpPr>
            <a:cxnSpLocks/>
          </p:cNvCxnSpPr>
          <p:nvPr/>
        </p:nvCxnSpPr>
        <p:spPr>
          <a:xfrm>
            <a:off x="5218423" y="447128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186167A6-46C7-427E-A3F7-916C3B56AE17}"/>
              </a:ext>
            </a:extLst>
          </p:cNvPr>
          <p:cNvCxnSpPr/>
          <p:nvPr/>
        </p:nvCxnSpPr>
        <p:spPr>
          <a:xfrm>
            <a:off x="5233298" y="5351365"/>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BE9F51F3-22BA-434A-9776-5374D31E7EDE}"/>
              </a:ext>
            </a:extLst>
          </p:cNvPr>
          <p:cNvCxnSpPr>
            <a:cxnSpLocks/>
          </p:cNvCxnSpPr>
          <p:nvPr/>
        </p:nvCxnSpPr>
        <p:spPr>
          <a:xfrm>
            <a:off x="5901029" y="6375826"/>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C99E5CAB-A25A-4B09-9185-999B0E371DAA}"/>
              </a:ext>
            </a:extLst>
          </p:cNvPr>
          <p:cNvCxnSpPr>
            <a:cxnSpLocks/>
          </p:cNvCxnSpPr>
          <p:nvPr/>
        </p:nvCxnSpPr>
        <p:spPr>
          <a:xfrm>
            <a:off x="6096000" y="4597471"/>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8541B6D6-D891-47F7-AAA6-41DEB4A6AD55}"/>
              </a:ext>
            </a:extLst>
          </p:cNvPr>
          <p:cNvCxnSpPr>
            <a:cxnSpLocks/>
          </p:cNvCxnSpPr>
          <p:nvPr/>
        </p:nvCxnSpPr>
        <p:spPr>
          <a:xfrm>
            <a:off x="5250741" y="552905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F5667A47-867B-41DA-A551-53F0185A6A6A}"/>
              </a:ext>
            </a:extLst>
          </p:cNvPr>
          <p:cNvCxnSpPr>
            <a:cxnSpLocks/>
          </p:cNvCxnSpPr>
          <p:nvPr/>
        </p:nvCxnSpPr>
        <p:spPr>
          <a:xfrm>
            <a:off x="5881885" y="5521801"/>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1F560177-0D29-46A3-ADFF-47F873E8BE48}"/>
              </a:ext>
            </a:extLst>
          </p:cNvPr>
          <p:cNvCxnSpPr>
            <a:cxnSpLocks/>
          </p:cNvCxnSpPr>
          <p:nvPr/>
        </p:nvCxnSpPr>
        <p:spPr>
          <a:xfrm>
            <a:off x="5925957" y="652280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56625861-D004-49ED-98F1-D1D3F59ED562}"/>
              </a:ext>
            </a:extLst>
          </p:cNvPr>
          <p:cNvCxnSpPr>
            <a:cxnSpLocks/>
          </p:cNvCxnSpPr>
          <p:nvPr/>
        </p:nvCxnSpPr>
        <p:spPr>
          <a:xfrm>
            <a:off x="6186473" y="6522808"/>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38EF9F13-8903-4975-A8B7-0F41B0542C70}"/>
              </a:ext>
            </a:extLst>
          </p:cNvPr>
          <p:cNvSpPr txBox="1"/>
          <p:nvPr/>
        </p:nvSpPr>
        <p:spPr>
          <a:xfrm>
            <a:off x="8535039" y="6009978"/>
            <a:ext cx="241656" cy="307777"/>
          </a:xfrm>
          <a:prstGeom prst="rect">
            <a:avLst/>
          </a:prstGeom>
          <a:noFill/>
        </p:spPr>
        <p:txBody>
          <a:bodyPr wrap="square" rtlCol="0">
            <a:spAutoFit/>
          </a:bodyPr>
          <a:lstStyle/>
          <a:p>
            <a:r>
              <a:rPr lang="en-US" altLang="zh-CN" sz="1400" dirty="0"/>
              <a:t>7</a:t>
            </a:r>
            <a:endParaRPr lang="zh-CN" altLang="en-US" sz="1400" dirty="0"/>
          </a:p>
        </p:txBody>
      </p:sp>
      <p:cxnSp>
        <p:nvCxnSpPr>
          <p:cNvPr id="158" name="直接箭头连接符 157">
            <a:extLst>
              <a:ext uri="{FF2B5EF4-FFF2-40B4-BE49-F238E27FC236}">
                <a16:creationId xmlns:a16="http://schemas.microsoft.com/office/drawing/2014/main" id="{19D759DE-F620-411F-BE48-D35ECE93143E}"/>
              </a:ext>
            </a:extLst>
          </p:cNvPr>
          <p:cNvCxnSpPr>
            <a:cxnSpLocks/>
          </p:cNvCxnSpPr>
          <p:nvPr/>
        </p:nvCxnSpPr>
        <p:spPr>
          <a:xfrm>
            <a:off x="6714828" y="6349463"/>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3AC177C4-D307-4999-81A6-70D056B6C827}"/>
              </a:ext>
            </a:extLst>
          </p:cNvPr>
          <p:cNvSpPr txBox="1"/>
          <p:nvPr/>
        </p:nvSpPr>
        <p:spPr>
          <a:xfrm>
            <a:off x="8182068" y="4053772"/>
            <a:ext cx="418112" cy="307777"/>
          </a:xfrm>
          <a:prstGeom prst="rect">
            <a:avLst/>
          </a:prstGeom>
          <a:noFill/>
        </p:spPr>
        <p:txBody>
          <a:bodyPr wrap="square" rtlCol="0">
            <a:spAutoFit/>
          </a:bodyPr>
          <a:lstStyle/>
          <a:p>
            <a:r>
              <a:rPr lang="en-US" altLang="zh-CN" sz="1400" dirty="0"/>
              <a:t>8</a:t>
            </a:r>
            <a:endParaRPr lang="zh-CN" altLang="en-US" sz="1400" dirty="0"/>
          </a:p>
        </p:txBody>
      </p:sp>
      <p:sp>
        <p:nvSpPr>
          <p:cNvPr id="160" name="文本框 159">
            <a:extLst>
              <a:ext uri="{FF2B5EF4-FFF2-40B4-BE49-F238E27FC236}">
                <a16:creationId xmlns:a16="http://schemas.microsoft.com/office/drawing/2014/main" id="{3B96E938-E50B-45EA-9E35-4AE476AF78AF}"/>
              </a:ext>
            </a:extLst>
          </p:cNvPr>
          <p:cNvSpPr txBox="1"/>
          <p:nvPr/>
        </p:nvSpPr>
        <p:spPr>
          <a:xfrm>
            <a:off x="3714898" y="4971357"/>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161" name="文本框 160">
            <a:extLst>
              <a:ext uri="{FF2B5EF4-FFF2-40B4-BE49-F238E27FC236}">
                <a16:creationId xmlns:a16="http://schemas.microsoft.com/office/drawing/2014/main" id="{F5FE12D8-66FC-45EA-97BB-9271D7B02AE6}"/>
              </a:ext>
            </a:extLst>
          </p:cNvPr>
          <p:cNvSpPr txBox="1"/>
          <p:nvPr/>
        </p:nvSpPr>
        <p:spPr>
          <a:xfrm>
            <a:off x="4156909" y="6007475"/>
            <a:ext cx="254521" cy="307777"/>
          </a:xfrm>
          <a:prstGeom prst="rect">
            <a:avLst/>
          </a:prstGeom>
          <a:noFill/>
        </p:spPr>
        <p:txBody>
          <a:bodyPr wrap="square" rtlCol="0">
            <a:spAutoFit/>
          </a:bodyPr>
          <a:lstStyle/>
          <a:p>
            <a:r>
              <a:rPr lang="en-US" altLang="zh-CN" sz="1400" dirty="0"/>
              <a:t>2</a:t>
            </a:r>
            <a:endParaRPr lang="zh-CN" altLang="en-US" sz="1400" dirty="0"/>
          </a:p>
        </p:txBody>
      </p:sp>
      <p:sp>
        <p:nvSpPr>
          <p:cNvPr id="162" name="文本框 161">
            <a:extLst>
              <a:ext uri="{FF2B5EF4-FFF2-40B4-BE49-F238E27FC236}">
                <a16:creationId xmlns:a16="http://schemas.microsoft.com/office/drawing/2014/main" id="{E0D9EB1F-7AA5-48D4-9F4E-CC47F6875DFD}"/>
              </a:ext>
            </a:extLst>
          </p:cNvPr>
          <p:cNvSpPr txBox="1"/>
          <p:nvPr/>
        </p:nvSpPr>
        <p:spPr>
          <a:xfrm>
            <a:off x="4521473" y="4983116"/>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163" name="文本框 162">
            <a:extLst>
              <a:ext uri="{FF2B5EF4-FFF2-40B4-BE49-F238E27FC236}">
                <a16:creationId xmlns:a16="http://schemas.microsoft.com/office/drawing/2014/main" id="{A2ED4C80-154A-464E-B36C-994B7B22FC1B}"/>
              </a:ext>
            </a:extLst>
          </p:cNvPr>
          <p:cNvSpPr txBox="1"/>
          <p:nvPr/>
        </p:nvSpPr>
        <p:spPr>
          <a:xfrm>
            <a:off x="4978777" y="6003033"/>
            <a:ext cx="254521" cy="307777"/>
          </a:xfrm>
          <a:prstGeom prst="rect">
            <a:avLst/>
          </a:prstGeom>
          <a:noFill/>
        </p:spPr>
        <p:txBody>
          <a:bodyPr wrap="square" rtlCol="0">
            <a:spAutoFit/>
          </a:bodyPr>
          <a:lstStyle/>
          <a:p>
            <a:r>
              <a:rPr lang="en-US" altLang="zh-CN" sz="1400" dirty="0"/>
              <a:t>3</a:t>
            </a:r>
            <a:endParaRPr lang="zh-CN" altLang="en-US" sz="1400" dirty="0"/>
          </a:p>
        </p:txBody>
      </p:sp>
      <p:sp>
        <p:nvSpPr>
          <p:cNvPr id="164" name="文本框 163">
            <a:extLst>
              <a:ext uri="{FF2B5EF4-FFF2-40B4-BE49-F238E27FC236}">
                <a16:creationId xmlns:a16="http://schemas.microsoft.com/office/drawing/2014/main" id="{1956689A-81E0-4BF4-A4F1-89EA309C33A6}"/>
              </a:ext>
            </a:extLst>
          </p:cNvPr>
          <p:cNvSpPr txBox="1"/>
          <p:nvPr/>
        </p:nvSpPr>
        <p:spPr>
          <a:xfrm>
            <a:off x="5411523" y="4991733"/>
            <a:ext cx="254521" cy="307777"/>
          </a:xfrm>
          <a:prstGeom prst="rect">
            <a:avLst/>
          </a:prstGeom>
          <a:noFill/>
        </p:spPr>
        <p:txBody>
          <a:bodyPr wrap="square" rtlCol="0">
            <a:spAutoFit/>
          </a:bodyPr>
          <a:lstStyle/>
          <a:p>
            <a:r>
              <a:rPr lang="en-US" altLang="zh-CN" sz="1400" dirty="0"/>
              <a:t>4</a:t>
            </a:r>
            <a:endParaRPr lang="zh-CN" altLang="en-US" sz="1400" dirty="0"/>
          </a:p>
        </p:txBody>
      </p:sp>
      <p:sp>
        <p:nvSpPr>
          <p:cNvPr id="165" name="文本框 164">
            <a:extLst>
              <a:ext uri="{FF2B5EF4-FFF2-40B4-BE49-F238E27FC236}">
                <a16:creationId xmlns:a16="http://schemas.microsoft.com/office/drawing/2014/main" id="{686AA8E1-A6F0-4193-896F-B1897D1E50F9}"/>
              </a:ext>
            </a:extLst>
          </p:cNvPr>
          <p:cNvSpPr txBox="1"/>
          <p:nvPr/>
        </p:nvSpPr>
        <p:spPr>
          <a:xfrm>
            <a:off x="6291626" y="4991733"/>
            <a:ext cx="254521" cy="307777"/>
          </a:xfrm>
          <a:prstGeom prst="rect">
            <a:avLst/>
          </a:prstGeom>
          <a:noFill/>
        </p:spPr>
        <p:txBody>
          <a:bodyPr wrap="square" rtlCol="0">
            <a:spAutoFit/>
          </a:bodyPr>
          <a:lstStyle/>
          <a:p>
            <a:r>
              <a:rPr lang="en-US" altLang="zh-CN" sz="1400" dirty="0"/>
              <a:t>5</a:t>
            </a:r>
            <a:endParaRPr lang="zh-CN" altLang="en-US" sz="1400" dirty="0"/>
          </a:p>
        </p:txBody>
      </p:sp>
      <p:sp>
        <p:nvSpPr>
          <p:cNvPr id="166" name="文本框 165">
            <a:extLst>
              <a:ext uri="{FF2B5EF4-FFF2-40B4-BE49-F238E27FC236}">
                <a16:creationId xmlns:a16="http://schemas.microsoft.com/office/drawing/2014/main" id="{AEE24EC5-FCCB-44AC-9799-B820FB85FB64}"/>
              </a:ext>
            </a:extLst>
          </p:cNvPr>
          <p:cNvSpPr txBox="1"/>
          <p:nvPr/>
        </p:nvSpPr>
        <p:spPr>
          <a:xfrm>
            <a:off x="6722881" y="6031493"/>
            <a:ext cx="254521" cy="307777"/>
          </a:xfrm>
          <a:prstGeom prst="rect">
            <a:avLst/>
          </a:prstGeom>
          <a:noFill/>
        </p:spPr>
        <p:txBody>
          <a:bodyPr wrap="square" rtlCol="0">
            <a:spAutoFit/>
          </a:bodyPr>
          <a:lstStyle/>
          <a:p>
            <a:r>
              <a:rPr lang="en-US" altLang="zh-CN" sz="1400" dirty="0"/>
              <a:t>5</a:t>
            </a:r>
            <a:endParaRPr lang="zh-CN" altLang="en-US" sz="1400" dirty="0"/>
          </a:p>
        </p:txBody>
      </p:sp>
      <p:cxnSp>
        <p:nvCxnSpPr>
          <p:cNvPr id="167" name="直接箭头连接符 166">
            <a:extLst>
              <a:ext uri="{FF2B5EF4-FFF2-40B4-BE49-F238E27FC236}">
                <a16:creationId xmlns:a16="http://schemas.microsoft.com/office/drawing/2014/main" id="{E4C44E71-62F1-4432-82C8-4B725D16CD2A}"/>
              </a:ext>
            </a:extLst>
          </p:cNvPr>
          <p:cNvCxnSpPr>
            <a:cxnSpLocks/>
          </p:cNvCxnSpPr>
          <p:nvPr/>
        </p:nvCxnSpPr>
        <p:spPr>
          <a:xfrm>
            <a:off x="6104728" y="446909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12B82160-5519-47FE-BA7D-181BBB9959E5}"/>
              </a:ext>
            </a:extLst>
          </p:cNvPr>
          <p:cNvCxnSpPr/>
          <p:nvPr/>
        </p:nvCxnSpPr>
        <p:spPr>
          <a:xfrm>
            <a:off x="6992024" y="5351365"/>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6CDB5EA7-A705-46D0-99F1-D0CF642E3ABB}"/>
              </a:ext>
            </a:extLst>
          </p:cNvPr>
          <p:cNvCxnSpPr>
            <a:cxnSpLocks/>
          </p:cNvCxnSpPr>
          <p:nvPr/>
        </p:nvCxnSpPr>
        <p:spPr>
          <a:xfrm>
            <a:off x="7659755" y="5525980"/>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AB4D4E20-D592-4197-9894-9F96888DBA57}"/>
              </a:ext>
            </a:extLst>
          </p:cNvPr>
          <p:cNvCxnSpPr>
            <a:cxnSpLocks/>
          </p:cNvCxnSpPr>
          <p:nvPr/>
        </p:nvCxnSpPr>
        <p:spPr>
          <a:xfrm>
            <a:off x="7634638" y="6364801"/>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03BDAC9D-0D60-4F3E-A1D3-893D38D4559F}"/>
              </a:ext>
            </a:extLst>
          </p:cNvPr>
          <p:cNvCxnSpPr>
            <a:cxnSpLocks/>
          </p:cNvCxnSpPr>
          <p:nvPr/>
        </p:nvCxnSpPr>
        <p:spPr>
          <a:xfrm>
            <a:off x="7680460" y="6538684"/>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06A6C7ED-5F77-44BE-B95C-453FE5104309}"/>
              </a:ext>
            </a:extLst>
          </p:cNvPr>
          <p:cNvCxnSpPr>
            <a:cxnSpLocks/>
          </p:cNvCxnSpPr>
          <p:nvPr/>
        </p:nvCxnSpPr>
        <p:spPr>
          <a:xfrm>
            <a:off x="7944153" y="6533077"/>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73" name="文本框 172">
            <a:extLst>
              <a:ext uri="{FF2B5EF4-FFF2-40B4-BE49-F238E27FC236}">
                <a16:creationId xmlns:a16="http://schemas.microsoft.com/office/drawing/2014/main" id="{6FA390A6-26EE-4432-AB97-89BE9349E08A}"/>
              </a:ext>
            </a:extLst>
          </p:cNvPr>
          <p:cNvSpPr txBox="1"/>
          <p:nvPr/>
        </p:nvSpPr>
        <p:spPr>
          <a:xfrm>
            <a:off x="7448277" y="5602117"/>
            <a:ext cx="418112" cy="307777"/>
          </a:xfrm>
          <a:prstGeom prst="rect">
            <a:avLst/>
          </a:prstGeom>
          <a:noFill/>
        </p:spPr>
        <p:txBody>
          <a:bodyPr wrap="square" rtlCol="0">
            <a:spAutoFit/>
          </a:bodyPr>
          <a:lstStyle/>
          <a:p>
            <a:r>
              <a:rPr lang="en-US" altLang="zh-CN" sz="1400" dirty="0"/>
              <a:t>20</a:t>
            </a:r>
            <a:endParaRPr lang="zh-CN" altLang="en-US" sz="1400" dirty="0"/>
          </a:p>
        </p:txBody>
      </p:sp>
      <p:sp>
        <p:nvSpPr>
          <p:cNvPr id="174" name="文本框 173">
            <a:extLst>
              <a:ext uri="{FF2B5EF4-FFF2-40B4-BE49-F238E27FC236}">
                <a16:creationId xmlns:a16="http://schemas.microsoft.com/office/drawing/2014/main" id="{955D1324-910F-47CC-AD9C-7FAB518567A7}"/>
              </a:ext>
            </a:extLst>
          </p:cNvPr>
          <p:cNvSpPr txBox="1"/>
          <p:nvPr/>
        </p:nvSpPr>
        <p:spPr>
          <a:xfrm>
            <a:off x="7470625" y="6544454"/>
            <a:ext cx="418112" cy="307777"/>
          </a:xfrm>
          <a:prstGeom prst="rect">
            <a:avLst/>
          </a:prstGeom>
          <a:noFill/>
        </p:spPr>
        <p:txBody>
          <a:bodyPr wrap="square" rtlCol="0">
            <a:spAutoFit/>
          </a:bodyPr>
          <a:lstStyle/>
          <a:p>
            <a:r>
              <a:rPr lang="en-US" altLang="zh-CN" sz="1400" dirty="0"/>
              <a:t>20</a:t>
            </a:r>
            <a:endParaRPr lang="zh-CN" altLang="en-US" sz="1400" dirty="0"/>
          </a:p>
        </p:txBody>
      </p:sp>
      <p:sp>
        <p:nvSpPr>
          <p:cNvPr id="175" name="文本框 174">
            <a:extLst>
              <a:ext uri="{FF2B5EF4-FFF2-40B4-BE49-F238E27FC236}">
                <a16:creationId xmlns:a16="http://schemas.microsoft.com/office/drawing/2014/main" id="{28E6DE8E-32B4-4544-8EFB-EA1395DC3B07}"/>
              </a:ext>
            </a:extLst>
          </p:cNvPr>
          <p:cNvSpPr txBox="1"/>
          <p:nvPr/>
        </p:nvSpPr>
        <p:spPr>
          <a:xfrm>
            <a:off x="7756389" y="6544453"/>
            <a:ext cx="418112" cy="307777"/>
          </a:xfrm>
          <a:prstGeom prst="rect">
            <a:avLst/>
          </a:prstGeom>
          <a:noFill/>
        </p:spPr>
        <p:txBody>
          <a:bodyPr wrap="square" rtlCol="0">
            <a:spAutoFit/>
          </a:bodyPr>
          <a:lstStyle/>
          <a:p>
            <a:r>
              <a:rPr lang="en-US" altLang="zh-CN" sz="1400" dirty="0"/>
              <a:t>21</a:t>
            </a:r>
            <a:endParaRPr lang="zh-CN" altLang="en-US" sz="1400" dirty="0"/>
          </a:p>
        </p:txBody>
      </p:sp>
      <p:cxnSp>
        <p:nvCxnSpPr>
          <p:cNvPr id="176" name="直接箭头连接符 175">
            <a:extLst>
              <a:ext uri="{FF2B5EF4-FFF2-40B4-BE49-F238E27FC236}">
                <a16:creationId xmlns:a16="http://schemas.microsoft.com/office/drawing/2014/main" id="{4A5CBA62-4D5B-4BC9-B8C4-35ADBE696260}"/>
              </a:ext>
            </a:extLst>
          </p:cNvPr>
          <p:cNvCxnSpPr>
            <a:cxnSpLocks/>
          </p:cNvCxnSpPr>
          <p:nvPr/>
        </p:nvCxnSpPr>
        <p:spPr>
          <a:xfrm>
            <a:off x="7001441" y="4470955"/>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A989C5B9-759D-47A0-AD04-33BBA63F2CCB}"/>
              </a:ext>
            </a:extLst>
          </p:cNvPr>
          <p:cNvCxnSpPr>
            <a:cxnSpLocks/>
          </p:cNvCxnSpPr>
          <p:nvPr/>
        </p:nvCxnSpPr>
        <p:spPr>
          <a:xfrm>
            <a:off x="7888737" y="4480480"/>
            <a:ext cx="8872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11009ED8-E4AD-4894-9034-D9FB2E13492B}"/>
              </a:ext>
            </a:extLst>
          </p:cNvPr>
          <p:cNvCxnSpPr>
            <a:cxnSpLocks/>
          </p:cNvCxnSpPr>
          <p:nvPr/>
        </p:nvCxnSpPr>
        <p:spPr>
          <a:xfrm>
            <a:off x="7888737" y="4592712"/>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9A0D3C7-9303-473D-A38D-70E06B40C09D}"/>
              </a:ext>
            </a:extLst>
          </p:cNvPr>
          <p:cNvCxnSpPr>
            <a:cxnSpLocks/>
          </p:cNvCxnSpPr>
          <p:nvPr/>
        </p:nvCxnSpPr>
        <p:spPr>
          <a:xfrm>
            <a:off x="8774610" y="4593592"/>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11F0D231-FD58-492E-8ED0-CBA11EE8C17E}"/>
              </a:ext>
            </a:extLst>
          </p:cNvPr>
          <p:cNvCxnSpPr/>
          <p:nvPr/>
        </p:nvCxnSpPr>
        <p:spPr>
          <a:xfrm>
            <a:off x="7888737" y="5351365"/>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1BFCECE-1F5E-4A77-81CC-3C52AECEB37B}"/>
              </a:ext>
            </a:extLst>
          </p:cNvPr>
          <p:cNvCxnSpPr>
            <a:cxnSpLocks/>
          </p:cNvCxnSpPr>
          <p:nvPr/>
        </p:nvCxnSpPr>
        <p:spPr>
          <a:xfrm>
            <a:off x="8496970" y="6356971"/>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88670489-3E8F-45FE-9847-8D54D0D94851}"/>
              </a:ext>
            </a:extLst>
          </p:cNvPr>
          <p:cNvCxnSpPr>
            <a:cxnSpLocks/>
          </p:cNvCxnSpPr>
          <p:nvPr/>
        </p:nvCxnSpPr>
        <p:spPr>
          <a:xfrm>
            <a:off x="7944153" y="553739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24A420C6-4FAE-463E-9E32-D36D69A6FA14}"/>
              </a:ext>
            </a:extLst>
          </p:cNvPr>
          <p:cNvCxnSpPr>
            <a:cxnSpLocks/>
          </p:cNvCxnSpPr>
          <p:nvPr/>
        </p:nvCxnSpPr>
        <p:spPr>
          <a:xfrm>
            <a:off x="8510928" y="553739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直接连接符 184">
            <a:extLst>
              <a:ext uri="{FF2B5EF4-FFF2-40B4-BE49-F238E27FC236}">
                <a16:creationId xmlns:a16="http://schemas.microsoft.com/office/drawing/2014/main" id="{1E9AEEBF-FE94-41D3-87CF-156F17D9CD6B}"/>
              </a:ext>
            </a:extLst>
          </p:cNvPr>
          <p:cNvCxnSpPr>
            <a:cxnSpLocks/>
          </p:cNvCxnSpPr>
          <p:nvPr/>
        </p:nvCxnSpPr>
        <p:spPr>
          <a:xfrm>
            <a:off x="8525556" y="6509948"/>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A59F5646-D46B-4489-9EC2-A4ECCD88D670}"/>
              </a:ext>
            </a:extLst>
          </p:cNvPr>
          <p:cNvCxnSpPr>
            <a:cxnSpLocks/>
          </p:cNvCxnSpPr>
          <p:nvPr/>
        </p:nvCxnSpPr>
        <p:spPr>
          <a:xfrm>
            <a:off x="8774610" y="6509949"/>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11E8B7D5-8749-48E4-9671-150697F8FBAD}"/>
              </a:ext>
            </a:extLst>
          </p:cNvPr>
          <p:cNvCxnSpPr/>
          <p:nvPr/>
        </p:nvCxnSpPr>
        <p:spPr>
          <a:xfrm>
            <a:off x="8774610" y="5358543"/>
            <a:ext cx="6677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75EB3467-091E-4F6A-B352-4A83096212C1}"/>
              </a:ext>
            </a:extLst>
          </p:cNvPr>
          <p:cNvCxnSpPr>
            <a:cxnSpLocks/>
          </p:cNvCxnSpPr>
          <p:nvPr/>
        </p:nvCxnSpPr>
        <p:spPr>
          <a:xfrm>
            <a:off x="9287583" y="6356971"/>
            <a:ext cx="309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B948BA4A-7E88-4F60-9E6E-B615DAA1FF7A}"/>
              </a:ext>
            </a:extLst>
          </p:cNvPr>
          <p:cNvCxnSpPr>
            <a:cxnSpLocks/>
          </p:cNvCxnSpPr>
          <p:nvPr/>
        </p:nvCxnSpPr>
        <p:spPr>
          <a:xfrm>
            <a:off x="8816973" y="552905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CAD489B7-2D86-4144-9006-2C10E4BBF50C}"/>
              </a:ext>
            </a:extLst>
          </p:cNvPr>
          <p:cNvCxnSpPr>
            <a:cxnSpLocks/>
          </p:cNvCxnSpPr>
          <p:nvPr/>
        </p:nvCxnSpPr>
        <p:spPr>
          <a:xfrm>
            <a:off x="9442339" y="5529057"/>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CF7FE517-11E0-4F39-95F0-32E5DD38A8AE}"/>
              </a:ext>
            </a:extLst>
          </p:cNvPr>
          <p:cNvCxnSpPr>
            <a:cxnSpLocks/>
          </p:cNvCxnSpPr>
          <p:nvPr/>
        </p:nvCxnSpPr>
        <p:spPr>
          <a:xfrm>
            <a:off x="9292686" y="6518502"/>
            <a:ext cx="0" cy="7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4182A574-B8C9-4D82-A796-AB062571C505}"/>
              </a:ext>
            </a:extLst>
          </p:cNvPr>
          <p:cNvCxnSpPr>
            <a:cxnSpLocks/>
          </p:cNvCxnSpPr>
          <p:nvPr/>
        </p:nvCxnSpPr>
        <p:spPr>
          <a:xfrm>
            <a:off x="9597098" y="6518501"/>
            <a:ext cx="0" cy="73059"/>
          </a:xfrm>
          <a:prstGeom prst="line">
            <a:avLst/>
          </a:prstGeom>
        </p:spPr>
        <p:style>
          <a:lnRef idx="1">
            <a:schemeClr val="accent1"/>
          </a:lnRef>
          <a:fillRef idx="0">
            <a:schemeClr val="accent1"/>
          </a:fillRef>
          <a:effectRef idx="0">
            <a:schemeClr val="accent1"/>
          </a:effectRef>
          <a:fontRef idx="minor">
            <a:schemeClr val="tx1"/>
          </a:fontRef>
        </p:style>
      </p:cxnSp>
      <p:sp>
        <p:nvSpPr>
          <p:cNvPr id="194" name="文本框 193">
            <a:extLst>
              <a:ext uri="{FF2B5EF4-FFF2-40B4-BE49-F238E27FC236}">
                <a16:creationId xmlns:a16="http://schemas.microsoft.com/office/drawing/2014/main" id="{17700CD1-1206-4B2D-AD97-963434219CA1}"/>
              </a:ext>
            </a:extLst>
          </p:cNvPr>
          <p:cNvSpPr txBox="1"/>
          <p:nvPr/>
        </p:nvSpPr>
        <p:spPr>
          <a:xfrm>
            <a:off x="7763956" y="5610457"/>
            <a:ext cx="418112" cy="307777"/>
          </a:xfrm>
          <a:prstGeom prst="rect">
            <a:avLst/>
          </a:prstGeom>
          <a:noFill/>
        </p:spPr>
        <p:txBody>
          <a:bodyPr wrap="square" rtlCol="0">
            <a:spAutoFit/>
          </a:bodyPr>
          <a:lstStyle/>
          <a:p>
            <a:r>
              <a:rPr lang="en-US" altLang="zh-CN" sz="1400" dirty="0"/>
              <a:t>21</a:t>
            </a:r>
            <a:endParaRPr lang="zh-CN" altLang="en-US" sz="1400" dirty="0"/>
          </a:p>
        </p:txBody>
      </p:sp>
      <p:sp>
        <p:nvSpPr>
          <p:cNvPr id="195" name="文本框 194">
            <a:extLst>
              <a:ext uri="{FF2B5EF4-FFF2-40B4-BE49-F238E27FC236}">
                <a16:creationId xmlns:a16="http://schemas.microsoft.com/office/drawing/2014/main" id="{E56A8C6D-B9B2-4BCD-BD0D-191A4F3713B3}"/>
              </a:ext>
            </a:extLst>
          </p:cNvPr>
          <p:cNvSpPr txBox="1"/>
          <p:nvPr/>
        </p:nvSpPr>
        <p:spPr>
          <a:xfrm>
            <a:off x="7706454" y="4698238"/>
            <a:ext cx="418112" cy="307777"/>
          </a:xfrm>
          <a:prstGeom prst="rect">
            <a:avLst/>
          </a:prstGeom>
          <a:noFill/>
        </p:spPr>
        <p:txBody>
          <a:bodyPr wrap="square" rtlCol="0">
            <a:spAutoFit/>
          </a:bodyPr>
          <a:lstStyle/>
          <a:p>
            <a:r>
              <a:rPr lang="en-US" altLang="zh-CN" sz="1400" dirty="0"/>
              <a:t>21</a:t>
            </a:r>
            <a:endParaRPr lang="zh-CN" altLang="en-US" sz="1400" dirty="0"/>
          </a:p>
        </p:txBody>
      </p:sp>
      <p:sp>
        <p:nvSpPr>
          <p:cNvPr id="196" name="文本框 195">
            <a:extLst>
              <a:ext uri="{FF2B5EF4-FFF2-40B4-BE49-F238E27FC236}">
                <a16:creationId xmlns:a16="http://schemas.microsoft.com/office/drawing/2014/main" id="{CB7BBD12-5B5C-456F-9338-0766E855C184}"/>
              </a:ext>
            </a:extLst>
          </p:cNvPr>
          <p:cNvSpPr txBox="1"/>
          <p:nvPr/>
        </p:nvSpPr>
        <p:spPr>
          <a:xfrm>
            <a:off x="8574333" y="4697422"/>
            <a:ext cx="418112" cy="307777"/>
          </a:xfrm>
          <a:prstGeom prst="rect">
            <a:avLst/>
          </a:prstGeom>
          <a:noFill/>
        </p:spPr>
        <p:txBody>
          <a:bodyPr wrap="square" rtlCol="0">
            <a:spAutoFit/>
          </a:bodyPr>
          <a:lstStyle/>
          <a:p>
            <a:r>
              <a:rPr lang="en-US" altLang="zh-CN" sz="1400" dirty="0"/>
              <a:t>24</a:t>
            </a:r>
            <a:endParaRPr lang="zh-CN" altLang="en-US" sz="1400" dirty="0"/>
          </a:p>
        </p:txBody>
      </p:sp>
      <p:sp>
        <p:nvSpPr>
          <p:cNvPr id="197" name="文本框 196">
            <a:extLst>
              <a:ext uri="{FF2B5EF4-FFF2-40B4-BE49-F238E27FC236}">
                <a16:creationId xmlns:a16="http://schemas.microsoft.com/office/drawing/2014/main" id="{16FDD474-12F5-4666-97F7-9401E5274E58}"/>
              </a:ext>
            </a:extLst>
          </p:cNvPr>
          <p:cNvSpPr txBox="1"/>
          <p:nvPr/>
        </p:nvSpPr>
        <p:spPr>
          <a:xfrm>
            <a:off x="8343846" y="5602117"/>
            <a:ext cx="418112" cy="307777"/>
          </a:xfrm>
          <a:prstGeom prst="rect">
            <a:avLst/>
          </a:prstGeom>
          <a:noFill/>
        </p:spPr>
        <p:txBody>
          <a:bodyPr wrap="square" rtlCol="0">
            <a:spAutoFit/>
          </a:bodyPr>
          <a:lstStyle/>
          <a:p>
            <a:r>
              <a:rPr lang="en-US" altLang="zh-CN" sz="1400" dirty="0"/>
              <a:t>23</a:t>
            </a:r>
            <a:endParaRPr lang="zh-CN" altLang="en-US" sz="1400" dirty="0"/>
          </a:p>
        </p:txBody>
      </p:sp>
      <p:sp>
        <p:nvSpPr>
          <p:cNvPr id="198" name="文本框 197">
            <a:extLst>
              <a:ext uri="{FF2B5EF4-FFF2-40B4-BE49-F238E27FC236}">
                <a16:creationId xmlns:a16="http://schemas.microsoft.com/office/drawing/2014/main" id="{F3AFA6FE-12CA-4E2C-8243-8404CE819549}"/>
              </a:ext>
            </a:extLst>
          </p:cNvPr>
          <p:cNvSpPr txBox="1"/>
          <p:nvPr/>
        </p:nvSpPr>
        <p:spPr>
          <a:xfrm>
            <a:off x="8611978" y="5612488"/>
            <a:ext cx="418112" cy="307777"/>
          </a:xfrm>
          <a:prstGeom prst="rect">
            <a:avLst/>
          </a:prstGeom>
          <a:noFill/>
        </p:spPr>
        <p:txBody>
          <a:bodyPr wrap="square" rtlCol="0">
            <a:spAutoFit/>
          </a:bodyPr>
          <a:lstStyle/>
          <a:p>
            <a:r>
              <a:rPr lang="en-US" altLang="zh-CN" sz="1400" dirty="0"/>
              <a:t>24</a:t>
            </a:r>
            <a:endParaRPr lang="zh-CN" altLang="en-US" sz="1400" dirty="0"/>
          </a:p>
        </p:txBody>
      </p:sp>
      <p:sp>
        <p:nvSpPr>
          <p:cNvPr id="199" name="文本框 198">
            <a:extLst>
              <a:ext uri="{FF2B5EF4-FFF2-40B4-BE49-F238E27FC236}">
                <a16:creationId xmlns:a16="http://schemas.microsoft.com/office/drawing/2014/main" id="{A2636DF8-7D34-4DFC-B76D-00418668F519}"/>
              </a:ext>
            </a:extLst>
          </p:cNvPr>
          <p:cNvSpPr txBox="1"/>
          <p:nvPr/>
        </p:nvSpPr>
        <p:spPr>
          <a:xfrm>
            <a:off x="9229303" y="5610457"/>
            <a:ext cx="418112" cy="307777"/>
          </a:xfrm>
          <a:prstGeom prst="rect">
            <a:avLst/>
          </a:prstGeom>
          <a:noFill/>
        </p:spPr>
        <p:txBody>
          <a:bodyPr wrap="square" rtlCol="0">
            <a:spAutoFit/>
          </a:bodyPr>
          <a:lstStyle/>
          <a:p>
            <a:r>
              <a:rPr lang="en-US" altLang="zh-CN" sz="1400" dirty="0"/>
              <a:t>26</a:t>
            </a:r>
            <a:endParaRPr lang="zh-CN" altLang="en-US" sz="1400" dirty="0"/>
          </a:p>
        </p:txBody>
      </p:sp>
      <p:sp>
        <p:nvSpPr>
          <p:cNvPr id="200" name="文本框 199">
            <a:extLst>
              <a:ext uri="{FF2B5EF4-FFF2-40B4-BE49-F238E27FC236}">
                <a16:creationId xmlns:a16="http://schemas.microsoft.com/office/drawing/2014/main" id="{F65798D3-AFE7-4B4D-B4F4-CDEDBC015E87}"/>
              </a:ext>
            </a:extLst>
          </p:cNvPr>
          <p:cNvSpPr txBox="1"/>
          <p:nvPr/>
        </p:nvSpPr>
        <p:spPr>
          <a:xfrm>
            <a:off x="8315481" y="6555031"/>
            <a:ext cx="418112" cy="307777"/>
          </a:xfrm>
          <a:prstGeom prst="rect">
            <a:avLst/>
          </a:prstGeom>
          <a:noFill/>
        </p:spPr>
        <p:txBody>
          <a:bodyPr wrap="square" rtlCol="0">
            <a:spAutoFit/>
          </a:bodyPr>
          <a:lstStyle/>
          <a:p>
            <a:r>
              <a:rPr lang="en-US" altLang="zh-CN" sz="1400" dirty="0"/>
              <a:t>23</a:t>
            </a:r>
            <a:endParaRPr lang="zh-CN" altLang="en-US" sz="1400" dirty="0"/>
          </a:p>
        </p:txBody>
      </p:sp>
      <p:sp>
        <p:nvSpPr>
          <p:cNvPr id="201" name="文本框 200">
            <a:extLst>
              <a:ext uri="{FF2B5EF4-FFF2-40B4-BE49-F238E27FC236}">
                <a16:creationId xmlns:a16="http://schemas.microsoft.com/office/drawing/2014/main" id="{C40A1A69-784F-43EF-9210-AE1D872A5A02}"/>
              </a:ext>
            </a:extLst>
          </p:cNvPr>
          <p:cNvSpPr txBox="1"/>
          <p:nvPr/>
        </p:nvSpPr>
        <p:spPr>
          <a:xfrm>
            <a:off x="8565554" y="6555030"/>
            <a:ext cx="418112" cy="307777"/>
          </a:xfrm>
          <a:prstGeom prst="rect">
            <a:avLst/>
          </a:prstGeom>
          <a:noFill/>
        </p:spPr>
        <p:txBody>
          <a:bodyPr wrap="square" rtlCol="0">
            <a:spAutoFit/>
          </a:bodyPr>
          <a:lstStyle/>
          <a:p>
            <a:r>
              <a:rPr lang="en-US" altLang="zh-CN" sz="1400" dirty="0"/>
              <a:t>24</a:t>
            </a:r>
            <a:endParaRPr lang="zh-CN" altLang="en-US" sz="1400" dirty="0"/>
          </a:p>
        </p:txBody>
      </p:sp>
      <p:sp>
        <p:nvSpPr>
          <p:cNvPr id="202" name="文本框 201">
            <a:extLst>
              <a:ext uri="{FF2B5EF4-FFF2-40B4-BE49-F238E27FC236}">
                <a16:creationId xmlns:a16="http://schemas.microsoft.com/office/drawing/2014/main" id="{E407FFE2-5F72-4F9C-9046-5256FCEACAE4}"/>
              </a:ext>
            </a:extLst>
          </p:cNvPr>
          <p:cNvSpPr txBox="1"/>
          <p:nvPr/>
        </p:nvSpPr>
        <p:spPr>
          <a:xfrm>
            <a:off x="9105939" y="6575102"/>
            <a:ext cx="418112" cy="307777"/>
          </a:xfrm>
          <a:prstGeom prst="rect">
            <a:avLst/>
          </a:prstGeom>
          <a:noFill/>
        </p:spPr>
        <p:txBody>
          <a:bodyPr wrap="square" rtlCol="0">
            <a:spAutoFit/>
          </a:bodyPr>
          <a:lstStyle/>
          <a:p>
            <a:r>
              <a:rPr lang="en-US" altLang="zh-CN" sz="1400" dirty="0"/>
              <a:t>26</a:t>
            </a:r>
            <a:endParaRPr lang="zh-CN" altLang="en-US" sz="1400" dirty="0"/>
          </a:p>
        </p:txBody>
      </p:sp>
      <p:sp>
        <p:nvSpPr>
          <p:cNvPr id="203" name="文本框 202">
            <a:extLst>
              <a:ext uri="{FF2B5EF4-FFF2-40B4-BE49-F238E27FC236}">
                <a16:creationId xmlns:a16="http://schemas.microsoft.com/office/drawing/2014/main" id="{632FAAB2-3E40-4D3D-B15B-4646BFAC2CC8}"/>
              </a:ext>
            </a:extLst>
          </p:cNvPr>
          <p:cNvSpPr txBox="1"/>
          <p:nvPr/>
        </p:nvSpPr>
        <p:spPr>
          <a:xfrm>
            <a:off x="9419289" y="6544453"/>
            <a:ext cx="418112" cy="307777"/>
          </a:xfrm>
          <a:prstGeom prst="rect">
            <a:avLst/>
          </a:prstGeom>
          <a:noFill/>
        </p:spPr>
        <p:txBody>
          <a:bodyPr wrap="square" rtlCol="0">
            <a:spAutoFit/>
          </a:bodyPr>
          <a:lstStyle/>
          <a:p>
            <a:r>
              <a:rPr lang="en-US" altLang="zh-CN" sz="1400" dirty="0"/>
              <a:t>27</a:t>
            </a:r>
            <a:endParaRPr lang="zh-CN" altLang="en-US" sz="1400" dirty="0"/>
          </a:p>
        </p:txBody>
      </p:sp>
    </p:spTree>
    <p:extLst>
      <p:ext uri="{BB962C8B-B14F-4D97-AF65-F5344CB8AC3E}">
        <p14:creationId xmlns:p14="http://schemas.microsoft.com/office/powerpoint/2010/main" val="45025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4517F-F125-4F16-BAD8-0E87CBAC9477}"/>
              </a:ext>
            </a:extLst>
          </p:cNvPr>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Part1  Program Setup</a:t>
            </a:r>
            <a:endParaRPr lang="zh-CN" altLang="en-US" b="1"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D38181B1-9886-4121-AEB6-963A1FA6A3F5}"/>
              </a:ext>
            </a:extLst>
          </p:cNvPr>
          <p:cNvSpPr>
            <a:spLocks noGrp="1"/>
          </p:cNvSpPr>
          <p:nvPr>
            <p:ph idx="1"/>
          </p:nvPr>
        </p:nvSpPr>
        <p:spPr>
          <a:xfrm>
            <a:off x="838201" y="1825625"/>
            <a:ext cx="8494336" cy="889295"/>
          </a:xfrm>
        </p:spPr>
        <p:txBody>
          <a:bodyPr>
            <a:normAutofit/>
          </a:bodyPr>
          <a:lstStyle/>
          <a:p>
            <a:pPr marL="0" indent="0">
              <a:buNone/>
            </a:pPr>
            <a:r>
              <a:rPr lang="en-US" altLang="zh-CN" sz="2000" dirty="0">
                <a:latin typeface="Arial" panose="020B0604020202020204" pitchFamily="34" charset="0"/>
                <a:cs typeface="Arial" panose="020B0604020202020204" pitchFamily="34" charset="0"/>
              </a:rPr>
              <a:t>This part, I will explain the lines in my code.</a:t>
            </a:r>
          </a:p>
          <a:p>
            <a:pPr marL="0" indent="0">
              <a:buNone/>
            </a:pPr>
            <a:r>
              <a:rPr lang="en-US" altLang="zh-CN" sz="2000" dirty="0">
                <a:latin typeface="Arial" panose="020B0604020202020204" pitchFamily="34" charset="0"/>
                <a:cs typeface="Arial" panose="020B0604020202020204" pitchFamily="34" charset="0"/>
              </a:rPr>
              <a:t>First is the head files and namespace I set:</a:t>
            </a:r>
            <a:endParaRPr lang="zh-CN" altLang="en-US" sz="20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A214E696-F6D9-44CD-8CA6-EEDCB5C68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26" y="3004231"/>
            <a:ext cx="10576202" cy="2342380"/>
          </a:xfrm>
          <a:prstGeom prst="rect">
            <a:avLst/>
          </a:prstGeom>
        </p:spPr>
      </p:pic>
    </p:spTree>
    <p:extLst>
      <p:ext uri="{BB962C8B-B14F-4D97-AF65-F5344CB8AC3E}">
        <p14:creationId xmlns:p14="http://schemas.microsoft.com/office/powerpoint/2010/main" val="4004622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79D05-E0DD-4FB6-86A1-B3FF4714CDF2}"/>
              </a:ext>
            </a:extLst>
          </p:cNvPr>
          <p:cNvSpPr>
            <a:spLocks noGrp="1"/>
          </p:cNvSpPr>
          <p:nvPr>
            <p:ph type="title"/>
          </p:nvPr>
        </p:nvSpPr>
        <p:spPr>
          <a:xfrm>
            <a:off x="838200" y="161925"/>
            <a:ext cx="10515600" cy="650875"/>
          </a:xfrm>
        </p:spPr>
        <p:txBody>
          <a:bodyPr>
            <a:normAutofit/>
          </a:bodyPr>
          <a:lstStyle/>
          <a:p>
            <a:r>
              <a:rPr lang="en-US" altLang="zh-CN" sz="3600" b="1" dirty="0">
                <a:latin typeface="Arial" panose="020B0604020202020204" pitchFamily="34" charset="0"/>
                <a:cs typeface="Arial" panose="020B0604020202020204" pitchFamily="34" charset="0"/>
              </a:rPr>
              <a:t>After task migration</a:t>
            </a:r>
            <a:endParaRPr lang="zh-CN" altLang="en-US" sz="3600" dirty="0"/>
          </a:p>
        </p:txBody>
      </p:sp>
      <p:sp>
        <p:nvSpPr>
          <p:cNvPr id="3" name="内容占位符 2">
            <a:extLst>
              <a:ext uri="{FF2B5EF4-FFF2-40B4-BE49-F238E27FC236}">
                <a16:creationId xmlns:a16="http://schemas.microsoft.com/office/drawing/2014/main" id="{85ADFB45-B40A-4706-B819-3F2A58D21C84}"/>
              </a:ext>
            </a:extLst>
          </p:cNvPr>
          <p:cNvSpPr>
            <a:spLocks noGrp="1"/>
          </p:cNvSpPr>
          <p:nvPr>
            <p:ph idx="1"/>
          </p:nvPr>
        </p:nvSpPr>
        <p:spPr>
          <a:xfrm>
            <a:off x="736599" y="812800"/>
            <a:ext cx="9127068" cy="1290109"/>
          </a:xfrm>
        </p:spPr>
        <p:txBody>
          <a:bodyPr>
            <a:noAutofit/>
          </a:bodyPr>
          <a:lstStyle/>
          <a:p>
            <a:pPr marL="0" indent="0">
              <a:buNone/>
            </a:pPr>
            <a:r>
              <a:rPr lang="en-US" altLang="zh-CN" sz="2000" dirty="0">
                <a:latin typeface="Arial" panose="020B0604020202020204" pitchFamily="34" charset="0"/>
                <a:cs typeface="Arial" panose="020B0604020202020204" pitchFamily="34" charset="0"/>
              </a:rPr>
              <a:t>The completion time of the schedule is 27.</a:t>
            </a:r>
          </a:p>
          <a:p>
            <a:pPr marL="0" indent="0">
              <a:buNone/>
            </a:pPr>
            <a:r>
              <a:rPr lang="en-US" altLang="zh-CN" sz="2000" dirty="0">
                <a:latin typeface="Arial" panose="020B0604020202020204" pitchFamily="34" charset="0"/>
                <a:cs typeface="Arial" panose="020B0604020202020204" pitchFamily="34" charset="0"/>
              </a:rPr>
              <a:t>The total energy consumed is 36.</a:t>
            </a:r>
          </a:p>
          <a:p>
            <a:pPr marL="0" indent="0">
              <a:buNone/>
            </a:pPr>
            <a:r>
              <a:rPr lang="en-US" altLang="zh-CN" sz="2000" dirty="0">
                <a:latin typeface="Arial" panose="020B0604020202020204" pitchFamily="34" charset="0"/>
                <a:cs typeface="Arial" panose="020B0604020202020204" pitchFamily="34" charset="0"/>
              </a:rPr>
              <a:t>The running time of the initial schedule program is 0.425 </a:t>
            </a:r>
            <a:r>
              <a:rPr lang="en-US" altLang="zh-CN" sz="2000" dirty="0" err="1">
                <a:latin typeface="Arial" panose="020B0604020202020204" pitchFamily="34" charset="0"/>
                <a:cs typeface="Arial" panose="020B0604020202020204" pitchFamily="34" charset="0"/>
              </a:rPr>
              <a:t>ms.</a:t>
            </a:r>
            <a:r>
              <a:rPr lang="en-US" altLang="zh-CN" sz="2000" dirty="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a:p>
            <a:pPr marL="0" indent="0">
              <a:buNone/>
            </a:pPr>
            <a:endParaRPr lang="zh-CN" altLang="en-US" dirty="0"/>
          </a:p>
        </p:txBody>
      </p:sp>
      <p:pic>
        <p:nvPicPr>
          <p:cNvPr id="6" name="图片 5">
            <a:extLst>
              <a:ext uri="{FF2B5EF4-FFF2-40B4-BE49-F238E27FC236}">
                <a16:creationId xmlns:a16="http://schemas.microsoft.com/office/drawing/2014/main" id="{5A996362-E67A-456F-8B12-89CC7E81B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264" y="2362014"/>
            <a:ext cx="7965403" cy="3905436"/>
          </a:xfrm>
          <a:prstGeom prst="rect">
            <a:avLst/>
          </a:prstGeom>
        </p:spPr>
      </p:pic>
    </p:spTree>
    <p:extLst>
      <p:ext uri="{BB962C8B-B14F-4D97-AF65-F5344CB8AC3E}">
        <p14:creationId xmlns:p14="http://schemas.microsoft.com/office/powerpoint/2010/main" val="2870314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2BA19-6CD2-4067-A529-0B7504293205}"/>
              </a:ext>
            </a:extLst>
          </p:cNvPr>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Part3  Conclusion</a:t>
            </a:r>
            <a:endParaRPr lang="zh-CN" altLang="en-US" dirty="0"/>
          </a:p>
        </p:txBody>
      </p:sp>
      <p:sp>
        <p:nvSpPr>
          <p:cNvPr id="3" name="内容占位符 2">
            <a:extLst>
              <a:ext uri="{FF2B5EF4-FFF2-40B4-BE49-F238E27FC236}">
                <a16:creationId xmlns:a16="http://schemas.microsoft.com/office/drawing/2014/main" id="{150EEE0B-5E47-47C7-AE1E-AAB0D3F51AD2}"/>
              </a:ext>
            </a:extLst>
          </p:cNvPr>
          <p:cNvSpPr>
            <a:spLocks noGrp="1"/>
          </p:cNvSpPr>
          <p:nvPr>
            <p:ph idx="1"/>
          </p:nvPr>
        </p:nvSpPr>
        <p:spPr/>
        <p:txBody>
          <a:bodyPr/>
          <a:lstStyle/>
          <a:p>
            <a:r>
              <a:rPr lang="en-US" altLang="zh-CN" dirty="0">
                <a:latin typeface="Arial" panose="020B0604020202020204" pitchFamily="34" charset="0"/>
                <a:cs typeface="Arial" panose="020B0604020202020204" pitchFamily="34" charset="0"/>
              </a:rPr>
              <a:t>Achieve the goal which is to minimize the consumption of the mobile device.</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Apply one example in paper [1].</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result of another example is absolutely correct.</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result of the first example is little different from paper [1]</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3883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2B1A-FFD4-4F7A-B200-CDD4F0863FAC}"/>
              </a:ext>
            </a:extLst>
          </p:cNvPr>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References</a:t>
            </a:r>
            <a:endParaRPr lang="zh-CN" altLang="en-US" dirty="0"/>
          </a:p>
        </p:txBody>
      </p:sp>
      <p:sp>
        <p:nvSpPr>
          <p:cNvPr id="3" name="内容占位符 2">
            <a:extLst>
              <a:ext uri="{FF2B5EF4-FFF2-40B4-BE49-F238E27FC236}">
                <a16:creationId xmlns:a16="http://schemas.microsoft.com/office/drawing/2014/main" id="{C75644A9-5C66-469B-98C5-4C2AC8E943B8}"/>
              </a:ext>
            </a:extLst>
          </p:cNvPr>
          <p:cNvSpPr>
            <a:spLocks noGrp="1"/>
          </p:cNvSpPr>
          <p:nvPr>
            <p:ph idx="1"/>
          </p:nvPr>
        </p:nvSpPr>
        <p:spPr/>
        <p:txBody>
          <a:bodyPr>
            <a:normAutofit/>
          </a:bodyPr>
          <a:lstStyle/>
          <a:p>
            <a:pPr marL="0" indent="0">
              <a:buNone/>
            </a:pPr>
            <a:r>
              <a:rPr lang="en-US" altLang="zh-CN" sz="2400" dirty="0">
                <a:latin typeface="Arial" panose="020B0604020202020204" pitchFamily="34" charset="0"/>
                <a:cs typeface="Arial" panose="020B0604020202020204" pitchFamily="34" charset="0"/>
              </a:rPr>
              <a:t>[1] </a:t>
            </a:r>
            <a:r>
              <a:rPr lang="en-US" altLang="zh-CN" sz="2400" b="0" i="0" dirty="0">
                <a:solidFill>
                  <a:srgbClr val="333333"/>
                </a:solidFill>
                <a:effectLst/>
                <a:latin typeface="Arial" panose="020B0604020202020204" pitchFamily="34" charset="0"/>
                <a:cs typeface="Arial" panose="020B0604020202020204" pitchFamily="34" charset="0"/>
              </a:rPr>
              <a:t>X. Lin, Y. Wang, Q. </a:t>
            </a:r>
            <a:r>
              <a:rPr lang="en-US" altLang="zh-CN" sz="2400" b="0" i="0" dirty="0" err="1">
                <a:solidFill>
                  <a:srgbClr val="333333"/>
                </a:solidFill>
                <a:effectLst/>
                <a:latin typeface="Arial" panose="020B0604020202020204" pitchFamily="34" charset="0"/>
                <a:cs typeface="Arial" panose="020B0604020202020204" pitchFamily="34" charset="0"/>
              </a:rPr>
              <a:t>Xie</a:t>
            </a:r>
            <a:r>
              <a:rPr lang="en-US" altLang="zh-CN" sz="2400" b="0" i="0" dirty="0">
                <a:solidFill>
                  <a:srgbClr val="333333"/>
                </a:solidFill>
                <a:effectLst/>
                <a:latin typeface="Arial" panose="020B0604020202020204" pitchFamily="34" charset="0"/>
                <a:cs typeface="Arial" panose="020B0604020202020204" pitchFamily="34" charset="0"/>
              </a:rPr>
              <a:t> and M. </a:t>
            </a:r>
            <a:r>
              <a:rPr lang="en-US" altLang="zh-CN" sz="2400" b="0" i="0" dirty="0" err="1">
                <a:solidFill>
                  <a:srgbClr val="333333"/>
                </a:solidFill>
                <a:effectLst/>
                <a:latin typeface="Arial" panose="020B0604020202020204" pitchFamily="34" charset="0"/>
                <a:cs typeface="Arial" panose="020B0604020202020204" pitchFamily="34" charset="0"/>
              </a:rPr>
              <a:t>Pedram</a:t>
            </a:r>
            <a:r>
              <a:rPr lang="en-US" altLang="zh-CN" sz="2400" b="0" i="0" dirty="0">
                <a:solidFill>
                  <a:srgbClr val="333333"/>
                </a:solidFill>
                <a:effectLst/>
                <a:latin typeface="Arial" panose="020B0604020202020204" pitchFamily="34" charset="0"/>
                <a:cs typeface="Arial" panose="020B0604020202020204" pitchFamily="34" charset="0"/>
              </a:rPr>
              <a:t>, "Energy and Performance-Aware Task Scheduling in a Mobile Cloud Computing Environment," </a:t>
            </a:r>
            <a:r>
              <a:rPr lang="en-US" altLang="zh-CN" sz="2400" b="0" i="1" dirty="0">
                <a:solidFill>
                  <a:srgbClr val="333333"/>
                </a:solidFill>
                <a:effectLst/>
                <a:latin typeface="Arial" panose="020B0604020202020204" pitchFamily="34" charset="0"/>
                <a:cs typeface="Arial" panose="020B0604020202020204" pitchFamily="34" charset="0"/>
              </a:rPr>
              <a:t>2014 IEEE 7th International Conference on Cloud Computing</a:t>
            </a:r>
            <a:r>
              <a:rPr lang="en-US" altLang="zh-CN" sz="2400" b="0" i="0" dirty="0">
                <a:solidFill>
                  <a:srgbClr val="333333"/>
                </a:solidFill>
                <a:effectLst/>
                <a:latin typeface="Arial" panose="020B0604020202020204" pitchFamily="34" charset="0"/>
                <a:cs typeface="Arial" panose="020B0604020202020204" pitchFamily="34" charset="0"/>
              </a:rPr>
              <a:t>, Anchorage, AK, 2014, pp. 192-199, </a:t>
            </a:r>
            <a:r>
              <a:rPr lang="en-US" altLang="zh-CN" sz="2400" b="0" i="0" dirty="0" err="1">
                <a:solidFill>
                  <a:srgbClr val="333333"/>
                </a:solidFill>
                <a:effectLst/>
                <a:latin typeface="Arial" panose="020B0604020202020204" pitchFamily="34" charset="0"/>
                <a:cs typeface="Arial" panose="020B0604020202020204" pitchFamily="34" charset="0"/>
              </a:rPr>
              <a:t>doi</a:t>
            </a:r>
            <a:r>
              <a:rPr lang="en-US" altLang="zh-CN" sz="2400" b="0" i="0" dirty="0">
                <a:solidFill>
                  <a:srgbClr val="333333"/>
                </a:solidFill>
                <a:effectLst/>
                <a:latin typeface="Arial" panose="020B0604020202020204" pitchFamily="34" charset="0"/>
                <a:cs typeface="Arial" panose="020B0604020202020204" pitchFamily="34" charset="0"/>
              </a:rPr>
              <a:t>: 10.1109/CLOUD.2014.35.</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42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7AE19-C1BF-4629-AC52-056B57222C20}"/>
              </a:ext>
            </a:extLst>
          </p:cNvPr>
          <p:cNvSpPr>
            <a:spLocks noGrp="1"/>
          </p:cNvSpPr>
          <p:nvPr>
            <p:ph type="title"/>
          </p:nvPr>
        </p:nvSpPr>
        <p:spPr>
          <a:xfrm>
            <a:off x="838200" y="751624"/>
            <a:ext cx="10515600" cy="1325563"/>
          </a:xfrm>
        </p:spPr>
        <p:txBody>
          <a:bodyPr>
            <a:normAutofit/>
          </a:bodyPr>
          <a:lstStyle/>
          <a:p>
            <a:r>
              <a:rPr lang="en-US" altLang="zh-CN" sz="2400" dirty="0">
                <a:latin typeface="Arial" panose="020B0604020202020204" pitchFamily="34" charset="0"/>
                <a:cs typeface="Arial" panose="020B0604020202020204" pitchFamily="34" charset="0"/>
              </a:rPr>
              <a:t>Here I establish a new data structure called “task”.</a:t>
            </a:r>
            <a:endParaRPr lang="zh-CN" altLang="en-US" sz="24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09B2D15C-2A55-4901-AAD2-0C572078C5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811" y="2447407"/>
            <a:ext cx="8011643" cy="3315163"/>
          </a:xfrm>
        </p:spPr>
      </p:pic>
    </p:spTree>
    <p:extLst>
      <p:ext uri="{BB962C8B-B14F-4D97-AF65-F5344CB8AC3E}">
        <p14:creationId xmlns:p14="http://schemas.microsoft.com/office/powerpoint/2010/main" val="343674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572C99-8A52-4537-826E-4E6A7780195C}"/>
              </a:ext>
            </a:extLst>
          </p:cNvPr>
          <p:cNvSpPr>
            <a:spLocks noGrp="1"/>
          </p:cNvSpPr>
          <p:nvPr>
            <p:ph idx="1"/>
          </p:nvPr>
        </p:nvSpPr>
        <p:spPr>
          <a:xfrm>
            <a:off x="649664" y="1018095"/>
            <a:ext cx="10191161" cy="5392132"/>
          </a:xfrm>
        </p:spPr>
        <p:txBody>
          <a:bodyPr>
            <a:normAutofit/>
          </a:bodyPr>
          <a:lstStyle/>
          <a:p>
            <a:r>
              <a:rPr lang="en-US" altLang="zh-CN" sz="1400" b="1" dirty="0">
                <a:latin typeface="Arial" panose="020B0604020202020204" pitchFamily="34" charset="0"/>
                <a:cs typeface="Arial" panose="020B0604020202020204" pitchFamily="34" charset="0"/>
              </a:rPr>
              <a:t>num: </a:t>
            </a:r>
            <a:r>
              <a:rPr lang="en-US" altLang="zh-CN" sz="1400" dirty="0">
                <a:latin typeface="Arial" panose="020B0604020202020204" pitchFamily="34" charset="0"/>
                <a:cs typeface="Arial" panose="020B0604020202020204" pitchFamily="34" charset="0"/>
              </a:rPr>
              <a:t>the serial number of the task</a:t>
            </a:r>
          </a:p>
          <a:p>
            <a:r>
              <a:rPr lang="en-US" altLang="zh-CN" sz="1400" b="1" dirty="0" err="1">
                <a:latin typeface="Arial" panose="020B0604020202020204" pitchFamily="34" charset="0"/>
                <a:cs typeface="Arial" panose="020B0604020202020204" pitchFamily="34" charset="0"/>
              </a:rPr>
              <a:t>ct</a:t>
            </a:r>
            <a:r>
              <a:rPr lang="en-US" altLang="zh-CN" sz="1400" b="1"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judge whether the task is a cloud task</a:t>
            </a:r>
          </a:p>
          <a:p>
            <a:r>
              <a:rPr lang="en-US" altLang="zh-CN" sz="1400" b="1" dirty="0" err="1">
                <a:latin typeface="Arial" panose="020B0604020202020204" pitchFamily="34" charset="0"/>
                <a:cs typeface="Arial" panose="020B0604020202020204" pitchFamily="34" charset="0"/>
              </a:rPr>
              <a:t>pri</a:t>
            </a:r>
            <a:r>
              <a:rPr lang="en-US" altLang="zh-CN" sz="1400" b="1"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the priority level of the task</a:t>
            </a:r>
          </a:p>
          <a:p>
            <a:r>
              <a:rPr lang="en-US" altLang="zh-CN" sz="1400" b="1" dirty="0">
                <a:latin typeface="Arial" panose="020B0604020202020204" pitchFamily="34" charset="0"/>
                <a:cs typeface="Arial" panose="020B0604020202020204" pitchFamily="34" charset="0"/>
              </a:rPr>
              <a:t>FTL: </a:t>
            </a:r>
            <a:r>
              <a:rPr lang="en-US" altLang="zh-CN" sz="1400" dirty="0">
                <a:latin typeface="Arial" panose="020B0604020202020204" pitchFamily="34" charset="0"/>
                <a:cs typeface="Arial" panose="020B0604020202020204" pitchFamily="34" charset="0"/>
              </a:rPr>
              <a:t>if local schedule, the finish time of the task in local core</a:t>
            </a:r>
          </a:p>
          <a:p>
            <a:r>
              <a:rPr lang="en-US" altLang="zh-CN" sz="1400" b="1" dirty="0">
                <a:latin typeface="Arial" panose="020B0604020202020204" pitchFamily="34" charset="0"/>
                <a:cs typeface="Arial" panose="020B0604020202020204" pitchFamily="34" charset="0"/>
              </a:rPr>
              <a:t>FTWS: </a:t>
            </a:r>
            <a:r>
              <a:rPr lang="en-US" altLang="zh-CN" sz="1400" dirty="0">
                <a:latin typeface="Arial" panose="020B0604020202020204" pitchFamily="34" charset="0"/>
                <a:cs typeface="Arial" panose="020B0604020202020204" pitchFamily="34" charset="0"/>
              </a:rPr>
              <a:t>if cloud schedule, the finish sending time of the task in wireless channel</a:t>
            </a:r>
          </a:p>
          <a:p>
            <a:r>
              <a:rPr lang="en-US" altLang="zh-CN" sz="1400" b="1" dirty="0">
                <a:latin typeface="Arial" panose="020B0604020202020204" pitchFamily="34" charset="0"/>
                <a:cs typeface="Arial" panose="020B0604020202020204" pitchFamily="34" charset="0"/>
              </a:rPr>
              <a:t>FTC: </a:t>
            </a:r>
            <a:r>
              <a:rPr lang="en-US" altLang="zh-CN" sz="1400" dirty="0">
                <a:latin typeface="Arial" panose="020B0604020202020204" pitchFamily="34" charset="0"/>
                <a:cs typeface="Arial" panose="020B0604020202020204" pitchFamily="34" charset="0"/>
              </a:rPr>
              <a:t>if cloud schedule, the finish compute time of the task in cloud</a:t>
            </a:r>
          </a:p>
          <a:p>
            <a:r>
              <a:rPr lang="en-US" altLang="zh-CN" sz="1400" b="1" dirty="0">
                <a:latin typeface="Arial" panose="020B0604020202020204" pitchFamily="34" charset="0"/>
                <a:cs typeface="Arial" panose="020B0604020202020204" pitchFamily="34" charset="0"/>
              </a:rPr>
              <a:t>FTWR: </a:t>
            </a:r>
            <a:r>
              <a:rPr lang="en-US" altLang="zh-CN" sz="1400" dirty="0">
                <a:latin typeface="Arial" panose="020B0604020202020204" pitchFamily="34" charset="0"/>
                <a:cs typeface="Arial" panose="020B0604020202020204" pitchFamily="34" charset="0"/>
              </a:rPr>
              <a:t>if cloud schedule, the finish receiving time of the task in wireless channel</a:t>
            </a:r>
          </a:p>
          <a:p>
            <a:r>
              <a:rPr lang="en-US" altLang="zh-CN" sz="1400" b="1" dirty="0">
                <a:latin typeface="Arial" panose="020B0604020202020204" pitchFamily="34" charset="0"/>
                <a:cs typeface="Arial" panose="020B0604020202020204" pitchFamily="34" charset="0"/>
              </a:rPr>
              <a:t>RTL: </a:t>
            </a:r>
            <a:r>
              <a:rPr lang="en-US" altLang="zh-CN" sz="1400" dirty="0">
                <a:latin typeface="Arial" panose="020B0604020202020204" pitchFamily="34" charset="0"/>
                <a:cs typeface="Arial" panose="020B0604020202020204" pitchFamily="34" charset="0"/>
              </a:rPr>
              <a:t>if local schedule, the ready time of the task in local core</a:t>
            </a:r>
          </a:p>
          <a:p>
            <a:r>
              <a:rPr lang="en-US" altLang="zh-CN" sz="1400" b="1" dirty="0">
                <a:latin typeface="Arial" panose="020B0604020202020204" pitchFamily="34" charset="0"/>
                <a:cs typeface="Arial" panose="020B0604020202020204" pitchFamily="34" charset="0"/>
              </a:rPr>
              <a:t>RTWS: </a:t>
            </a:r>
            <a:r>
              <a:rPr lang="en-US" altLang="zh-CN" sz="1400" dirty="0">
                <a:latin typeface="Arial" panose="020B0604020202020204" pitchFamily="34" charset="0"/>
                <a:cs typeface="Arial" panose="020B0604020202020204" pitchFamily="34" charset="0"/>
              </a:rPr>
              <a:t>if cloud schedule, the ready sending time of the task in wireless channel</a:t>
            </a:r>
          </a:p>
          <a:p>
            <a:r>
              <a:rPr lang="en-US" altLang="zh-CN" sz="1400" b="1" dirty="0">
                <a:latin typeface="Arial" panose="020B0604020202020204" pitchFamily="34" charset="0"/>
                <a:cs typeface="Arial" panose="020B0604020202020204" pitchFamily="34" charset="0"/>
              </a:rPr>
              <a:t>RTC: </a:t>
            </a:r>
            <a:r>
              <a:rPr lang="en-US" altLang="zh-CN" sz="1400" dirty="0">
                <a:latin typeface="Arial" panose="020B0604020202020204" pitchFamily="34" charset="0"/>
                <a:cs typeface="Arial" panose="020B0604020202020204" pitchFamily="34" charset="0"/>
              </a:rPr>
              <a:t>if cloud schedule, the ready compute time of the task in cloud</a:t>
            </a:r>
          </a:p>
          <a:p>
            <a:r>
              <a:rPr lang="en-US" altLang="zh-CN" sz="1400" b="1" dirty="0">
                <a:latin typeface="Arial" panose="020B0604020202020204" pitchFamily="34" charset="0"/>
                <a:cs typeface="Arial" panose="020B0604020202020204" pitchFamily="34" charset="0"/>
              </a:rPr>
              <a:t>RTWR: </a:t>
            </a:r>
            <a:r>
              <a:rPr lang="en-US" altLang="zh-CN" sz="1400" dirty="0">
                <a:latin typeface="Arial" panose="020B0604020202020204" pitchFamily="34" charset="0"/>
                <a:cs typeface="Arial" panose="020B0604020202020204" pitchFamily="34" charset="0"/>
              </a:rPr>
              <a:t>if cloud schedule, the ready receiving time of the task in wireless channel</a:t>
            </a:r>
          </a:p>
          <a:p>
            <a:r>
              <a:rPr lang="en-US" altLang="zh-CN" sz="1400" b="1" dirty="0">
                <a:latin typeface="Arial" panose="020B0604020202020204" pitchFamily="34" charset="0"/>
                <a:cs typeface="Arial" panose="020B0604020202020204" pitchFamily="34" charset="0"/>
              </a:rPr>
              <a:t>ST: </a:t>
            </a:r>
            <a:r>
              <a:rPr lang="en-US" altLang="zh-CN" sz="1400" dirty="0">
                <a:latin typeface="Arial" panose="020B0604020202020204" pitchFamily="34" charset="0"/>
                <a:cs typeface="Arial" panose="020B0604020202020204" pitchFamily="34" charset="0"/>
              </a:rPr>
              <a:t>the actual start time of the task</a:t>
            </a:r>
          </a:p>
          <a:p>
            <a:r>
              <a:rPr lang="en-US" altLang="zh-CN" sz="1400" b="1" dirty="0" err="1">
                <a:latin typeface="Arial" panose="020B0604020202020204" pitchFamily="34" charset="0"/>
                <a:cs typeface="Arial" panose="020B0604020202020204" pitchFamily="34" charset="0"/>
              </a:rPr>
              <a:t>chan</a:t>
            </a:r>
            <a:r>
              <a:rPr lang="en-US" altLang="zh-CN" sz="1400" b="1"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the location of the task(if 0,1,2, is in local core 1,2,3; if 3, is in cloud)</a:t>
            </a:r>
          </a:p>
          <a:p>
            <a:r>
              <a:rPr lang="en-US" altLang="zh-CN" sz="1400" b="1" dirty="0">
                <a:latin typeface="Arial" panose="020B0604020202020204" pitchFamily="34" charset="0"/>
                <a:cs typeface="Arial" panose="020B0604020202020204" pitchFamily="34" charset="0"/>
              </a:rPr>
              <a:t>exit: </a:t>
            </a:r>
            <a:r>
              <a:rPr lang="en-US" altLang="zh-CN" sz="1400" dirty="0">
                <a:latin typeface="Arial" panose="020B0604020202020204" pitchFamily="34" charset="0"/>
                <a:cs typeface="Arial" panose="020B0604020202020204" pitchFamily="34" charset="0"/>
              </a:rPr>
              <a:t>judge whether the task is an exit task</a:t>
            </a:r>
          </a:p>
          <a:p>
            <a:r>
              <a:rPr lang="en-US" altLang="zh-CN" sz="1400" b="1" dirty="0">
                <a:latin typeface="Arial" panose="020B0604020202020204" pitchFamily="34" charset="0"/>
                <a:cs typeface="Arial" panose="020B0604020202020204" pitchFamily="34" charset="0"/>
              </a:rPr>
              <a:t>entry: </a:t>
            </a:r>
            <a:r>
              <a:rPr lang="en-US" altLang="zh-CN" sz="1400" dirty="0">
                <a:latin typeface="Arial" panose="020B0604020202020204" pitchFamily="34" charset="0"/>
                <a:cs typeface="Arial" panose="020B0604020202020204" pitchFamily="34" charset="0"/>
              </a:rPr>
              <a:t>judge whether the task is an entry task</a:t>
            </a:r>
          </a:p>
          <a:p>
            <a:r>
              <a:rPr lang="en-US" altLang="zh-CN" sz="1400" b="1" dirty="0">
                <a:latin typeface="Arial" panose="020B0604020202020204" pitchFamily="34" charset="0"/>
                <a:cs typeface="Arial" panose="020B0604020202020204" pitchFamily="34" charset="0"/>
              </a:rPr>
              <a:t>ready1: </a:t>
            </a:r>
            <a:r>
              <a:rPr lang="en-US" altLang="zh-CN" sz="1400" dirty="0">
                <a:latin typeface="Arial" panose="020B0604020202020204" pitchFamily="34" charset="0"/>
                <a:cs typeface="Arial" panose="020B0604020202020204" pitchFamily="34" charset="0"/>
              </a:rPr>
              <a:t>in kernel algorithm, the number of immediate predecessors of task which have not been scheduled</a:t>
            </a:r>
          </a:p>
          <a:p>
            <a:r>
              <a:rPr lang="en-US" altLang="zh-CN" sz="1400" b="1" dirty="0">
                <a:latin typeface="Arial" panose="020B0604020202020204" pitchFamily="34" charset="0"/>
                <a:cs typeface="Arial" panose="020B0604020202020204" pitchFamily="34" charset="0"/>
              </a:rPr>
              <a:t>ready2: </a:t>
            </a:r>
            <a:r>
              <a:rPr lang="en-US" altLang="zh-CN" sz="1400" dirty="0">
                <a:latin typeface="Arial" panose="020B0604020202020204" pitchFamily="34" charset="0"/>
                <a:cs typeface="Arial" panose="020B0604020202020204" pitchFamily="34" charset="0"/>
              </a:rPr>
              <a:t>in kernel algorithm, the number of tasks in the same channel before the task which have not been scheduled</a:t>
            </a:r>
          </a:p>
          <a:p>
            <a:endParaRPr lang="zh-CN" altLang="en-US" sz="1400" b="1" dirty="0">
              <a:latin typeface="Arial" panose="020B0604020202020204" pitchFamily="34" charset="0"/>
              <a:cs typeface="Arial" panose="020B0604020202020204" pitchFamily="34" charset="0"/>
            </a:endParaRPr>
          </a:p>
          <a:p>
            <a:endParaRPr lang="zh-CN" altLang="en-US" sz="1400" b="1" dirty="0">
              <a:latin typeface="Arial" panose="020B0604020202020204" pitchFamily="34" charset="0"/>
              <a:cs typeface="Arial" panose="020B0604020202020204" pitchFamily="34" charset="0"/>
            </a:endParaRPr>
          </a:p>
          <a:p>
            <a:endParaRPr lang="zh-CN" altLang="en-US" sz="1400"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B5A79E3C-2EE5-41EC-AEE3-2514352E07E9}"/>
              </a:ext>
            </a:extLst>
          </p:cNvPr>
          <p:cNvSpPr txBox="1"/>
          <p:nvPr/>
        </p:nvSpPr>
        <p:spPr>
          <a:xfrm>
            <a:off x="649664" y="447773"/>
            <a:ext cx="9201346" cy="400110"/>
          </a:xfrm>
          <a:prstGeom prst="rect">
            <a:avLst/>
          </a:prstGeom>
          <a:noFill/>
        </p:spPr>
        <p:txBody>
          <a:bodyPr wrap="square" rtlCol="0">
            <a:spAutoFit/>
          </a:bodyPr>
          <a:lstStyle/>
          <a:p>
            <a:r>
              <a:rPr lang="en-US" altLang="zh-CN" sz="2000" dirty="0"/>
              <a:t>Here I explain the function of each parameter in the new data structure:</a:t>
            </a:r>
            <a:endParaRPr lang="zh-CN" altLang="en-US" sz="2000" dirty="0"/>
          </a:p>
        </p:txBody>
      </p:sp>
    </p:spTree>
    <p:extLst>
      <p:ext uri="{BB962C8B-B14F-4D97-AF65-F5344CB8AC3E}">
        <p14:creationId xmlns:p14="http://schemas.microsoft.com/office/powerpoint/2010/main" val="312366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B078B-23DA-4684-B35D-8C664031FAB4}"/>
              </a:ext>
            </a:extLst>
          </p:cNvPr>
          <p:cNvSpPr>
            <a:spLocks noGrp="1"/>
          </p:cNvSpPr>
          <p:nvPr>
            <p:ph type="title"/>
          </p:nvPr>
        </p:nvSpPr>
        <p:spPr/>
        <p:txBody>
          <a:bodyPr>
            <a:normAutofit/>
          </a:bodyPr>
          <a:lstStyle/>
          <a:p>
            <a:r>
              <a:rPr lang="en-US" altLang="zh-CN" sz="2000" dirty="0">
                <a:latin typeface="Arial" panose="020B0604020202020204" pitchFamily="34" charset="0"/>
                <a:cs typeface="Arial" panose="020B0604020202020204" pitchFamily="34" charset="0"/>
              </a:rPr>
              <a:t>Here is the Phase One in Step One: Primary assignment.</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641E5C96-04AB-4B0F-8F26-24AB266A5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785" y="1917852"/>
            <a:ext cx="5854438" cy="4028384"/>
          </a:xfrm>
        </p:spPr>
      </p:pic>
    </p:spTree>
    <p:extLst>
      <p:ext uri="{BB962C8B-B14F-4D97-AF65-F5344CB8AC3E}">
        <p14:creationId xmlns:p14="http://schemas.microsoft.com/office/powerpoint/2010/main" val="399064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BFEFD-3945-41F8-A308-45A092FA48B7}"/>
              </a:ext>
            </a:extLst>
          </p:cNvPr>
          <p:cNvSpPr>
            <a:spLocks noGrp="1"/>
          </p:cNvSpPr>
          <p:nvPr>
            <p:ph type="title"/>
          </p:nvPr>
        </p:nvSpPr>
        <p:spPr>
          <a:xfrm>
            <a:off x="838200" y="348793"/>
            <a:ext cx="11353800" cy="584462"/>
          </a:xfrm>
        </p:spPr>
        <p:txBody>
          <a:bodyPr>
            <a:normAutofit/>
          </a:bodyPr>
          <a:lstStyle/>
          <a:p>
            <a:r>
              <a:rPr lang="en-US" altLang="zh-CN" sz="2000" dirty="0">
                <a:latin typeface="Arial" panose="020B0604020202020204" pitchFamily="34" charset="0"/>
                <a:cs typeface="Arial" panose="020B0604020202020204" pitchFamily="34" charset="0"/>
              </a:rPr>
              <a:t>Here is the Phase Two in Step One: Task prioritizing. (I also determine the value of exit and entry)</a:t>
            </a:r>
            <a:endParaRPr lang="zh-CN" altLang="en-US" sz="2000" dirty="0"/>
          </a:p>
        </p:txBody>
      </p:sp>
      <p:pic>
        <p:nvPicPr>
          <p:cNvPr id="5" name="内容占位符 4">
            <a:extLst>
              <a:ext uri="{FF2B5EF4-FFF2-40B4-BE49-F238E27FC236}">
                <a16:creationId xmlns:a16="http://schemas.microsoft.com/office/drawing/2014/main" id="{1773F0B2-E23C-456F-9A6D-E8EE9FFDE5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106" y="1022897"/>
            <a:ext cx="5508484" cy="5700820"/>
          </a:xfrm>
        </p:spPr>
      </p:pic>
    </p:spTree>
    <p:extLst>
      <p:ext uri="{BB962C8B-B14F-4D97-AF65-F5344CB8AC3E}">
        <p14:creationId xmlns:p14="http://schemas.microsoft.com/office/powerpoint/2010/main" val="305144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C54A9-F5CF-456E-AB24-0E41F8D0B11E}"/>
              </a:ext>
            </a:extLst>
          </p:cNvPr>
          <p:cNvSpPr>
            <a:spLocks noGrp="1"/>
          </p:cNvSpPr>
          <p:nvPr>
            <p:ph type="title"/>
          </p:nvPr>
        </p:nvSpPr>
        <p:spPr>
          <a:xfrm>
            <a:off x="270292" y="405354"/>
            <a:ext cx="11085807" cy="1857080"/>
          </a:xfrm>
        </p:spPr>
        <p:txBody>
          <a:bodyPr>
            <a:normAutofit fontScale="90000"/>
          </a:bodyPr>
          <a:lstStyle/>
          <a:p>
            <a:br>
              <a:rPr lang="en-US" altLang="zh-CN" sz="2000" dirty="0">
                <a:latin typeface="Arial" panose="020B0604020202020204" pitchFamily="34" charset="0"/>
                <a:cs typeface="Arial" panose="020B0604020202020204" pitchFamily="34" charset="0"/>
              </a:rPr>
            </a:br>
            <a:br>
              <a:rPr lang="en-US" altLang="zh-CN" sz="2000" dirty="0">
                <a:latin typeface="Arial" panose="020B0604020202020204" pitchFamily="34" charset="0"/>
                <a:cs typeface="Arial" panose="020B0604020202020204" pitchFamily="34" charset="0"/>
              </a:rPr>
            </a:br>
            <a:br>
              <a:rPr lang="en-US" altLang="zh-CN" sz="2000" dirty="0">
                <a:latin typeface="Arial" panose="020B0604020202020204" pitchFamily="34" charset="0"/>
                <a:cs typeface="Arial" panose="020B0604020202020204" pitchFamily="34" charset="0"/>
              </a:rPr>
            </a:br>
            <a:br>
              <a:rPr lang="en-US" altLang="zh-CN" sz="2000" dirty="0">
                <a:latin typeface="Arial" panose="020B0604020202020204" pitchFamily="34" charset="0"/>
                <a:cs typeface="Arial" panose="020B0604020202020204" pitchFamily="34" charset="0"/>
              </a:rPr>
            </a:br>
            <a:r>
              <a:rPr lang="en-US" altLang="zh-CN" sz="2200" dirty="0">
                <a:latin typeface="Arial" panose="020B0604020202020204" pitchFamily="34" charset="0"/>
                <a:cs typeface="Arial" panose="020B0604020202020204" pitchFamily="34" charset="0"/>
              </a:rPr>
              <a:t>Here is the main function of Phase Three in Step One: Execution unit selection. </a:t>
            </a:r>
            <a:br>
              <a:rPr lang="en-US" altLang="zh-CN" sz="2200" dirty="0">
                <a:latin typeface="Arial" panose="020B0604020202020204" pitchFamily="34" charset="0"/>
                <a:cs typeface="Arial" panose="020B0604020202020204" pitchFamily="34" charset="0"/>
              </a:rPr>
            </a:br>
            <a:r>
              <a:rPr lang="en-US" altLang="zh-CN" sz="2200" dirty="0">
                <a:latin typeface="Arial" panose="020B0604020202020204" pitchFamily="34" charset="0"/>
                <a:cs typeface="Arial" panose="020B0604020202020204" pitchFamily="34" charset="0"/>
              </a:rPr>
              <a:t>I use “mint” to compute the minimum finish time in local core and use “</a:t>
            </a:r>
            <a:r>
              <a:rPr lang="en-US" altLang="zh-CN" sz="2200" dirty="0" err="1">
                <a:latin typeface="Arial" panose="020B0604020202020204" pitchFamily="34" charset="0"/>
                <a:cs typeface="Arial" panose="020B0604020202020204" pitchFamily="34" charset="0"/>
              </a:rPr>
              <a:t>anot</a:t>
            </a:r>
            <a:r>
              <a:rPr lang="en-US" altLang="zh-CN" sz="2200" dirty="0">
                <a:latin typeface="Arial" panose="020B0604020202020204" pitchFamily="34" charset="0"/>
                <a:cs typeface="Arial" panose="020B0604020202020204" pitchFamily="34" charset="0"/>
              </a:rPr>
              <a:t>” to compute the minimum finish time in cloud. Then compare this two values to determine whether the task in cloud or local core.</a:t>
            </a:r>
            <a:br>
              <a:rPr lang="en-US" altLang="zh-CN" sz="2000" dirty="0">
                <a:latin typeface="Arial" panose="020B0604020202020204" pitchFamily="34" charset="0"/>
                <a:cs typeface="Arial" panose="020B0604020202020204" pitchFamily="34" charset="0"/>
              </a:rPr>
            </a:br>
            <a:br>
              <a:rPr lang="en-US" altLang="zh-CN" sz="2000" dirty="0">
                <a:latin typeface="Arial" panose="020B0604020202020204" pitchFamily="34" charset="0"/>
                <a:cs typeface="Arial" panose="020B0604020202020204" pitchFamily="34" charset="0"/>
              </a:rPr>
            </a:br>
            <a:br>
              <a:rPr lang="en-US" altLang="zh-CN" sz="2000" dirty="0">
                <a:latin typeface="Arial" panose="020B0604020202020204" pitchFamily="34" charset="0"/>
                <a:cs typeface="Arial" panose="020B0604020202020204" pitchFamily="34" charset="0"/>
              </a:rPr>
            </a:br>
            <a:br>
              <a:rPr lang="en-US" altLang="zh-CN" sz="2000" dirty="0">
                <a:latin typeface="Arial" panose="020B0604020202020204" pitchFamily="34" charset="0"/>
                <a:cs typeface="Arial" panose="020B0604020202020204" pitchFamily="34" charset="0"/>
              </a:rPr>
            </a:b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6163FB9B-330A-4E5E-BD6C-0D4DA88DEF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09" y="2590898"/>
            <a:ext cx="6784007" cy="3559470"/>
          </a:xfrm>
        </p:spPr>
      </p:pic>
      <p:pic>
        <p:nvPicPr>
          <p:cNvPr id="7" name="图片 6">
            <a:extLst>
              <a:ext uri="{FF2B5EF4-FFF2-40B4-BE49-F238E27FC236}">
                <a16:creationId xmlns:a16="http://schemas.microsoft.com/office/drawing/2014/main" id="{AE5E7DA0-4313-4849-821D-1ACBB0416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1423" y="2590898"/>
            <a:ext cx="4976768" cy="3491340"/>
          </a:xfrm>
          <a:prstGeom prst="rect">
            <a:avLst/>
          </a:prstGeom>
        </p:spPr>
      </p:pic>
    </p:spTree>
    <p:extLst>
      <p:ext uri="{BB962C8B-B14F-4D97-AF65-F5344CB8AC3E}">
        <p14:creationId xmlns:p14="http://schemas.microsoft.com/office/powerpoint/2010/main" val="73068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58103-2F48-4197-993F-D7E3586D90CD}"/>
              </a:ext>
            </a:extLst>
          </p:cNvPr>
          <p:cNvSpPr>
            <a:spLocks noGrp="1"/>
          </p:cNvSpPr>
          <p:nvPr>
            <p:ph type="title"/>
          </p:nvPr>
        </p:nvSpPr>
        <p:spPr/>
        <p:txBody>
          <a:bodyPr>
            <a:normAutofit/>
          </a:bodyPr>
          <a:lstStyle/>
          <a:p>
            <a:r>
              <a:rPr lang="en-US" altLang="zh-CN" sz="2000" dirty="0">
                <a:latin typeface="Arial" panose="020B0604020202020204" pitchFamily="34" charset="0"/>
                <a:cs typeface="Arial" panose="020B0604020202020204" pitchFamily="34" charset="0"/>
              </a:rPr>
              <a:t>Here is the function which returns the maximum finish time of task in local core.</a:t>
            </a:r>
            <a:endParaRPr lang="zh-CN" altLang="en-US" sz="20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E2969357-8722-443E-BA9C-3581FD32AA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198" y="1234911"/>
            <a:ext cx="5095356" cy="5603419"/>
          </a:xfrm>
        </p:spPr>
      </p:pic>
    </p:spTree>
    <p:extLst>
      <p:ext uri="{BB962C8B-B14F-4D97-AF65-F5344CB8AC3E}">
        <p14:creationId xmlns:p14="http://schemas.microsoft.com/office/powerpoint/2010/main" val="42231566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1400</Words>
  <Application>Microsoft Office PowerPoint</Application>
  <PresentationFormat>宽屏</PresentationFormat>
  <Paragraphs>445</Paragraphs>
  <Slides>32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等线</vt:lpstr>
      <vt:lpstr>等线 Light</vt:lpstr>
      <vt:lpstr>Arial</vt:lpstr>
      <vt:lpstr>Cambria Math</vt:lpstr>
      <vt:lpstr>Office 主题​​</vt:lpstr>
      <vt:lpstr>EECE 7205 Fundanmentals of Computer Engineering Project 2</vt:lpstr>
      <vt:lpstr>PowerPoint 演示文稿</vt:lpstr>
      <vt:lpstr>Part1  Program Setup</vt:lpstr>
      <vt:lpstr>Here I establish a new data structure called “task”.</vt:lpstr>
      <vt:lpstr>PowerPoint 演示文稿</vt:lpstr>
      <vt:lpstr>Here is the Phase One in Step One: Primary assignment.</vt:lpstr>
      <vt:lpstr>Here is the Phase Two in Step One: Task prioritizing. (I also determine the value of exit and entry)</vt:lpstr>
      <vt:lpstr>    Here is the main function of Phase Three in Step One: Execution unit selection.  I use “mint” to compute the minimum finish time in local core and use “anot” to compute the minimum finish time in cloud. Then compare this two values to determine whether the task in cloud or local core.    </vt:lpstr>
      <vt:lpstr>Here is the function which returns the maximum finish time of task in local core.</vt:lpstr>
      <vt:lpstr>The first function returns the serial number of the task whose priority is biggest. The third function returns RTL of the task if local schedule.</vt:lpstr>
      <vt:lpstr>Here is the function which returns the finish receiving time of task in wireless channel if cloud schedule. Also compute FTWS and FTC.</vt:lpstr>
      <vt:lpstr>Here I compute RTWS, RTC, RTWR of the task if cloud schedule. </vt:lpstr>
      <vt:lpstr>The first function returns the actual finish time of the task. The second function prints the schedule of all tasks (involving the channel of task, the start and finish time of task)</vt:lpstr>
      <vt:lpstr>The first function returns the total completion time of the schedule. The second function returns the total energy consumed in the schedule.</vt:lpstr>
      <vt:lpstr>Here is Step Two: Task Migration.    The outer loop repeats to run the “mcc” function until the energy consumed is minimized.  </vt:lpstr>
      <vt:lpstr>Here is the “mcc” function which involves kernel algorithm.</vt:lpstr>
      <vt:lpstr>Here is the function which is the implementation of kernel algorithm.</vt:lpstr>
      <vt:lpstr>The first function is to compute the value of ready1. The second function is to compute the value of ready2.</vt:lpstr>
      <vt:lpstr>Here is where I compute the running time of the program (in the main function). I use “rt” to compute running time.</vt:lpstr>
      <vt:lpstr>Part2  Input and Output</vt:lpstr>
      <vt:lpstr>Input of the first example</vt:lpstr>
      <vt:lpstr>Output of the first example after initial schedule</vt:lpstr>
      <vt:lpstr>After initial schedule</vt:lpstr>
      <vt:lpstr>Output of the first example after task migration</vt:lpstr>
      <vt:lpstr>After task migration</vt:lpstr>
      <vt:lpstr>Input of the second example</vt:lpstr>
      <vt:lpstr>Output of the second example after initial schedule</vt:lpstr>
      <vt:lpstr>After initial schedule</vt:lpstr>
      <vt:lpstr>Output of the second example after task migration</vt:lpstr>
      <vt:lpstr>After task migration</vt:lpstr>
      <vt:lpstr>Part3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liangyu</dc:creator>
  <cp:lastModifiedBy>li liangyu</cp:lastModifiedBy>
  <cp:revision>94</cp:revision>
  <dcterms:created xsi:type="dcterms:W3CDTF">2020-12-14T14:46:46Z</dcterms:created>
  <dcterms:modified xsi:type="dcterms:W3CDTF">2020-12-15T15:56:17Z</dcterms:modified>
</cp:coreProperties>
</file>