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8" r:id="rId5"/>
    <p:sldId id="260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21" autoAdjust="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F990-FA61-4EAC-8880-5410B9E938ED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6EC2-5238-45AB-9FB6-D15BBEB9C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9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educast/article/details/3452160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16EC2-5238-45AB-9FB6-D15BBEB9CF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开头难</a:t>
            </a:r>
            <a:r>
              <a:rPr lang="zh-CN" altLang="en-US" baseline="0" dirty="0" smtClean="0"/>
              <a:t> ： 专家指专做项目起步的人</a:t>
            </a:r>
            <a:endParaRPr lang="en-US" altLang="zh-CN" baseline="0" dirty="0" smtClean="0"/>
          </a:p>
          <a:p>
            <a:r>
              <a:rPr lang="zh-CN" altLang="en-US" baseline="0" dirty="0" smtClean="0"/>
              <a:t>找人难 ： 遇到问题不能一步到位的解决，（不如自己做），好不容易解决了。没有留下任何传播资料。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纯属意外：因为某问题上线了，其他地方出问题了，太意外了，实际不是意外是必然，必须按套路出牌才可以。 测试，上线说明等。 </a:t>
            </a:r>
            <a:endParaRPr lang="en-US" altLang="zh-CN" baseline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16EC2-5238-45AB-9FB6-D15BBEB9CF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6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开发职责</a:t>
            </a:r>
            <a:r>
              <a:rPr lang="en-US" altLang="zh-CN" dirty="0" smtClean="0"/>
              <a:t>-</a:t>
            </a:r>
            <a:r>
              <a:rPr lang="zh-CN" altLang="en-US" dirty="0" smtClean="0"/>
              <a:t>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能力提高正确方式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设计图</a:t>
            </a:r>
            <a:r>
              <a:rPr lang="en-US" altLang="zh-CN" dirty="0" smtClean="0"/>
              <a:t>-   </a:t>
            </a:r>
            <a:r>
              <a:rPr lang="zh-CN" altLang="en-US" dirty="0" smtClean="0"/>
              <a:t>架构发展</a:t>
            </a:r>
            <a:r>
              <a:rPr lang="en-US" altLang="zh-CN" dirty="0" smtClean="0"/>
              <a:t>-</a:t>
            </a:r>
            <a:r>
              <a:rPr lang="zh-CN" altLang="en-US" dirty="0" smtClean="0"/>
              <a:t>每个环节重点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接口制定。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培训，知识，架构，开发模式，交流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流程图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</a:p>
          <a:p>
            <a:r>
              <a:rPr lang="zh-CN" altLang="en-US" dirty="0" smtClean="0"/>
              <a:t>沟通流程</a:t>
            </a:r>
            <a:endParaRPr lang="en-US" altLang="zh-CN" dirty="0" smtClean="0"/>
          </a:p>
          <a:p>
            <a:r>
              <a:rPr lang="zh-CN" altLang="en-US" dirty="0" smtClean="0"/>
              <a:t>思考，讨论需求，自由发挥， 任务分配，尽情理解。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开发模式的由来</a:t>
            </a:r>
            <a:endParaRPr lang="en-US" altLang="zh-CN" dirty="0" smtClean="0"/>
          </a:p>
          <a:p>
            <a:r>
              <a:rPr lang="zh-CN" altLang="en-US" dirty="0" smtClean="0"/>
              <a:t>统筹方法</a:t>
            </a:r>
            <a:endParaRPr lang="en-US" altLang="zh-CN" dirty="0" smtClean="0"/>
          </a:p>
          <a:p>
            <a:r>
              <a:rPr lang="zh-CN" altLang="en-US" dirty="0" smtClean="0"/>
              <a:t>提高积累</a:t>
            </a:r>
            <a:r>
              <a:rPr lang="en-US" altLang="zh-CN" dirty="0" smtClean="0"/>
              <a:t>×××</a:t>
            </a:r>
          </a:p>
          <a:p>
            <a:r>
              <a:rPr lang="en-US" altLang="zh-CN" dirty="0" smtClean="0"/>
              <a:t>CDN </a:t>
            </a:r>
            <a:r>
              <a:rPr lang="zh-CN" altLang="en-US" dirty="0" smtClean="0"/>
              <a:t>，缓存 ，业务拆， 单表拆 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endParaRPr lang="en-US" altLang="zh-CN" dirty="0" smtClean="0"/>
          </a:p>
          <a:p>
            <a:r>
              <a:rPr lang="zh-CN" altLang="en-US" dirty="0" smtClean="0"/>
              <a:t>中燃 注册， 短信，支付日志。</a:t>
            </a:r>
            <a:endParaRPr lang="en-US" altLang="zh-CN" dirty="0" smtClean="0"/>
          </a:p>
          <a:p>
            <a:r>
              <a:rPr lang="zh-CN" altLang="en-US" dirty="0" smtClean="0"/>
              <a:t>绫致，重庆。</a:t>
            </a:r>
            <a:endParaRPr lang="en-US" altLang="zh-CN" dirty="0" smtClean="0"/>
          </a:p>
          <a:p>
            <a:r>
              <a:rPr lang="en-US" altLang="zh-CN" b="1" dirty="0" err="1" smtClean="0">
                <a:hlinkClick r:id="rId3"/>
              </a:rPr>
              <a:t>Redis</a:t>
            </a:r>
            <a:r>
              <a:rPr lang="zh-CN" altLang="en-US" b="1" dirty="0" smtClean="0">
                <a:hlinkClick r:id="rId3"/>
              </a:rPr>
              <a:t>作为消息队列与</a:t>
            </a:r>
            <a:r>
              <a:rPr lang="en-US" altLang="zh-CN" b="1" dirty="0" err="1" smtClean="0">
                <a:hlinkClick r:id="rId3"/>
              </a:rPr>
              <a:t>RabbitMQ</a:t>
            </a:r>
            <a:r>
              <a:rPr lang="zh-CN" altLang="en-US" b="1" dirty="0" smtClean="0">
                <a:hlinkClick r:id="rId3"/>
              </a:rPr>
              <a:t>的性能对比</a:t>
            </a:r>
            <a:endParaRPr lang="en-US" altLang="zh-CN" b="1" dirty="0" smtClean="0">
              <a:hlinkClick r:id="rId3"/>
            </a:endParaRPr>
          </a:p>
          <a:p>
            <a:r>
              <a:rPr lang="zh-CN" altLang="en-US" b="1" dirty="0" smtClean="0">
                <a:hlinkClick r:id="rId3"/>
              </a:rPr>
              <a:t>挡板 </a:t>
            </a:r>
            <a:endParaRPr lang="zh-CN" altLang="en-US" b="1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、关键信息，必须从数据库或会话中取得。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        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、调用端（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入参只能是，会话确认信息和本次操作新信息，用户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和用户手机号等只能做验证判断用。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        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、能从会话中或数据库中找到的，例如，用户编码，用户金额，购物车内容，用户手机号等都不能以前端输入的内容为准。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        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语句拼接，不能简简单单使用  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。。。。。”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xxx;    xxx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必须做纺织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注入判断处理。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16EC2-5238-45AB-9FB6-D15BBEB9CF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16EC2-5238-45AB-9FB6-D15BBEB9CF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0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新开发流程下的架构和开发方式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4149080"/>
            <a:ext cx="28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刘树友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Shuyou.liu@zymobi.com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12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70080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专家起步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6" y="306896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文档沟通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436510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标准流程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3634" y="16601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开头</a:t>
            </a:r>
            <a:r>
              <a:rPr lang="zh-CN" altLang="en-US" dirty="0" smtClean="0"/>
              <a:t>难。。。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634" y="28842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找人难。。。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3634" y="4355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纯属意外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67544" y="1052736"/>
            <a:ext cx="1728192" cy="97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924636" y="1288511"/>
            <a:ext cx="1395342" cy="824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部署图、架构图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51" y="-459432"/>
            <a:ext cx="9649072" cy="82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5682" y="4256473"/>
            <a:ext cx="6431565" cy="178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297788"/>
            <a:ext cx="1771949" cy="515554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6836" y="383343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3078" y="1297788"/>
            <a:ext cx="238912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后管</a:t>
            </a:r>
            <a:r>
              <a:rPr lang="en-US" altLang="zh-CN" dirty="0" smtClean="0"/>
              <a:t>/</a:t>
            </a:r>
            <a:r>
              <a:rPr lang="zh-CN" altLang="en-US" dirty="0" smtClean="0"/>
              <a:t>门户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190" y="2699971"/>
            <a:ext cx="403300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简单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1100" y="1045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配置为主</a:t>
            </a:r>
            <a:endParaRPr lang="en-US" altLang="zh-CN" dirty="0" smtClean="0"/>
          </a:p>
          <a:p>
            <a:r>
              <a:rPr lang="zh-CN" altLang="en-US" dirty="0" smtClean="0"/>
              <a:t>统计，数据权限等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9" idx="2"/>
            <a:endCxn id="7" idx="0"/>
          </p:cNvCxnSpPr>
          <p:nvPr/>
        </p:nvCxnSpPr>
        <p:spPr>
          <a:xfrm flipH="1">
            <a:off x="5177639" y="750876"/>
            <a:ext cx="839124" cy="54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89420" y="3333213"/>
            <a:ext cx="3982779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34360" y="4981639"/>
            <a:ext cx="864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业务实现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1744" y="1918278"/>
            <a:ext cx="2390456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bootstrap/handlebars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6176" y="5612587"/>
            <a:ext cx="1800104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39752" y="128478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43167" y="1918277"/>
            <a:ext cx="1580761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Appcan</a:t>
            </a:r>
            <a:r>
              <a:rPr lang="en-US" altLang="zh-CN" dirty="0" smtClean="0"/>
              <a:t>/portal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56176" y="4979145"/>
            <a:ext cx="864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08277" y="2676649"/>
            <a:ext cx="846681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6737" y="4886448"/>
            <a:ext cx="1553034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JAVA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1116" y="4256473"/>
            <a:ext cx="72716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58507" y="3264658"/>
            <a:ext cx="796451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10524" y="1333069"/>
            <a:ext cx="1683221" cy="310245"/>
          </a:xfrm>
          <a:prstGeom prst="roundRect">
            <a:avLst/>
          </a:prstGeom>
          <a:gradFill>
            <a:gsLst>
              <a:gs pos="51000">
                <a:schemeClr val="accent1">
                  <a:tint val="66000"/>
                  <a:satMod val="160000"/>
                </a:schemeClr>
              </a:gs>
              <a:gs pos="8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前后共享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454665" y="4973047"/>
            <a:ext cx="864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认证系统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38846" y="5603022"/>
            <a:ext cx="1817585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Emm</a:t>
            </a:r>
            <a:r>
              <a:rPr lang="en-US" altLang="zh-CN" dirty="0" smtClean="0"/>
              <a:t>/JAVA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12544" y="4989246"/>
            <a:ext cx="864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391392" y="4977411"/>
            <a:ext cx="864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</a:t>
            </a:r>
          </a:p>
        </p:txBody>
      </p:sp>
      <p:sp>
        <p:nvSpPr>
          <p:cNvPr id="27" name="矩形 26"/>
          <p:cNvSpPr/>
          <p:nvPr/>
        </p:nvSpPr>
        <p:spPr>
          <a:xfrm>
            <a:off x="561509" y="5859095"/>
            <a:ext cx="1522112" cy="4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61167" y="5342175"/>
            <a:ext cx="1531650" cy="413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2435815" y="4588479"/>
            <a:ext cx="2335658" cy="34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r>
              <a:rPr lang="en-US" altLang="zh-CN" dirty="0" smtClean="0"/>
              <a:t>/</a:t>
            </a:r>
            <a:r>
              <a:rPr lang="zh-CN" altLang="en-US" dirty="0"/>
              <a:t>可</a:t>
            </a:r>
            <a:r>
              <a:rPr lang="zh-CN" altLang="en-US" dirty="0" smtClean="0"/>
              <a:t>独立部署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312545" y="5603022"/>
            <a:ext cx="1785815" cy="4080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365485" y="4256473"/>
            <a:ext cx="72716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MAM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2280" y="4971369"/>
            <a:ext cx="864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3861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397460"/>
            <a:ext cx="2448272" cy="6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5855" y="3516571"/>
            <a:ext cx="235265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挡板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78114" y="4602832"/>
            <a:ext cx="2352654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endParaRPr lang="en-US" altLang="zh-CN" dirty="0"/>
          </a:p>
        </p:txBody>
      </p:sp>
      <p:sp>
        <p:nvSpPr>
          <p:cNvPr id="7" name="右箭头 6"/>
          <p:cNvSpPr/>
          <p:nvPr/>
        </p:nvSpPr>
        <p:spPr>
          <a:xfrm>
            <a:off x="683568" y="1268760"/>
            <a:ext cx="1800200" cy="81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什么是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788024" y="1412776"/>
            <a:ext cx="1512168" cy="6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2894" y="2708920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容易思考和审查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7568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提高开发速度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8433" y="48850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提高灵活度，多线程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3707904" y="5589240"/>
            <a:ext cx="23762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1807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什么是：</a:t>
            </a:r>
            <a:r>
              <a:rPr lang="zh-CN" altLang="en-US" dirty="0" smtClean="0"/>
              <a:t>组件是拿来</a:t>
            </a:r>
            <a:r>
              <a:rPr lang="zh-CN" altLang="en-US" dirty="0"/>
              <a:t>用，不是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提高，收益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使用者</a:t>
            </a:r>
            <a:r>
              <a:rPr lang="en-US" altLang="zh-CN" dirty="0" smtClean="0"/>
              <a:t>-</a:t>
            </a:r>
            <a:r>
              <a:rPr lang="zh-CN" altLang="en-US" dirty="0"/>
              <a:t>站</a:t>
            </a:r>
            <a:r>
              <a:rPr lang="zh-CN" altLang="en-US" dirty="0" smtClean="0"/>
              <a:t>在巨人的肩膀上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 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王码</a:t>
            </a:r>
            <a:r>
              <a:rPr lang="zh-CN" altLang="en-US" dirty="0"/>
              <a:t>五</a:t>
            </a:r>
            <a:r>
              <a:rPr lang="zh-CN" altLang="en-US" dirty="0" smtClean="0"/>
              <a:t>笔、友梅五笔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8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 rot="20658970">
            <a:off x="1115616" y="1988840"/>
            <a:ext cx="6984776" cy="187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Thank you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4782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331</Words>
  <Application>Microsoft Office PowerPoint</Application>
  <PresentationFormat>全屏显示(4:3)</PresentationFormat>
  <Paragraphs>88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新开发流程下的架构和开发方式</vt:lpstr>
      <vt:lpstr>开发流程</vt:lpstr>
      <vt:lpstr>架构</vt:lpstr>
      <vt:lpstr>PowerPoint 演示文稿</vt:lpstr>
      <vt:lpstr>PowerPoint 演示文稿</vt:lpstr>
      <vt:lpstr>开发方式</vt:lpstr>
      <vt:lpstr>组件开发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</dc:title>
  <dc:creator>zywx</dc:creator>
  <cp:lastModifiedBy>zywx</cp:lastModifiedBy>
  <cp:revision>47</cp:revision>
  <dcterms:created xsi:type="dcterms:W3CDTF">2016-01-19T03:08:46Z</dcterms:created>
  <dcterms:modified xsi:type="dcterms:W3CDTF">2016-01-22T06:09:02Z</dcterms:modified>
</cp:coreProperties>
</file>