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18CF-9B10-4F95-A48E-99A71B6EC0AC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3C68-7E18-4E15-A636-884D4F8860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832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18CF-9B10-4F95-A48E-99A71B6EC0AC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3C68-7E18-4E15-A636-884D4F8860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9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18CF-9B10-4F95-A48E-99A71B6EC0AC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3C68-7E18-4E15-A636-884D4F8860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821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18CF-9B10-4F95-A48E-99A71B6EC0AC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3C68-7E18-4E15-A636-884D4F8860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47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18CF-9B10-4F95-A48E-99A71B6EC0AC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3C68-7E18-4E15-A636-884D4F8860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7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18CF-9B10-4F95-A48E-99A71B6EC0AC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3C68-7E18-4E15-A636-884D4F8860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530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18CF-9B10-4F95-A48E-99A71B6EC0AC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3C68-7E18-4E15-A636-884D4F8860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032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18CF-9B10-4F95-A48E-99A71B6EC0AC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3C68-7E18-4E15-A636-884D4F8860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563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18CF-9B10-4F95-A48E-99A71B6EC0AC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3C68-7E18-4E15-A636-884D4F8860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68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18CF-9B10-4F95-A48E-99A71B6EC0AC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3C68-7E18-4E15-A636-884D4F8860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655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18CF-9B10-4F95-A48E-99A71B6EC0AC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3C68-7E18-4E15-A636-884D4F8860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21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118CF-9B10-4F95-A48E-99A71B6EC0AC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33C68-7E18-4E15-A636-884D4F8860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133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产品“</a:t>
            </a:r>
            <a:r>
              <a:rPr lang="en-US" altLang="zh-CN" dirty="0" smtClean="0"/>
              <a:t>+</a:t>
            </a:r>
            <a:r>
              <a:rPr lang="zh-CN" altLang="en-US" dirty="0" smtClean="0"/>
              <a:t>”</a:t>
            </a:r>
            <a:r>
              <a:rPr lang="en-US" altLang="zh-CN" dirty="0" smtClean="0"/>
              <a:t> 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刘树友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9226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内容摘要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输出</a:t>
            </a:r>
            <a:r>
              <a:rPr lang="en-US" altLang="zh-CN" dirty="0" smtClean="0"/>
              <a:t>+</a:t>
            </a:r>
            <a:r>
              <a:rPr lang="zh-CN" altLang="en-US" dirty="0" smtClean="0"/>
              <a:t>能力</a:t>
            </a:r>
            <a:endParaRPr lang="en-US" altLang="zh-CN" dirty="0" smtClean="0"/>
          </a:p>
          <a:p>
            <a:r>
              <a:rPr lang="zh-CN" altLang="en-US" dirty="0" smtClean="0"/>
              <a:t>信息</a:t>
            </a:r>
            <a:r>
              <a:rPr lang="en-US" altLang="zh-CN" dirty="0" smtClean="0"/>
              <a:t>+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r>
              <a:rPr lang="zh-CN" altLang="en-US" dirty="0" smtClean="0"/>
              <a:t>结果</a:t>
            </a:r>
            <a:r>
              <a:rPr lang="en-US" altLang="zh-CN" dirty="0" smtClean="0"/>
              <a:t>+</a:t>
            </a:r>
            <a:r>
              <a:rPr lang="zh-CN" altLang="en-US" dirty="0" smtClean="0"/>
              <a:t>结果</a:t>
            </a:r>
            <a:endParaRPr lang="en-US" altLang="zh-CN" dirty="0" smtClean="0"/>
          </a:p>
          <a:p>
            <a:r>
              <a:rPr lang="zh-CN" altLang="en-US" dirty="0"/>
              <a:t>下拉</a:t>
            </a:r>
            <a:r>
              <a:rPr lang="zh-CN" altLang="en-US" dirty="0" smtClean="0"/>
              <a:t>列表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智能提示案例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507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输出</a:t>
            </a:r>
            <a:r>
              <a:rPr lang="en-US" altLang="zh-CN" dirty="0" smtClean="0"/>
              <a:t>+</a:t>
            </a:r>
            <a:r>
              <a:rPr lang="zh-CN" altLang="en-US" dirty="0" smtClean="0"/>
              <a:t>能力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产品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添加技术思维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1417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33</Words>
  <Application>Microsoft Office PowerPoint</Application>
  <PresentationFormat>全屏显示(4:3)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主题​​</vt:lpstr>
      <vt:lpstr>产品“+” 设计</vt:lpstr>
      <vt:lpstr>内容摘要</vt:lpstr>
      <vt:lpstr>输出+能力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产品“+” 设计</dc:title>
  <dc:creator>zywx</dc:creator>
  <cp:lastModifiedBy>zywx</cp:lastModifiedBy>
  <cp:revision>16</cp:revision>
  <dcterms:created xsi:type="dcterms:W3CDTF">2016-12-05T04:27:30Z</dcterms:created>
  <dcterms:modified xsi:type="dcterms:W3CDTF">2016-12-05T05:22:27Z</dcterms:modified>
</cp:coreProperties>
</file>