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0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变形金刚组件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7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2C 2B 2E</a:t>
            </a:r>
          </a:p>
          <a:p>
            <a:r>
              <a:rPr lang="zh-CN" altLang="en-US" dirty="0" smtClean="0"/>
              <a:t>用户认证</a:t>
            </a:r>
            <a:endParaRPr lang="en-US" altLang="zh-CN" dirty="0" smtClean="0"/>
          </a:p>
          <a:p>
            <a:r>
              <a:rPr lang="zh-CN" altLang="en-US" dirty="0" smtClean="0"/>
              <a:t>商家认证、物业认证</a:t>
            </a:r>
            <a:endParaRPr lang="en-US" altLang="zh-CN" dirty="0" smtClean="0"/>
          </a:p>
          <a:p>
            <a:r>
              <a:rPr lang="zh-CN" altLang="en-US" dirty="0" smtClean="0"/>
              <a:t>运营认证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9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店铺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适合某社区、某店铺等维度的功能和信息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35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r>
              <a:rPr lang="en-US" altLang="zh-CN" dirty="0" smtClean="0"/>
              <a:t>+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首页、店铺首页、小区首页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14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规则唯一码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微服务编码</a:t>
            </a:r>
            <a:r>
              <a:rPr lang="en-US" altLang="zh-CN" dirty="0" smtClean="0"/>
              <a:t>+</a:t>
            </a:r>
            <a:r>
              <a:rPr lang="zh-CN" altLang="en-US" dirty="0"/>
              <a:t>年月</a:t>
            </a:r>
            <a:r>
              <a:rPr lang="zh-CN" altLang="en-US" dirty="0" smtClean="0"/>
              <a:t>日时分</a:t>
            </a:r>
            <a:r>
              <a:rPr lang="en-US" altLang="zh-CN" dirty="0" smtClean="0"/>
              <a:t>+N</a:t>
            </a:r>
            <a:r>
              <a:rPr lang="zh-CN" altLang="en-US" dirty="0" smtClean="0"/>
              <a:t>位自增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01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Oauthor2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与标准三方认证对接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1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变形记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关注</a:t>
            </a:r>
            <a:r>
              <a:rPr lang="en-US" altLang="zh-CN" dirty="0" smtClean="0"/>
              <a:t>-</a:t>
            </a:r>
            <a:r>
              <a:rPr lang="zh-CN" altLang="en-US" dirty="0" smtClean="0"/>
              <a:t>房屋关联</a:t>
            </a:r>
            <a:endParaRPr lang="en-US" altLang="zh-CN" dirty="0" smtClean="0"/>
          </a:p>
          <a:p>
            <a:r>
              <a:rPr lang="zh-CN" altLang="en-US" dirty="0" smtClean="0"/>
              <a:t>房产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</a:t>
            </a:r>
            <a:endParaRPr lang="en-US" altLang="zh-CN" dirty="0" smtClean="0"/>
          </a:p>
          <a:p>
            <a:r>
              <a:rPr lang="zh-CN" altLang="en-US" dirty="0"/>
              <a:t>物业</a:t>
            </a:r>
            <a:r>
              <a:rPr lang="zh-CN" altLang="en-US" dirty="0" smtClean="0"/>
              <a:t>费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</a:t>
            </a:r>
            <a:r>
              <a:rPr lang="en-US" altLang="zh-CN" dirty="0" smtClean="0"/>
              <a:t>+</a:t>
            </a:r>
            <a:r>
              <a:rPr lang="zh-CN" altLang="en-US" dirty="0" smtClean="0"/>
              <a:t>规格</a:t>
            </a:r>
            <a:endParaRPr lang="en-US" altLang="zh-CN" dirty="0" smtClean="0"/>
          </a:p>
          <a:p>
            <a:r>
              <a:rPr lang="zh-CN" altLang="en-US" dirty="0" smtClean="0"/>
              <a:t>公告</a:t>
            </a:r>
            <a:r>
              <a:rPr lang="en-US" altLang="zh-CN" dirty="0" smtClean="0"/>
              <a:t>-CMS</a:t>
            </a:r>
          </a:p>
          <a:p>
            <a:r>
              <a:rPr lang="zh-CN" altLang="en-US" dirty="0" smtClean="0"/>
              <a:t>小区功能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店铺</a:t>
            </a:r>
            <a:endParaRPr lang="en-US" altLang="zh-CN" dirty="0" smtClean="0"/>
          </a:p>
          <a:p>
            <a:r>
              <a:rPr lang="zh-CN" altLang="en-US" dirty="0" smtClean="0"/>
              <a:t>物业介绍</a:t>
            </a:r>
            <a:r>
              <a:rPr lang="en-US" altLang="zh-CN" dirty="0" smtClean="0"/>
              <a:t>-CMS</a:t>
            </a:r>
          </a:p>
          <a:p>
            <a:r>
              <a:rPr lang="zh-CN" altLang="en-US" dirty="0" smtClean="0"/>
              <a:t>我的房屋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关注商品</a:t>
            </a:r>
            <a:endParaRPr lang="en-US" altLang="zh-CN" dirty="0" smtClean="0"/>
          </a:p>
          <a:p>
            <a:r>
              <a:rPr lang="zh-CN" altLang="en-US" dirty="0" smtClean="0"/>
              <a:t>缴费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快速购买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35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支付组件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适合做充值、购买、缴费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1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r>
              <a:rPr lang="zh-CN" altLang="en-US" dirty="0" smtClean="0"/>
              <a:t>内容管理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适合做帮助、文章发布、公告、广告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文表达的内容他都适合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2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适合形成维护多级树形结构体</a:t>
            </a:r>
            <a:endParaRPr lang="en-US" altLang="zh-CN" dirty="0" smtClean="0"/>
          </a:p>
          <a:p>
            <a:r>
              <a:rPr lang="zh-CN" altLang="en-US" dirty="0" smtClean="0"/>
              <a:t>例如：商品分类、类目、某某类型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静态化（并发优化）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适合首页、列表页、详情页、文章、公告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62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适合复杂查询，商品分类查询、智能推荐查询、分词模糊查询、智能提示查询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8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适合商品评价、维修上报、留言、评论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7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导入导出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批量处理数据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38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适合关注商品、关注房屋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80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218</Words>
  <Application>Microsoft Office PowerPoint</Application>
  <PresentationFormat>全屏显示(4:3)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变形金刚组件</vt:lpstr>
      <vt:lpstr>支付组件</vt:lpstr>
      <vt:lpstr>CMS内容管理</vt:lpstr>
      <vt:lpstr>多级分类</vt:lpstr>
      <vt:lpstr>静态化（并发优化）</vt:lpstr>
      <vt:lpstr>搜索引擎</vt:lpstr>
      <vt:lpstr>评价/评论</vt:lpstr>
      <vt:lpstr>Excel导入导出</vt:lpstr>
      <vt:lpstr>关注</vt:lpstr>
      <vt:lpstr>三种角色</vt:lpstr>
      <vt:lpstr>店铺</vt:lpstr>
      <vt:lpstr>模板+内容</vt:lpstr>
      <vt:lpstr>规则唯一码</vt:lpstr>
      <vt:lpstr>Oauthor2</vt:lpstr>
      <vt:lpstr>变形记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shuyouliu</dc:creator>
  <cp:lastModifiedBy>zywx</cp:lastModifiedBy>
  <cp:revision>16</cp:revision>
  <dcterms:created xsi:type="dcterms:W3CDTF">2016-12-13T08:34:55Z</dcterms:created>
  <dcterms:modified xsi:type="dcterms:W3CDTF">2016-12-13T09:14:55Z</dcterms:modified>
</cp:coreProperties>
</file>