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83A50-17FF-41CB-9950-A7BFF916A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42740-58F9-4AD0-9F6A-A4B45999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5D8740-8BD6-4554-9444-F3418BC9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A4B5D1-AC82-4AE0-B21C-83352D51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4E616-16B6-4A37-9AE7-3E237017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22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81007-CB95-4DDE-A58F-BC399E0F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91E927-A6A2-4A24-8242-88CC7F09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779A79-E884-467A-A0AF-48B2FA34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5A4326-17E8-4B04-ADAF-D4B70548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5F048-778B-4238-A0D1-9736C750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3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BE96E4-818C-498A-912F-D7FB9485A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04BB0B-7560-40B3-ABCE-F8B6F4BC9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729C43-09B4-4208-923D-84FF9C63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54899-7C6D-45D7-AFBA-EE27623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814536-EB39-428B-AC46-4519B541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96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B8002-BB54-4637-BB08-B440DE05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4AD878-7202-4DCD-B37A-64CBFD7B1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2436FE-8DBF-4CFE-835F-B8982C4B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F9CF4-258A-4890-B763-B7EC918A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B50385-AAFB-48D3-AE8A-82FB3A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9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62AB8-C7EB-4DE9-9906-EEFAA523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E0379C-B899-427A-83D5-58F68BE3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A51ED-3859-4FFC-828C-1B930B19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3DFDF5-55A8-4F0A-AE5B-3F5249A5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ED74F-58F2-45B4-B32E-E40C1DC7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46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DA250-F766-4BD3-877E-FABE59F4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7BDA6-2BB3-43D9-A8C0-D54831681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8C7FA3-97E9-42D6-9AA4-C7E12717D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A7BF05-F09A-46E5-BCF1-ED6C0F31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48A675-475C-41E1-B853-1BF8EFD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479464-2453-4C2B-BD79-345B31C6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0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B3FF3-401C-4248-A276-F9B1571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C85C51-76C0-4A78-8ABC-84D9B7E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622C70-CC3F-41AD-824C-ECDAD5175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E82871-CD34-4A80-835D-BD3A752CC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80780B-E40D-4E02-9421-C50442381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608C77-E4B3-4E83-910D-E7113098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86869F-23BE-4677-937C-F5E2A81F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71066F-D2EA-4FAE-8613-62143EBB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6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B3C7E-EAD6-4C03-B278-E614590B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8C5D99-CAC4-45EA-A008-DFE2FA55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FCD574-953E-4C1C-9D17-A6C3DF85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4FF66D-FBBB-4151-AFCC-86C1BC66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6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45C516-9911-460E-ADEB-E1F26684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6963A4-D6DE-4BE6-8773-9B123DEB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4C659-243A-49E3-A64A-A28DA884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1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30596-1443-410C-9433-36595A0F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4F498-3B12-47A3-95DD-6271277D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CD6165-811F-4786-A3F8-D1F7C2E7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34A972-D470-4351-8B6D-225B85DC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2119E2-0D9D-40B4-BA66-382A67A0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047D4-1FF4-4C37-A7DC-27F1472B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79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035C7-8186-46E3-B08E-0C08A24D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39E227-D181-4B29-BD90-B68AD9270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657925-24DC-41CD-845B-104934F4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581AA3-5B52-4622-B51A-6E08D179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47BE5F-B419-4076-AF64-E72E2A6F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76E1C2-974A-4680-8629-2CD9A2AD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46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473FE6-1C9D-4985-B23B-E3234E0F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2BFFAD-6AA0-4071-959E-C644B331E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EB161-32F4-4FBA-BFAF-49B0D2913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7181-558E-42D1-90E0-C28CDF899BA7}" type="datetimeFigureOut">
              <a:rPr kumimoji="1" lang="ja-JP" altLang="en-US" smtClean="0"/>
              <a:t>2018/11/7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996BDA-2310-4F10-846D-7584DD813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09E327-4C80-4F1E-96D2-5D039D6E7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3026-DD33-4CC6-ABA2-A42D9C167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2250C5F-36A2-4191-B5EE-FCB7B8046D18}"/>
              </a:ext>
            </a:extLst>
          </p:cNvPr>
          <p:cNvGrpSpPr/>
          <p:nvPr/>
        </p:nvGrpSpPr>
        <p:grpSpPr>
          <a:xfrm>
            <a:off x="1790700" y="3107035"/>
            <a:ext cx="2932000" cy="3360031"/>
            <a:chOff x="1790700" y="3107035"/>
            <a:chExt cx="2932000" cy="3360031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6C842931-71A1-4F02-B46C-01D23EB160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0700" y="4330700"/>
              <a:ext cx="900000" cy="900000"/>
            </a:xfrm>
            <a:prstGeom prst="ellipse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3600" dirty="0">
                  <a:latin typeface="Georgia Pro Cond Semibold" panose="020B0604020202020204" pitchFamily="18" charset="0"/>
                </a:rPr>
                <a:t>T</a:t>
              </a:r>
              <a:endParaRPr kumimoji="1" lang="ja-JP" altLang="en-US" sz="3600" dirty="0">
                <a:latin typeface="Georgia Pro Cond Semibold" panose="020B0604020202020204" pitchFamily="18" charset="0"/>
              </a:endParaRP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70B1BC80-51B0-42A7-BC7B-C4672226A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2700" y="4330700"/>
              <a:ext cx="900000" cy="900000"/>
            </a:xfrm>
            <a:prstGeom prst="ellipse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latin typeface="Georgia Pro Cond Semibold" panose="020B0604020202020204" pitchFamily="18" charset="0"/>
                </a:rPr>
                <a:t>L</a:t>
              </a:r>
              <a:endParaRPr kumimoji="1" lang="ja-JP" altLang="en-US" sz="3600" dirty="0">
                <a:latin typeface="Georgia Pro Cond Semibold" panose="020B0604020202020204" pitchFamily="18" charset="0"/>
              </a:endParaRPr>
            </a:p>
          </p:txBody>
        </p:sp>
        <p:sp>
          <p:nvSpPr>
            <p:cNvPr id="6" name="矢印: 下カーブ 5">
              <a:extLst>
                <a:ext uri="{FF2B5EF4-FFF2-40B4-BE49-F238E27FC236}">
                  <a16:creationId xmlns:a16="http://schemas.microsoft.com/office/drawing/2014/main" id="{6CE37260-2B8A-4906-A5C8-B57B606F7E26}"/>
                </a:ext>
              </a:extLst>
            </p:cNvPr>
            <p:cNvSpPr/>
            <p:nvPr/>
          </p:nvSpPr>
          <p:spPr>
            <a:xfrm>
              <a:off x="2240700" y="3581400"/>
              <a:ext cx="2229700" cy="7493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矢印: 下カーブ 6">
              <a:extLst>
                <a:ext uri="{FF2B5EF4-FFF2-40B4-BE49-F238E27FC236}">
                  <a16:creationId xmlns:a16="http://schemas.microsoft.com/office/drawing/2014/main" id="{EFA30BD3-8610-4114-82DC-BD53E655EEEC}"/>
                </a:ext>
              </a:extLst>
            </p:cNvPr>
            <p:cNvSpPr/>
            <p:nvPr/>
          </p:nvSpPr>
          <p:spPr>
            <a:xfrm rot="10800000">
              <a:off x="2240700" y="5243400"/>
              <a:ext cx="2229700" cy="74930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96ED1D3-3F96-4B19-9481-CA3C89581266}"/>
                </a:ext>
              </a:extLst>
            </p:cNvPr>
            <p:cNvSpPr txBox="1"/>
            <p:nvPr/>
          </p:nvSpPr>
          <p:spPr>
            <a:xfrm>
              <a:off x="2549099" y="6005401"/>
              <a:ext cx="161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Georgia Pro Cond Semibold" panose="02040706050405020303" pitchFamily="18" charset="0"/>
                </a:rPr>
                <a:t>Imitation</a:t>
              </a:r>
              <a:endParaRPr kumimoji="1" lang="ja-JP" altLang="en-US" sz="2400" dirty="0">
                <a:latin typeface="Georgia Pro Cond Semibold" panose="02040706050405020303" pitchFamily="18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077D419-47E3-4FD0-8F43-0C66E2E79F98}"/>
                </a:ext>
              </a:extLst>
            </p:cNvPr>
            <p:cNvSpPr txBox="1"/>
            <p:nvPr/>
          </p:nvSpPr>
          <p:spPr>
            <a:xfrm>
              <a:off x="2549099" y="3107035"/>
              <a:ext cx="161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Georgia Pro Cond Semibold" panose="02040706050405020303" pitchFamily="18" charset="0"/>
                </a:rPr>
                <a:t>Origin</a:t>
              </a:r>
              <a:endParaRPr kumimoji="1" lang="ja-JP" altLang="en-US" sz="2400" dirty="0">
                <a:latin typeface="Georgia Pro Cond Semibold" panose="02040706050405020303" pitchFamily="18" charset="0"/>
              </a:endParaRPr>
            </a:p>
          </p:txBody>
        </p:sp>
      </p:grp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436A9932-AB56-4716-9B85-C05C20C5C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747896"/>
              </p:ext>
            </p:extLst>
          </p:nvPr>
        </p:nvGraphicFramePr>
        <p:xfrm>
          <a:off x="6660300" y="3213100"/>
          <a:ext cx="3429000" cy="17300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69899">
                  <a:extLst>
                    <a:ext uri="{9D8B030D-6E8A-4147-A177-3AD203B41FA5}">
                      <a16:colId xmlns:a16="http://schemas.microsoft.com/office/drawing/2014/main" val="394636100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9122871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584849670"/>
                    </a:ext>
                  </a:extLst>
                </a:gridCol>
              </a:tblGrid>
              <a:tr h="407811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Origin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Imitation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81100"/>
                  </a:ext>
                </a:extLst>
              </a:tr>
              <a:tr h="4078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1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score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score’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74561"/>
                  </a:ext>
                </a:extLst>
              </a:tr>
              <a:tr h="407811">
                <a:tc>
                  <a:txBody>
                    <a:bodyPr/>
                    <a:lstStyle/>
                    <a:p>
                      <a:pPr algn="ctr"/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60025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68129E-FFC6-4542-BC58-D03A7E7E4710}"/>
              </a:ext>
            </a:extLst>
          </p:cNvPr>
          <p:cNvSpPr txBox="1"/>
          <p:nvPr/>
        </p:nvSpPr>
        <p:spPr>
          <a:xfrm>
            <a:off x="7568350" y="2755900"/>
            <a:ext cx="16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Georgia Pro Cond Semibold" panose="02040706050405020303" pitchFamily="18" charset="0"/>
              </a:rPr>
              <a:t>Record</a:t>
            </a:r>
            <a:endParaRPr kumimoji="1" lang="ja-JP" altLang="en-US" sz="2400" dirty="0">
              <a:latin typeface="Georgia Pro Cond Semibold" panose="02040706050405020303" pitchFamily="18" charset="0"/>
            </a:endParaRP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3A54FDF2-F3B2-467D-8682-423FF775E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63753"/>
              </p:ext>
            </p:extLst>
          </p:nvPr>
        </p:nvGraphicFramePr>
        <p:xfrm>
          <a:off x="3008200" y="797278"/>
          <a:ext cx="3429000" cy="17300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69899">
                  <a:extLst>
                    <a:ext uri="{9D8B030D-6E8A-4147-A177-3AD203B41FA5}">
                      <a16:colId xmlns:a16="http://schemas.microsoft.com/office/drawing/2014/main" val="3946361007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9122871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584849670"/>
                    </a:ext>
                  </a:extLst>
                </a:gridCol>
              </a:tblGrid>
              <a:tr h="407811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Origin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Imitation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81100"/>
                  </a:ext>
                </a:extLst>
              </a:tr>
              <a:tr h="4078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1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score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Georgia Pro Cond Semibold" panose="02040706050405020303" pitchFamily="18" charset="0"/>
                        </a:rPr>
                        <a:t>score’</a:t>
                      </a:r>
                      <a:endParaRPr kumimoji="1" lang="ja-JP" altLang="en-US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74561"/>
                  </a:ext>
                </a:extLst>
              </a:tr>
              <a:tr h="407811">
                <a:tc>
                  <a:txBody>
                    <a:bodyPr/>
                    <a:lstStyle/>
                    <a:p>
                      <a:pPr algn="ctr"/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  <a:endParaRPr kumimoji="1" lang="en-US" altLang="ja-JP" dirty="0">
                        <a:latin typeface="Georgia Pro Cond Semibold" panose="02040706050405020303" pitchFamily="18" charset="0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Georgia Pro Cond Semibold" panose="02040706050405020303" pitchFamily="18" charset="0"/>
                        </a:rPr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60025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40FD38-0067-4676-9F70-9F33E1EEF646}"/>
              </a:ext>
            </a:extLst>
          </p:cNvPr>
          <p:cNvSpPr txBox="1"/>
          <p:nvPr/>
        </p:nvSpPr>
        <p:spPr>
          <a:xfrm>
            <a:off x="2947025" y="337256"/>
            <a:ext cx="355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Georgia Pro Cond Semibold" panose="02040706050405020303" pitchFamily="18" charset="0"/>
              </a:rPr>
              <a:t>The previous record</a:t>
            </a:r>
            <a:endParaRPr kumimoji="1" lang="ja-JP" altLang="en-US" sz="2400" dirty="0">
              <a:latin typeface="Georgia Pro Cond Semibold" panose="020407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8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4C862A4-4106-4730-A64B-0162F176DE65}"/>
              </a:ext>
            </a:extLst>
          </p:cNvPr>
          <p:cNvGrpSpPr/>
          <p:nvPr/>
        </p:nvGrpSpPr>
        <p:grpSpPr>
          <a:xfrm>
            <a:off x="609600" y="1098306"/>
            <a:ext cx="4851400" cy="4997694"/>
            <a:chOff x="1244600" y="793506"/>
            <a:chExt cx="4851400" cy="499769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0342030E-4DBD-4034-95C5-DA5B99ADF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820" y="3121873"/>
              <a:ext cx="2251240" cy="2669327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05D38EDA-1287-4F70-8AD0-14E4BBFE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4597" y="793506"/>
              <a:ext cx="3468925" cy="2341067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AD1F3D6-2EB5-42CE-9FF2-BE91ABA802FD}"/>
                </a:ext>
              </a:extLst>
            </p:cNvPr>
            <p:cNvSpPr txBox="1"/>
            <p:nvPr/>
          </p:nvSpPr>
          <p:spPr>
            <a:xfrm>
              <a:off x="4044950" y="4140200"/>
              <a:ext cx="1714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・・・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6250655-A61E-48F2-B5DB-7B4C0929C3D6}"/>
                </a:ext>
              </a:extLst>
            </p:cNvPr>
            <p:cNvSpPr/>
            <p:nvPr/>
          </p:nvSpPr>
          <p:spPr>
            <a:xfrm>
              <a:off x="1244600" y="793506"/>
              <a:ext cx="4851400" cy="4997694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F83829E-56C1-4958-920C-72E85430257D}"/>
              </a:ext>
            </a:extLst>
          </p:cNvPr>
          <p:cNvGrpSpPr/>
          <p:nvPr/>
        </p:nvGrpSpPr>
        <p:grpSpPr>
          <a:xfrm>
            <a:off x="6427780" y="1056278"/>
            <a:ext cx="5637220" cy="5039722"/>
            <a:chOff x="1244600" y="751478"/>
            <a:chExt cx="5637220" cy="5039722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7BD30C08-C64D-4DA2-8798-C3A1AAE9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7820" y="3121873"/>
              <a:ext cx="2251240" cy="2669327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50A53BF3-927B-47C1-9221-7D94BDE3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8162" y="751478"/>
              <a:ext cx="2852058" cy="1955894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0974B4A-5EDB-427F-90CD-C8128EA6A749}"/>
                </a:ext>
              </a:extLst>
            </p:cNvPr>
            <p:cNvSpPr txBox="1"/>
            <p:nvPr/>
          </p:nvSpPr>
          <p:spPr>
            <a:xfrm>
              <a:off x="4044950" y="4140200"/>
              <a:ext cx="1714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・・・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7C964A86-FFF9-416C-A68E-45E39B31DA07}"/>
                </a:ext>
              </a:extLst>
            </p:cNvPr>
            <p:cNvSpPr/>
            <p:nvPr/>
          </p:nvSpPr>
          <p:spPr>
            <a:xfrm>
              <a:off x="1244600" y="793506"/>
              <a:ext cx="5637220" cy="4997694"/>
            </a:xfrm>
            <a:prstGeom prst="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0" name="図 29">
            <a:extLst>
              <a:ext uri="{FF2B5EF4-FFF2-40B4-BE49-F238E27FC236}">
                <a16:creationId xmlns:a16="http://schemas.microsoft.com/office/drawing/2014/main" id="{E19A0990-ACD3-44FE-9CAF-00E1F8568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30" y="1525505"/>
            <a:ext cx="2251240" cy="1486668"/>
          </a:xfrm>
          <a:prstGeom prst="rect">
            <a:avLst/>
          </a:prstGeom>
        </p:spPr>
      </p:pic>
      <p:sp>
        <p:nvSpPr>
          <p:cNvPr id="31" name="矢印: 下カーブ 30">
            <a:extLst>
              <a:ext uri="{FF2B5EF4-FFF2-40B4-BE49-F238E27FC236}">
                <a16:creationId xmlns:a16="http://schemas.microsoft.com/office/drawing/2014/main" id="{C7935CA5-A659-46DA-A676-88B9D15BA99A}"/>
              </a:ext>
            </a:extLst>
          </p:cNvPr>
          <p:cNvSpPr/>
          <p:nvPr/>
        </p:nvSpPr>
        <p:spPr>
          <a:xfrm>
            <a:off x="3711402" y="701552"/>
            <a:ext cx="4225760" cy="8189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CB5D157-3115-4489-B082-223B3B5E023E}"/>
              </a:ext>
            </a:extLst>
          </p:cNvPr>
          <p:cNvSpPr txBox="1"/>
          <p:nvPr/>
        </p:nvSpPr>
        <p:spPr>
          <a:xfrm>
            <a:off x="1973434" y="594613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Georgia Pro Cond Semibold" panose="02040706050405020303" pitchFamily="18" charset="0"/>
              </a:rPr>
              <a:t>1</a:t>
            </a:r>
            <a:r>
              <a:rPr lang="en-US" altLang="ja-JP" sz="2400" baseline="30000" dirty="0">
                <a:latin typeface="Georgia Pro Cond Semibold" panose="02040706050405020303" pitchFamily="18" charset="0"/>
              </a:rPr>
              <a:t>st</a:t>
            </a:r>
            <a:r>
              <a:rPr lang="en-US" altLang="ja-JP" sz="2400" dirty="0">
                <a:latin typeface="Georgia Pro Cond Semibold" panose="02040706050405020303" pitchFamily="18" charset="0"/>
              </a:rPr>
              <a:t> generation</a:t>
            </a:r>
            <a:endParaRPr kumimoji="1" lang="ja-JP" altLang="en-US" sz="2400" dirty="0">
              <a:latin typeface="Georgia Pro Cond Semibold" panose="02040706050405020303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8C85189-53F2-4351-A6FD-92A75C71C680}"/>
              </a:ext>
            </a:extLst>
          </p:cNvPr>
          <p:cNvSpPr txBox="1"/>
          <p:nvPr/>
        </p:nvSpPr>
        <p:spPr>
          <a:xfrm>
            <a:off x="8055765" y="649340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Georgia Pro Cond Semibold" panose="02040706050405020303" pitchFamily="18" charset="0"/>
              </a:rPr>
              <a:t>2</a:t>
            </a:r>
            <a:r>
              <a:rPr lang="en-US" altLang="ja-JP" sz="2400" baseline="30000" dirty="0">
                <a:latin typeface="Georgia Pro Cond Semibold" panose="02040706050405020303" pitchFamily="18" charset="0"/>
              </a:rPr>
              <a:t>nd</a:t>
            </a:r>
            <a:r>
              <a:rPr lang="en-US" altLang="ja-JP" sz="2400" dirty="0">
                <a:latin typeface="Georgia Pro Cond Semibold" panose="02040706050405020303" pitchFamily="18" charset="0"/>
              </a:rPr>
              <a:t> generation</a:t>
            </a:r>
            <a:endParaRPr kumimoji="1" lang="ja-JP" altLang="en-US" sz="2400" dirty="0">
              <a:latin typeface="Georgia Pro Cond Semibold" panose="02040706050405020303" pitchFamily="18" charset="0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CAB67A1-88C7-4F7A-BFB8-B5EB321A6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2400" y="2688283"/>
            <a:ext cx="5582771" cy="22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8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ワイド画面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Georgia Pro Cond Semibold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Sudo Hiroki</dc:creator>
  <cp:lastModifiedBy>Sudo Hiroki</cp:lastModifiedBy>
  <cp:revision>3</cp:revision>
  <dcterms:created xsi:type="dcterms:W3CDTF">2018-11-06T23:47:19Z</dcterms:created>
  <dcterms:modified xsi:type="dcterms:W3CDTF">2018-11-07T00:09:14Z</dcterms:modified>
</cp:coreProperties>
</file>