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72" r:id="rId2"/>
    <p:sldId id="274" r:id="rId3"/>
    <p:sldId id="257" r:id="rId4"/>
    <p:sldId id="258" r:id="rId5"/>
    <p:sldId id="261" r:id="rId6"/>
    <p:sldId id="275" r:id="rId7"/>
    <p:sldId id="273" r:id="rId8"/>
    <p:sldId id="276" r:id="rId9"/>
    <p:sldId id="277" r:id="rId10"/>
    <p:sldId id="265" r:id="rId11"/>
    <p:sldId id="267" r:id="rId12"/>
    <p:sldId id="278" r:id="rId13"/>
    <p:sldId id="279" r:id="rId14"/>
    <p:sldId id="268" r:id="rId15"/>
    <p:sldId id="269" r:id="rId16"/>
    <p:sldId id="270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CA45A2E-6555-4682-BB1E-139F4A3AC739}">
  <a:tblStyle styleId="{ACA45A2E-6555-4682-BB1E-139F4A3AC7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47" autoAdjust="0"/>
  </p:normalViewPr>
  <p:slideViewPr>
    <p:cSldViewPr snapToGrid="0" snapToObjects="1">
      <p:cViewPr>
        <p:scale>
          <a:sx n="81" d="100"/>
          <a:sy n="81" d="100"/>
        </p:scale>
        <p:origin x="-1112" y="-2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07939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248" y="365125"/>
            <a:ext cx="10585552" cy="842228"/>
          </a:xfr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1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8422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 smtClean="0"/>
              <a:t>Title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442552"/>
            <a:ext cx="10515599" cy="4734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Movies Promotion on 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8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j-lt"/>
              </a:rPr>
              <a:t>PCA</a:t>
            </a:r>
            <a:endParaRPr lang="en-US" sz="3600" dirty="0">
              <a:latin typeface="+mj-lt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 smtClean="0">
                <a:latin typeface="+mj-lt"/>
              </a:rPr>
              <a:t>K Means</a:t>
            </a:r>
            <a:endParaRPr lang="en-US" sz="3600" dirty="0">
              <a:latin typeface="+mj-lt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j-lt"/>
              </a:rPr>
              <a:t>Outliers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9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Feature: Distributors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1690687"/>
            <a:ext cx="5699738" cy="4486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3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Distributors vs. Sales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244623" cy="35055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Text sentiment analysis methods(</a:t>
            </a:r>
            <a:r>
              <a:rPr lang="en-US" dirty="0" err="1"/>
              <a:t>nltk</a:t>
            </a:r>
            <a:r>
              <a:rPr lang="en-US" dirty="0"/>
              <a:t>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Plot: number of tweets towards release date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    positive/negative words proportion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Rockwell"/>
                <a:cs typeface="Rockwell"/>
              </a:rPr>
              <a:t>Intro</a:t>
            </a:r>
            <a:endParaRPr lang="en-US" sz="3600" dirty="0">
              <a:latin typeface="Rockwell"/>
              <a:cs typeface="Rockwel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Plot: 2009-2015 Top 100 movies who have official Twitter accounts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6172200" y="4001294"/>
            <a:ext cx="51816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ardrop 13"/>
          <p:cNvSpPr>
            <a:spLocks noChangeAspect="1"/>
          </p:cNvSpPr>
          <p:nvPr/>
        </p:nvSpPr>
        <p:spPr>
          <a:xfrm rot="10800000">
            <a:off x="9439187" y="2141132"/>
            <a:ext cx="1920082" cy="18288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/>
          <p:cNvSpPr>
            <a:spLocks noChangeAspect="1"/>
          </p:cNvSpPr>
          <p:nvPr/>
        </p:nvSpPr>
        <p:spPr>
          <a:xfrm rot="10800000" flipV="1">
            <a:off x="6733813" y="4017852"/>
            <a:ext cx="576024" cy="54864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/>
          <p:cNvSpPr>
            <a:spLocks noChangeAspect="1"/>
          </p:cNvSpPr>
          <p:nvPr/>
        </p:nvSpPr>
        <p:spPr>
          <a:xfrm rot="10800000" flipV="1">
            <a:off x="8368589" y="4001292"/>
            <a:ext cx="1440062" cy="13716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/>
          <p:cNvSpPr>
            <a:spLocks noChangeAspect="1"/>
          </p:cNvSpPr>
          <p:nvPr/>
        </p:nvSpPr>
        <p:spPr>
          <a:xfrm rot="10800000">
            <a:off x="7425953" y="2964972"/>
            <a:ext cx="1056045" cy="100584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40009" y="2933612"/>
            <a:ext cx="111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11591814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54533" y="4509052"/>
            <a:ext cx="144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8636743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42101" y="4086236"/>
            <a:ext cx="846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291527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20027" y="3335469"/>
            <a:ext cx="90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6384445</a:t>
            </a:r>
            <a:endParaRPr lang="en-US" dirty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88888" y="4722749"/>
            <a:ext cx="132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tweets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56874" y="2608854"/>
            <a:ext cx="164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favorites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44215" y="1825625"/>
            <a:ext cx="161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followers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81994" y="5540346"/>
            <a:ext cx="132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</a:t>
            </a:r>
            <a:r>
              <a:rPr lang="en-US" dirty="0" err="1" smtClean="0"/>
              <a:t>reweets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7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dirty="0">
                <a:latin typeface="Rockwell"/>
                <a:cs typeface="Rockwell"/>
              </a:rPr>
              <a:t>Data 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3.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24" y="4150297"/>
            <a:ext cx="3840510" cy="2065820"/>
          </a:xfrm>
          <a:prstGeom prst="rect">
            <a:avLst/>
          </a:prstGeom>
        </p:spPr>
      </p:pic>
      <p:pic>
        <p:nvPicPr>
          <p:cNvPr id="8" name="Picture 7" descr="3.5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4767"/>
            <a:ext cx="1962373" cy="19623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22414" y="2504292"/>
            <a:ext cx="244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the-numbers.com </a:t>
            </a:r>
          </a:p>
          <a:p>
            <a:r>
              <a:rPr lang="en-US" dirty="0" smtClean="0"/>
              <a:t>2015 top</a:t>
            </a:r>
            <a:r>
              <a:rPr lang="en-US" dirty="0"/>
              <a:t>-grossing-movies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939171"/>
            <a:ext cx="206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</a:t>
            </a:r>
            <a:r>
              <a:rPr lang="en-US" dirty="0" err="1" smtClean="0"/>
              <a:t>Archiver</a:t>
            </a:r>
            <a:endParaRPr lang="en-US" dirty="0" smtClean="0"/>
          </a:p>
          <a:p>
            <a:r>
              <a:rPr lang="en-US" dirty="0" smtClean="0"/>
              <a:t>Search API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48061" y="2242682"/>
            <a:ext cx="206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IMDB</a:t>
            </a:r>
          </a:p>
          <a:p>
            <a:r>
              <a:rPr lang="en-US" dirty="0" smtClean="0"/>
              <a:t>Movies Rating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0647" y="4515814"/>
            <a:ext cx="206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</a:t>
            </a:r>
          </a:p>
          <a:p>
            <a:r>
              <a:rPr lang="en-US" dirty="0" smtClean="0"/>
              <a:t>REST API</a:t>
            </a:r>
            <a:endParaRPr lang="en-US" dirty="0"/>
          </a:p>
        </p:txBody>
      </p:sp>
      <p:pic>
        <p:nvPicPr>
          <p:cNvPr id="14" name="Picture 13" descr="3.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3752"/>
            <a:ext cx="2673997" cy="2333265"/>
          </a:xfrm>
          <a:prstGeom prst="rect">
            <a:avLst/>
          </a:prstGeom>
        </p:spPr>
      </p:pic>
      <p:pic>
        <p:nvPicPr>
          <p:cNvPr id="21" name="Picture 20" descr="3.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66" y="3339821"/>
            <a:ext cx="2576692" cy="28439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Rockwell"/>
                <a:ea typeface="Calibri"/>
                <a:cs typeface="Rockwell"/>
                <a:sym typeface="Calibri"/>
              </a:rPr>
              <a:t>Questions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121077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 smtClean="0"/>
              <a:t>2.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kind of </a:t>
            </a:r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 smtClean="0"/>
              <a:t>promotion </a:t>
            </a:r>
            <a:r>
              <a:rPr lang="en-US" dirty="0" smtClean="0"/>
              <a:t>styles do they have?</a:t>
            </a: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Public opinions about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movies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Word Cloud</a:t>
            </a:r>
            <a:endParaRPr lang="en-US" sz="36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0306" r="10306"/>
          <a:stretch/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6" name="Shape 116"/>
          <p:cNvGraphicFramePr/>
          <p:nvPr/>
        </p:nvGraphicFramePr>
        <p:xfrm>
          <a:off x="6096000" y="1302384"/>
          <a:ext cx="5897900" cy="5109330"/>
        </p:xfrm>
        <a:graphic>
          <a:graphicData uri="http://schemas.openxmlformats.org/drawingml/2006/table">
            <a:tbl>
              <a:tblPr firstRow="1" bandRow="1">
                <a:noFill/>
                <a:tableStyleId>{ACA45A2E-6555-4682-BB1E-139F4A3AC739}</a:tableStyleId>
              </a:tblPr>
              <a:tblGrid>
                <a:gridCol w="1474475"/>
                <a:gridCol w="1474475"/>
                <a:gridCol w="1474475"/>
                <a:gridCol w="1474475"/>
              </a:tblGrid>
              <a:tr h="628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Word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Frequency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Word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Frequency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see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9150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trailer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3353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now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8620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select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3248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new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6852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cities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3145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tix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6285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glorious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3118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unlocked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5126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avail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3107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theaters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4540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friday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3037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watch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4195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movie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2700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j-lt"/>
              </a:rPr>
              <a:t>Frequent Words</a:t>
            </a:r>
            <a:endParaRPr lang="en-US" sz="3600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j-lt"/>
              </a:rPr>
              <a:t>Plot: </a:t>
            </a:r>
            <a:r>
              <a:rPr lang="en-US" sz="3600" dirty="0">
                <a:latin typeface="+mj-lt"/>
              </a:rPr>
              <a:t>B</a:t>
            </a:r>
            <a:r>
              <a:rPr lang="en-US" sz="3600" dirty="0" smtClean="0">
                <a:latin typeface="+mj-lt"/>
              </a:rPr>
              <a:t>ig plot</a:t>
            </a:r>
            <a:endParaRPr lang="en-US" sz="3600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7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j-lt"/>
              </a:rPr>
              <a:t>Sales </a:t>
            </a:r>
            <a:r>
              <a:rPr lang="en-US" sz="3600" dirty="0">
                <a:latin typeface="+mj-lt"/>
              </a:rPr>
              <a:t>vs. </a:t>
            </a:r>
            <a:r>
              <a:rPr lang="en-US" sz="3600" dirty="0" smtClean="0">
                <a:latin typeface="+mj-lt"/>
              </a:rPr>
              <a:t>Rating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42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j-lt"/>
              </a:rPr>
              <a:t>What feature prompt the </a:t>
            </a:r>
            <a:r>
              <a:rPr lang="en-US" sz="3600" dirty="0">
                <a:latin typeface="+mj-lt"/>
              </a:rPr>
              <a:t>Sales</a:t>
            </a:r>
            <a:r>
              <a:rPr lang="en-US" sz="3600" dirty="0" smtClean="0">
                <a:latin typeface="+mj-lt"/>
              </a:rPr>
              <a:t>/Rating?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Followers vs. Sales</a:t>
            </a:r>
            <a:r>
              <a:rPr lang="en-US" dirty="0" smtClean="0"/>
              <a:t>/Rating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Tweets vs.</a:t>
            </a:r>
            <a:r>
              <a:rPr lang="en-US" dirty="0"/>
              <a:t> Sales/Rating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4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175</Words>
  <Application>Microsoft Macintosh PowerPoint</Application>
  <PresentationFormat>Custom</PresentationFormat>
  <Paragraphs>71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Intro</vt:lpstr>
      <vt:lpstr>Data Source</vt:lpstr>
      <vt:lpstr>Questions </vt:lpstr>
      <vt:lpstr>Word Cloud</vt:lpstr>
      <vt:lpstr>Frequent Words</vt:lpstr>
      <vt:lpstr>Plot: Big plot</vt:lpstr>
      <vt:lpstr>Sales vs. Rating</vt:lpstr>
      <vt:lpstr>What feature prompt the Sales/Rating?</vt:lpstr>
      <vt:lpstr>PCA</vt:lpstr>
      <vt:lpstr>K Means</vt:lpstr>
      <vt:lpstr>Outliers</vt:lpstr>
      <vt:lpstr>Feature: Distributors</vt:lpstr>
      <vt:lpstr>Distributors vs. Sales</vt:lpstr>
      <vt:lpstr>Text sentiment analysis methods(nltk)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tweeting</dc:title>
  <cp:lastModifiedBy>Lu Zhang</cp:lastModifiedBy>
  <cp:revision>22</cp:revision>
  <dcterms:modified xsi:type="dcterms:W3CDTF">2016-02-07T11:13:49Z</dcterms:modified>
</cp:coreProperties>
</file>