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0453-EAA0-4E64-B719-6A1EF03CED9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8D2-DA9F-4D23-94E6-F5B619787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0453-EAA0-4E64-B719-6A1EF03CED9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8D2-DA9F-4D23-94E6-F5B619787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0453-EAA0-4E64-B719-6A1EF03CED9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8D2-DA9F-4D23-94E6-F5B619787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0453-EAA0-4E64-B719-6A1EF03CED9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8D2-DA9F-4D23-94E6-F5B619787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0453-EAA0-4E64-B719-6A1EF03CED9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8D2-DA9F-4D23-94E6-F5B619787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0453-EAA0-4E64-B719-6A1EF03CED9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8D2-DA9F-4D23-94E6-F5B619787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0453-EAA0-4E64-B719-6A1EF03CED9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8D2-DA9F-4D23-94E6-F5B619787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0453-EAA0-4E64-B719-6A1EF03CED9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8D2-DA9F-4D23-94E6-F5B619787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0453-EAA0-4E64-B719-6A1EF03CED9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8D2-DA9F-4D23-94E6-F5B619787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0453-EAA0-4E64-B719-6A1EF03CED9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8D2-DA9F-4D23-94E6-F5B619787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0453-EAA0-4E64-B719-6A1EF03CED9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8D2-DA9F-4D23-94E6-F5B619787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90453-EAA0-4E64-B719-6A1EF03CED9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88D2-DA9F-4D23-94E6-F5B619787B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0" y="228600"/>
            <a:ext cx="1828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72,362 articles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1371600"/>
            <a:ext cx="1828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55,085 articles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3658394" y="990600"/>
            <a:ext cx="608806" cy="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3696494" y="2094706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0" y="2438400"/>
            <a:ext cx="1828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261,572</a:t>
            </a:r>
            <a:r>
              <a:rPr lang="en-US" dirty="0" smtClean="0"/>
              <a:t> authors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14800" y="838200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Excluding editorials, comments, letters, news, and retractions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3696494" y="3161506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48000" y="3505200"/>
            <a:ext cx="1905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257,328 authors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4800" y="297180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Algorithmic author sex determination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267200" y="419100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Identify unique authors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3620294" y="4304506"/>
            <a:ext cx="685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0" y="4724400"/>
            <a:ext cx="1905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71,345 unique authors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14800" y="190500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Pull authors from articles</a:t>
            </a:r>
            <a:endParaRPr lang="en-US" sz="1400" dirty="0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3734594" y="5715000"/>
            <a:ext cx="456406" cy="7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048000" y="5943600"/>
            <a:ext cx="1828800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43000" y="5715000"/>
            <a:ext cx="1752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23,639 female authors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81600" y="5715000"/>
            <a:ext cx="1752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47,706 male authors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0" y="3048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 l="25417" t="21481" r="16250" b="63704"/>
          <a:stretch>
            <a:fillRect/>
          </a:stretch>
        </p:blipFill>
        <p:spPr bwMode="auto">
          <a:xfrm>
            <a:off x="381000" y="2590800"/>
            <a:ext cx="8305800" cy="118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2400" y="304800"/>
            <a:ext cx="84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3048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1600"/>
            <a:ext cx="886163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048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886163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048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228600"/>
            <a:ext cx="12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Author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533400"/>
            <a:ext cx="6400800" cy="280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581400"/>
            <a:ext cx="6400800" cy="280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600200" y="3276600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Senior Author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53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Ouyang</dc:creator>
  <cp:lastModifiedBy>David Ouyang</cp:lastModifiedBy>
  <cp:revision>14</cp:revision>
  <dcterms:created xsi:type="dcterms:W3CDTF">2018-01-14T05:26:03Z</dcterms:created>
  <dcterms:modified xsi:type="dcterms:W3CDTF">2018-01-14T20:27:36Z</dcterms:modified>
</cp:coreProperties>
</file>