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AES Major Project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Outline 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952500" y="1778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 programme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VHDL programme ( 2 version): 128bits, 256 bits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 programme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1066800" y="-254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Timing:280k ARM clock cycle per block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 280k * 10ns</a:t>
            </a:r>
          </a:p>
        </p:txBody>
      </p:sp>
      <p:pic>
        <p:nvPicPr>
          <p:cNvPr id="40" name="lis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3427" y="4553108"/>
            <a:ext cx="5497946" cy="4127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VHDL:128 bits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12192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404495" indent="-404495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less resources used </a:t>
            </a:r>
            <a:endParaRPr sz="3458">
              <a:solidFill>
                <a:srgbClr val="FFFFFF"/>
              </a:solidFill>
            </a:endParaRPr>
          </a:p>
          <a:p>
            <a:pPr lvl="0" marL="404495" indent="-404495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more cycled needed</a:t>
            </a:r>
            <a:endParaRPr sz="3458">
              <a:solidFill>
                <a:srgbClr val="FFFFFF"/>
              </a:solidFill>
            </a:endParaRPr>
          </a:p>
          <a:p>
            <a:pPr lvl="0" marL="404495" indent="-404495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Pipeline Design </a:t>
            </a:r>
            <a:endParaRPr sz="3458">
              <a:solidFill>
                <a:srgbClr val="FFFFFF"/>
              </a:solidFill>
            </a:endParaRPr>
          </a:p>
          <a:p>
            <a:pPr lvl="0" marL="404495" indent="-404495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Resource : 15%LUT, 6%FF</a:t>
            </a:r>
            <a:endParaRPr sz="3458">
              <a:solidFill>
                <a:srgbClr val="FFFFFF"/>
              </a:solidFill>
            </a:endParaRPr>
          </a:p>
          <a:p>
            <a:pPr lvl="0" marL="404495" indent="-404495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Timing: Around 2000 ARM clock per block ( ARM clock is 100MHz) — </a:t>
            </a:r>
            <a:r>
              <a:rPr b="1" sz="3458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1920 loop *2000*10ns</a:t>
            </a:r>
            <a:endParaRPr b="1" sz="3458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marL="404495" indent="-404495" defTabSz="531622">
              <a:spcBef>
                <a:spcPts val="3800"/>
              </a:spcBef>
              <a:defRPr sz="1800">
                <a:solidFill>
                  <a:srgbClr val="000000"/>
                </a:solidFill>
              </a:defRPr>
            </a:pPr>
            <a:r>
              <a:rPr sz="3458">
                <a:solidFill>
                  <a:srgbClr val="FFFFFF"/>
                </a:solidFill>
              </a:rPr>
              <a:t>TNS :-1200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VHDL:256bits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952500" y="223520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377825" indent="-377825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more resources used</a:t>
            </a:r>
            <a:endParaRPr sz="3230">
              <a:solidFill>
                <a:srgbClr val="FFFFFF"/>
              </a:solidFill>
            </a:endParaRPr>
          </a:p>
          <a:p>
            <a:pPr lvl="0" marL="377825" indent="-377825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Lesser cycles needed </a:t>
            </a:r>
            <a:endParaRPr sz="3230">
              <a:solidFill>
                <a:srgbClr val="FFFFFF"/>
              </a:solidFill>
            </a:endParaRPr>
          </a:p>
          <a:p>
            <a:pPr lvl="0" marL="377825" indent="-377825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Parallel Design </a:t>
            </a:r>
            <a:endParaRPr sz="3230">
              <a:solidFill>
                <a:srgbClr val="FFFFFF"/>
              </a:solidFill>
            </a:endParaRPr>
          </a:p>
          <a:p>
            <a:pPr lvl="0" marL="377825" indent="-377825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Resources: 22% LUT, 6%FF</a:t>
            </a:r>
            <a:endParaRPr sz="3230">
              <a:solidFill>
                <a:srgbClr val="FFFFFF"/>
              </a:solidFill>
            </a:endParaRPr>
          </a:p>
          <a:p>
            <a:pPr lvl="0" marL="377825" indent="-377825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Timing: Around 2000 ARM clock every 2 blocks ( ARM clock is 100MHz) — </a:t>
            </a:r>
            <a:r>
              <a:rPr b="1" sz="323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{960loop *2000*10ns } save half time</a:t>
            </a:r>
            <a:r>
              <a:rPr sz="3230">
                <a:solidFill>
                  <a:srgbClr val="FFFFFF"/>
                </a:solidFill>
              </a:rPr>
              <a:t> </a:t>
            </a:r>
            <a:endParaRPr sz="3230">
              <a:solidFill>
                <a:srgbClr val="FFFFFF"/>
              </a:solidFill>
            </a:endParaRPr>
          </a:p>
          <a:p>
            <a:pPr lvl="0" marL="377825" indent="-377825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TNS:-800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