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png"/><Relationship Id="rId4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4.png"/><Relationship Id="rId4" Type="http://schemas.openxmlformats.org/officeDocument/2006/relationships/image" Target="../media/image0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3.png"/><Relationship Id="rId4" Type="http://schemas.openxmlformats.org/officeDocument/2006/relationships/image" Target="../media/image0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ALU Design Project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lnSpc>
                <a:spcPct val="90000"/>
              </a:lnSpc>
              <a:spcBef>
                <a:spcPts val="1000"/>
              </a:spcBef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Youzhe Dou, Yulong Wang, Howard Xu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Bit-Slice Simulation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145752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/>
          <p:nvPr/>
        </p:nvSpPr>
        <p:spPr>
          <a:xfrm>
            <a:off x="230325" y="2079525"/>
            <a:ext cx="8839200" cy="14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2514175" y="2782875"/>
            <a:ext cx="654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NOT(A)       AND(A,B)    OR(A,B)    XOR(A,B)</a:t>
            </a:r>
            <a:r>
              <a:rPr lang="en"/>
              <a:t>	ADD(A,B)          SUB(A,B)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Bit-Slice Schematic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538837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Bit-Slice Layout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4"/>
            <a:ext cx="4995217" cy="397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ALU Simulation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500"/>
            <a:ext cx="8839199" cy="13448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259100" y="978775"/>
            <a:ext cx="12570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000: NOT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60801"/>
            <a:ext cx="8839199" cy="111163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219575" y="2730250"/>
            <a:ext cx="12570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001: AND</a:t>
            </a:r>
          </a:p>
        </p:txBody>
      </p:sp>
      <p:sp>
        <p:nvSpPr>
          <p:cNvPr id="134" name="Shape 134"/>
          <p:cNvSpPr/>
          <p:nvPr/>
        </p:nvSpPr>
        <p:spPr>
          <a:xfrm>
            <a:off x="219575" y="1945696"/>
            <a:ext cx="8839200" cy="14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112875" y="3499121"/>
            <a:ext cx="8839200" cy="14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ALU Simulation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259100" y="978775"/>
            <a:ext cx="12570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010: OR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219575" y="2730250"/>
            <a:ext cx="12570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011: XOR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0775"/>
            <a:ext cx="8839199" cy="1102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32250"/>
            <a:ext cx="8839198" cy="109554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/>
          <p:nvPr/>
        </p:nvSpPr>
        <p:spPr>
          <a:xfrm>
            <a:off x="219575" y="2050685"/>
            <a:ext cx="8839200" cy="14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219575" y="3802716"/>
            <a:ext cx="8839200" cy="14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ALU Simulation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259100" y="978775"/>
            <a:ext cx="12570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100: ADD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259100" y="3074700"/>
            <a:ext cx="12570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101: NEG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3699"/>
            <a:ext cx="8520599" cy="1735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37200"/>
            <a:ext cx="8839201" cy="148038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/>
          <p:nvPr/>
        </p:nvSpPr>
        <p:spPr>
          <a:xfrm>
            <a:off x="219575" y="2459904"/>
            <a:ext cx="8839200" cy="14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162567" y="4403288"/>
            <a:ext cx="8839200" cy="14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ALU Simulation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259100" y="978775"/>
            <a:ext cx="12570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110: SUB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8517"/>
            <a:ext cx="8839199" cy="1477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219575" y="2274274"/>
            <a:ext cx="8839200" cy="186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ALU Schematic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5468910" cy="397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ALU Layout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517675" cy="405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Register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ALU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Control Unit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Register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24 bits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Load, clear, increment and shifts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Bit-Slice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Schematic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Layout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24-bit Register File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Simulation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Schematic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Layout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Bit-Slice Schematic</a:t>
            </a: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10387" l="0" r="0" t="3908"/>
          <a:stretch/>
        </p:blipFill>
        <p:spPr>
          <a:xfrm>
            <a:off x="311700" y="1017725"/>
            <a:ext cx="6012965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Bit-Slice Layout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4"/>
            <a:ext cx="3987030" cy="391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Register Simulation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6652871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/>
          <p:nvPr/>
        </p:nvSpPr>
        <p:spPr>
          <a:xfrm>
            <a:off x="1295475" y="2111150"/>
            <a:ext cx="5882400" cy="14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Register Schematic 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4"/>
            <a:ext cx="5534189" cy="397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Register Layout 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68600"/>
            <a:ext cx="468256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ALU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000: AC = NOT(AC)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001: AC = AND (DR1, DR2)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010: AC = OR(DR1, DR2)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011: AC = XOR(DR1, DR2)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100: AC = ADD(DR1, DR2)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101: AC = NEG (two’s complement, DR2)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110: AC = SUB (DR1, DR2)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 = SHR(AC); DR1=SHR(DR1); DR2=SHR(DR2)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 = SHL(AC); DR1=SHL(DR1); DR2=SHL(DR2)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