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F5AEC-7796-493D-84EC-28D26AB6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01ABE-0931-4DE6-942B-8C0EE9C97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68DD0-991F-4234-8A1B-D78F22A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C083-B2B3-473D-BD2B-8870008E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5B328-7348-4708-A8E3-97BDFA36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1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DFFDF-6365-46BD-A1F6-744EED86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B93AF-8E7E-4911-952E-D3A5842BD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4B7F7-BB41-4634-B19D-14A557E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66906-59A5-4340-A8C7-32ED13C2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2CB7E-312E-4005-A59E-5F3964BA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3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47FC1-5F8E-4224-B96C-C0197D539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7EF6B-B4A3-456C-ADBF-511B9867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57859-9821-4435-9CFB-A4078DB6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9079-224F-4758-9CCA-685B897B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7EC3C-715C-4F1E-B915-F0FCDAA8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DCBF-AA3E-4339-B4AE-6C4DB92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7044C-4DC3-4DC9-B5F7-07468BFE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04601-60E8-417F-8846-2F312B1A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16DBD-A4A0-482D-A160-F599FDE8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281A1-0DD3-43FE-B293-EC3318DA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F3095-2A34-47A3-9625-FE3394C5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2586A-4A89-4FF4-BD98-EEE94A70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86337-07A0-4173-BD1F-ABF49C3C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9DB3A-7E7E-428F-B2B7-15EE7BAF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C841A-6433-4BC3-B90A-0DBE8737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01F48-2829-4240-9666-413289D7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F18DB-D8A5-4C4E-B53C-96F7C6C1C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AE9109-88CE-4124-ABF3-81F24844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4ACC3-BE05-4DF0-9024-A34748BA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C9BD9-A5C6-49D9-9502-4E034824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34EAE-3D41-41FA-85F0-6C91B42B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10B66-32B0-4CA2-BC23-111908C9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A172D-C0E3-4B5A-9006-F2A46ED8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0795E-2926-4CA2-B1EC-ED78476A8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2C7DD-4B3B-4CF7-999F-1ACE4011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4437B-FEEC-42DB-BB03-BA2396881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186F9C-2101-4592-A0D2-2DB0D4D5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4888B0-83F9-482E-984D-965713B9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848BB-9987-40A9-BA9D-D951BE2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C3BA-9DA5-488A-AD70-7475A29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02D5DD-96E9-4CAB-8C63-FB00A5B6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9CAA8-A8DD-4A10-B6BF-A638D4ED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ACD47-6E21-4C30-B52F-50E59731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9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D2A149-F388-4E18-8A34-ECC6E1C7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23B0E-8750-40B3-9EA6-28DE4F74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2162F-B093-47C9-A765-08E14EC3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1CE10-9683-44E0-95AE-AD4A6970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0172E-34FB-4113-AFBA-D062D3FE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479C0-BB47-4282-892F-2EAA19F7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D2C88-00C2-424E-A84F-33CCA175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CF79B-08D6-4887-B7F8-CB6CB39D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F383F-5B0C-47B5-8780-3DF36925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4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72DF-50E2-4D63-AD4D-D85E1FF3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318B3-2D96-46D1-869B-B78403C8E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68523-CF9A-4B97-B628-ED0AB896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71971-C836-4C68-9FAA-3D45149F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D088A-63DD-45CD-B96F-BC2E84C5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8DF5B-A4C3-44E7-89A1-2F2BE92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690466-DDE7-413F-AE5F-3943E2FB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18BB5-30DB-4C8A-9CDA-B9FA9105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06D2F-FB5B-4148-B740-3288F6A99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D7B4-F588-4D8E-988B-072CA2BC5D84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6E222-3851-4F0E-924F-C883EA296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41C7D-220F-4A33-8DCA-2C37200F1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726D-DD88-422A-8A8F-E6FA82C26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3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B818F4-7640-489C-83C9-91EB31947700}"/>
              </a:ext>
            </a:extLst>
          </p:cNvPr>
          <p:cNvSpPr txBox="1"/>
          <p:nvPr/>
        </p:nvSpPr>
        <p:spPr>
          <a:xfrm>
            <a:off x="2266950" y="819150"/>
            <a:ext cx="621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 b  c  d  c  b  a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B76E1-95E3-4385-B978-BBAEA7F158A3}"/>
              </a:ext>
            </a:extLst>
          </p:cNvPr>
          <p:cNvSpPr txBox="1"/>
          <p:nvPr/>
        </p:nvSpPr>
        <p:spPr>
          <a:xfrm>
            <a:off x="1319212" y="1895475"/>
            <a:ext cx="752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</a:t>
            </a:r>
          </a:p>
          <a:p>
            <a:r>
              <a:rPr lang="en-US" altLang="zh-CN" sz="4000" dirty="0"/>
              <a:t>b</a:t>
            </a:r>
          </a:p>
          <a:p>
            <a:r>
              <a:rPr lang="en-US" altLang="zh-CN" sz="4000" dirty="0"/>
              <a:t>a</a:t>
            </a:r>
          </a:p>
          <a:p>
            <a:r>
              <a:rPr lang="en-US" altLang="zh-CN" sz="4000" dirty="0"/>
              <a:t>b</a:t>
            </a:r>
          </a:p>
          <a:p>
            <a:r>
              <a:rPr lang="en-US" altLang="zh-CN" sz="4000" dirty="0"/>
              <a:t>c</a:t>
            </a:r>
          </a:p>
          <a:p>
            <a:r>
              <a:rPr lang="en-US" altLang="zh-CN" sz="4000" dirty="0"/>
              <a:t>c</a:t>
            </a:r>
          </a:p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6A0DE-47B0-4FC0-BA9B-979798F53925}"/>
              </a:ext>
            </a:extLst>
          </p:cNvPr>
          <p:cNvSpPr txBox="1"/>
          <p:nvPr/>
        </p:nvSpPr>
        <p:spPr>
          <a:xfrm>
            <a:off x="1714500" y="1293882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0  0  0  0  0  0  0  0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EB4530-0796-4B83-B27B-7C1B944B13C8}"/>
              </a:ext>
            </a:extLst>
          </p:cNvPr>
          <p:cNvSpPr txBox="1"/>
          <p:nvPr/>
        </p:nvSpPr>
        <p:spPr>
          <a:xfrm>
            <a:off x="1714500" y="1946136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0  0  0  1  1  1  1  1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7B4972-0BA7-4CC3-894F-5AB56A88D793}"/>
              </a:ext>
            </a:extLst>
          </p:cNvPr>
          <p:cNvCxnSpPr/>
          <p:nvPr/>
        </p:nvCxnSpPr>
        <p:spPr>
          <a:xfrm>
            <a:off x="1319212" y="1438275"/>
            <a:ext cx="59959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4410DD-07FB-4F5D-ADF1-C3DD6041F777}"/>
              </a:ext>
            </a:extLst>
          </p:cNvPr>
          <p:cNvCxnSpPr>
            <a:cxnSpLocks/>
          </p:cNvCxnSpPr>
          <p:nvPr/>
        </p:nvCxnSpPr>
        <p:spPr>
          <a:xfrm>
            <a:off x="1771650" y="695325"/>
            <a:ext cx="57150" cy="56013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5AD99C6-E23B-46C2-B31B-D9777DA01C01}"/>
              </a:ext>
            </a:extLst>
          </p:cNvPr>
          <p:cNvSpPr txBox="1"/>
          <p:nvPr/>
        </p:nvSpPr>
        <p:spPr>
          <a:xfrm>
            <a:off x="1714500" y="2551719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0  0  1  1  1  1  2  2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F76F76-531E-4264-A8AA-162FA9575620}"/>
              </a:ext>
            </a:extLst>
          </p:cNvPr>
          <p:cNvSpPr txBox="1"/>
          <p:nvPr/>
        </p:nvSpPr>
        <p:spPr>
          <a:xfrm>
            <a:off x="1714500" y="3111221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0  1  1  1  1  1  2  3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BD0F7C-BCB2-4DE5-BD04-4B41243D5F40}"/>
              </a:ext>
            </a:extLst>
          </p:cNvPr>
          <p:cNvSpPr txBox="1"/>
          <p:nvPr/>
        </p:nvSpPr>
        <p:spPr>
          <a:xfrm>
            <a:off x="1714500" y="3716804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0  1  2  2  2  2  2  2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037CA17-9317-4545-A78B-4E386A24B353}"/>
              </a:ext>
            </a:extLst>
          </p:cNvPr>
          <p:cNvSpPr txBox="1"/>
          <p:nvPr/>
        </p:nvSpPr>
        <p:spPr>
          <a:xfrm>
            <a:off x="1714500" y="4298856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0  1  2  3  3  3  3  3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91F575-4C63-440D-A943-349DB75FA8AF}"/>
              </a:ext>
            </a:extLst>
          </p:cNvPr>
          <p:cNvSpPr txBox="1"/>
          <p:nvPr/>
        </p:nvSpPr>
        <p:spPr>
          <a:xfrm>
            <a:off x="1714500" y="4943825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0  1  2  3  3  4  4  4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DD5476-DA21-4E33-B47B-27E7E6BDC3CF}"/>
              </a:ext>
            </a:extLst>
          </p:cNvPr>
          <p:cNvSpPr txBox="1"/>
          <p:nvPr/>
        </p:nvSpPr>
        <p:spPr>
          <a:xfrm>
            <a:off x="1714500" y="5564118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0  1  2  3  3  4  4  5</a:t>
            </a:r>
          </a:p>
        </p:txBody>
      </p:sp>
    </p:spTree>
    <p:extLst>
      <p:ext uri="{BB962C8B-B14F-4D97-AF65-F5344CB8AC3E}">
        <p14:creationId xmlns:p14="http://schemas.microsoft.com/office/powerpoint/2010/main" val="316925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B818F4-7640-489C-83C9-91EB31947700}"/>
              </a:ext>
            </a:extLst>
          </p:cNvPr>
          <p:cNvSpPr txBox="1"/>
          <p:nvPr/>
        </p:nvSpPr>
        <p:spPr>
          <a:xfrm>
            <a:off x="2266950" y="819150"/>
            <a:ext cx="621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 b  c  d  c  b  a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B76E1-95E3-4385-B978-BBAEA7F158A3}"/>
              </a:ext>
            </a:extLst>
          </p:cNvPr>
          <p:cNvSpPr txBox="1"/>
          <p:nvPr/>
        </p:nvSpPr>
        <p:spPr>
          <a:xfrm>
            <a:off x="1319212" y="1895475"/>
            <a:ext cx="752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</a:t>
            </a:r>
          </a:p>
          <a:p>
            <a:r>
              <a:rPr lang="en-US" altLang="zh-CN" sz="4000" dirty="0"/>
              <a:t>b</a:t>
            </a:r>
          </a:p>
          <a:p>
            <a:r>
              <a:rPr lang="en-US" altLang="zh-CN" sz="4000" dirty="0"/>
              <a:t>a</a:t>
            </a:r>
          </a:p>
          <a:p>
            <a:r>
              <a:rPr lang="en-US" altLang="zh-CN" sz="4000" dirty="0"/>
              <a:t>b</a:t>
            </a:r>
          </a:p>
          <a:p>
            <a:r>
              <a:rPr lang="en-US" altLang="zh-CN" sz="4000" dirty="0"/>
              <a:t>c</a:t>
            </a:r>
          </a:p>
          <a:p>
            <a:r>
              <a:rPr lang="en-US" altLang="zh-CN" sz="4000" dirty="0"/>
              <a:t>c</a:t>
            </a:r>
          </a:p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6A0DE-47B0-4FC0-BA9B-979798F53925}"/>
              </a:ext>
            </a:extLst>
          </p:cNvPr>
          <p:cNvSpPr txBox="1"/>
          <p:nvPr/>
        </p:nvSpPr>
        <p:spPr>
          <a:xfrm>
            <a:off x="1714500" y="1293882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0  0  0  0  0  0  0  0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EB4530-0796-4B83-B27B-7C1B944B13C8}"/>
              </a:ext>
            </a:extLst>
          </p:cNvPr>
          <p:cNvSpPr txBox="1"/>
          <p:nvPr/>
        </p:nvSpPr>
        <p:spPr>
          <a:xfrm>
            <a:off x="1714500" y="1946136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0  0  0  1  1  1  1  1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7B4972-0BA7-4CC3-894F-5AB56A88D793}"/>
              </a:ext>
            </a:extLst>
          </p:cNvPr>
          <p:cNvCxnSpPr/>
          <p:nvPr/>
        </p:nvCxnSpPr>
        <p:spPr>
          <a:xfrm>
            <a:off x="1319212" y="1438275"/>
            <a:ext cx="59959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4410DD-07FB-4F5D-ADF1-C3DD6041F777}"/>
              </a:ext>
            </a:extLst>
          </p:cNvPr>
          <p:cNvCxnSpPr>
            <a:cxnSpLocks/>
          </p:cNvCxnSpPr>
          <p:nvPr/>
        </p:nvCxnSpPr>
        <p:spPr>
          <a:xfrm>
            <a:off x="1771650" y="695325"/>
            <a:ext cx="57150" cy="56013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5AD99C6-E23B-46C2-B31B-D9777DA01C01}"/>
              </a:ext>
            </a:extLst>
          </p:cNvPr>
          <p:cNvSpPr txBox="1"/>
          <p:nvPr/>
        </p:nvSpPr>
        <p:spPr>
          <a:xfrm>
            <a:off x="1714500" y="2551719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0  0  1  1  1  1  2  2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F76F76-531E-4264-A8AA-162FA9575620}"/>
              </a:ext>
            </a:extLst>
          </p:cNvPr>
          <p:cNvSpPr txBox="1"/>
          <p:nvPr/>
        </p:nvSpPr>
        <p:spPr>
          <a:xfrm>
            <a:off x="1714500" y="3111221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0  1  1  1  1  1  2  3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BD0F7C-BCB2-4DE5-BD04-4B41243D5F40}"/>
              </a:ext>
            </a:extLst>
          </p:cNvPr>
          <p:cNvSpPr txBox="1"/>
          <p:nvPr/>
        </p:nvSpPr>
        <p:spPr>
          <a:xfrm>
            <a:off x="1714500" y="3716804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0  1  2  2  2  2  2  2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037CA17-9317-4545-A78B-4E386A24B353}"/>
              </a:ext>
            </a:extLst>
          </p:cNvPr>
          <p:cNvSpPr txBox="1"/>
          <p:nvPr/>
        </p:nvSpPr>
        <p:spPr>
          <a:xfrm>
            <a:off x="1714500" y="4298856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0  1  2  3  3  3  3  3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91F575-4C63-440D-A943-349DB75FA8AF}"/>
              </a:ext>
            </a:extLst>
          </p:cNvPr>
          <p:cNvSpPr txBox="1"/>
          <p:nvPr/>
        </p:nvSpPr>
        <p:spPr>
          <a:xfrm>
            <a:off x="1714500" y="4943825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0  1  2  3  3  4  4  4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DD5476-DA21-4E33-B47B-27E7E6BDC3CF}"/>
              </a:ext>
            </a:extLst>
          </p:cNvPr>
          <p:cNvSpPr txBox="1"/>
          <p:nvPr/>
        </p:nvSpPr>
        <p:spPr>
          <a:xfrm>
            <a:off x="1714500" y="5564118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0  1  2  3  3  4  4  5</a:t>
            </a:r>
          </a:p>
        </p:txBody>
      </p:sp>
    </p:spTree>
    <p:extLst>
      <p:ext uri="{BB962C8B-B14F-4D97-AF65-F5344CB8AC3E}">
        <p14:creationId xmlns:p14="http://schemas.microsoft.com/office/powerpoint/2010/main" val="3919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577F1F-4D75-4981-B49E-9B6503C8F0BE}"/>
              </a:ext>
            </a:extLst>
          </p:cNvPr>
          <p:cNvSpPr/>
          <p:nvPr/>
        </p:nvSpPr>
        <p:spPr>
          <a:xfrm>
            <a:off x="1990725" y="962619"/>
            <a:ext cx="4400550" cy="344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3FCE00-D547-46C1-8FC5-72A46D0D1351}"/>
              </a:ext>
            </a:extLst>
          </p:cNvPr>
          <p:cNvSpPr txBox="1"/>
          <p:nvPr/>
        </p:nvSpPr>
        <p:spPr>
          <a:xfrm>
            <a:off x="7362825" y="123825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</a:t>
            </a:r>
            <a:r>
              <a:rPr lang="en-US" altLang="zh-CN" dirty="0" err="1"/>
              <a:t>d,m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275151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C05BA39-5DE7-47E0-B41C-A5024F311F49}"/>
              </a:ext>
            </a:extLst>
          </p:cNvPr>
          <p:cNvGrpSpPr/>
          <p:nvPr/>
        </p:nvGrpSpPr>
        <p:grpSpPr>
          <a:xfrm>
            <a:off x="3390900" y="1086444"/>
            <a:ext cx="4400550" cy="3448050"/>
            <a:chOff x="6096000" y="1181694"/>
            <a:chExt cx="4400550" cy="34480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EE5D58-4CE9-46A9-814B-6841E27345E2}"/>
                </a:ext>
              </a:extLst>
            </p:cNvPr>
            <p:cNvSpPr/>
            <p:nvPr/>
          </p:nvSpPr>
          <p:spPr>
            <a:xfrm>
              <a:off x="6096000" y="1181694"/>
              <a:ext cx="4400550" cy="344805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76653DB-A421-413F-ABDE-50D642CF4D1D}"/>
                </a:ext>
              </a:extLst>
            </p:cNvPr>
            <p:cNvSpPr/>
            <p:nvPr/>
          </p:nvSpPr>
          <p:spPr>
            <a:xfrm>
              <a:off x="6096000" y="1181694"/>
              <a:ext cx="4400550" cy="248602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B8B2B76-8266-42C2-9EE0-B00FA183C076}"/>
              </a:ext>
            </a:extLst>
          </p:cNvPr>
          <p:cNvSpPr/>
          <p:nvPr/>
        </p:nvSpPr>
        <p:spPr>
          <a:xfrm>
            <a:off x="6829425" y="3572469"/>
            <a:ext cx="962025" cy="962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670C737-81CE-424D-AD37-F191C85F86CA}"/>
              </a:ext>
            </a:extLst>
          </p:cNvPr>
          <p:cNvSpPr/>
          <p:nvPr/>
        </p:nvSpPr>
        <p:spPr>
          <a:xfrm>
            <a:off x="7620000" y="2114550"/>
            <a:ext cx="962025" cy="49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9C5D9A-C1C2-45AF-9D68-8F121A35A165}"/>
              </a:ext>
            </a:extLst>
          </p:cNvPr>
          <p:cNvSpPr txBox="1"/>
          <p:nvPr/>
        </p:nvSpPr>
        <p:spPr>
          <a:xfrm>
            <a:off x="8772525" y="211455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</a:t>
            </a:r>
            <a:r>
              <a:rPr lang="en-US" altLang="zh-CN" dirty="0"/>
              <a:t>d2,m-1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212980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550180-0551-4081-ACAB-A99283DF7B46}"/>
              </a:ext>
            </a:extLst>
          </p:cNvPr>
          <p:cNvSpPr/>
          <p:nvPr/>
        </p:nvSpPr>
        <p:spPr>
          <a:xfrm>
            <a:off x="1990725" y="962619"/>
            <a:ext cx="4400550" cy="344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DA3782-4A30-4209-B6D1-B9CEEFEC49A2}"/>
              </a:ext>
            </a:extLst>
          </p:cNvPr>
          <p:cNvSpPr/>
          <p:nvPr/>
        </p:nvSpPr>
        <p:spPr>
          <a:xfrm>
            <a:off x="5424488" y="3428999"/>
            <a:ext cx="962025" cy="962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BF46B5-2F83-47CA-A37A-00CDE20FF236}"/>
              </a:ext>
            </a:extLst>
          </p:cNvPr>
          <p:cNvSpPr/>
          <p:nvPr/>
        </p:nvSpPr>
        <p:spPr>
          <a:xfrm>
            <a:off x="1990725" y="942975"/>
            <a:ext cx="3448050" cy="344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744264B9-F7CE-497C-8BD1-C86EBD15EEF8}"/>
              </a:ext>
            </a:extLst>
          </p:cNvPr>
          <p:cNvSpPr/>
          <p:nvPr/>
        </p:nvSpPr>
        <p:spPr>
          <a:xfrm>
            <a:off x="3638550" y="4181475"/>
            <a:ext cx="285750" cy="96202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3327D-B3C1-46CD-9520-57C3BBA9F075}"/>
              </a:ext>
            </a:extLst>
          </p:cNvPr>
          <p:cNvSpPr txBox="1"/>
          <p:nvPr/>
        </p:nvSpPr>
        <p:spPr>
          <a:xfrm>
            <a:off x="2514600" y="5191126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</a:t>
            </a:r>
            <a:r>
              <a:rPr lang="en-US" altLang="zh-CN" dirty="0"/>
              <a:t>d1,m</a:t>
            </a:r>
            <a:r>
              <a:rPr lang="zh-CN" altLang="en-US" dirty="0"/>
              <a:t>行</a:t>
            </a:r>
            <a:r>
              <a:rPr lang="en-US" altLang="zh-CN" dirty="0"/>
              <a:t>n-1</a:t>
            </a:r>
            <a:r>
              <a:rPr lang="zh-CN" altLang="en-US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94631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550180-0551-4081-ACAB-A99283DF7B46}"/>
              </a:ext>
            </a:extLst>
          </p:cNvPr>
          <p:cNvSpPr/>
          <p:nvPr/>
        </p:nvSpPr>
        <p:spPr>
          <a:xfrm>
            <a:off x="1990725" y="942975"/>
            <a:ext cx="4400550" cy="3448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DA3782-4A30-4209-B6D1-B9CEEFEC49A2}"/>
              </a:ext>
            </a:extLst>
          </p:cNvPr>
          <p:cNvSpPr/>
          <p:nvPr/>
        </p:nvSpPr>
        <p:spPr>
          <a:xfrm>
            <a:off x="5429250" y="3429000"/>
            <a:ext cx="962025" cy="962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52DD03-0FEA-4D91-8C40-9AF589A42D2A}"/>
              </a:ext>
            </a:extLst>
          </p:cNvPr>
          <p:cNvSpPr/>
          <p:nvPr/>
        </p:nvSpPr>
        <p:spPr>
          <a:xfrm>
            <a:off x="1990725" y="942975"/>
            <a:ext cx="4400550" cy="24860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BF46B5-2F83-47CA-A37A-00CDE20FF236}"/>
              </a:ext>
            </a:extLst>
          </p:cNvPr>
          <p:cNvSpPr/>
          <p:nvPr/>
        </p:nvSpPr>
        <p:spPr>
          <a:xfrm>
            <a:off x="1990725" y="952500"/>
            <a:ext cx="3438525" cy="343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1825DED-8B5D-4BA5-8B93-6DDEE50CF32E}"/>
              </a:ext>
            </a:extLst>
          </p:cNvPr>
          <p:cNvCxnSpPr/>
          <p:nvPr/>
        </p:nvCxnSpPr>
        <p:spPr>
          <a:xfrm>
            <a:off x="6096000" y="388620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CB33A46-23E4-4AAB-89BB-380763CE7505}"/>
              </a:ext>
            </a:extLst>
          </p:cNvPr>
          <p:cNvSpPr txBox="1"/>
          <p:nvPr/>
        </p:nvSpPr>
        <p:spPr>
          <a:xfrm>
            <a:off x="7181850" y="3695700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[m][n]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C7DDF7-61CD-432B-8521-E1CF86CB025A}"/>
              </a:ext>
            </a:extLst>
          </p:cNvPr>
          <p:cNvCxnSpPr/>
          <p:nvPr/>
        </p:nvCxnSpPr>
        <p:spPr>
          <a:xfrm flipV="1">
            <a:off x="6305550" y="2647950"/>
            <a:ext cx="74295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89FAAC3-64B6-41F2-9E5D-DEB6921693A8}"/>
              </a:ext>
            </a:extLst>
          </p:cNvPr>
          <p:cNvSpPr txBox="1"/>
          <p:nvPr/>
        </p:nvSpPr>
        <p:spPr>
          <a:xfrm>
            <a:off x="7181850" y="248602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[m-1][n]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7487C00-C67E-4AAA-BA99-6E35588CEBAC}"/>
              </a:ext>
            </a:extLst>
          </p:cNvPr>
          <p:cNvCxnSpPr>
            <a:cxnSpLocks/>
          </p:cNvCxnSpPr>
          <p:nvPr/>
        </p:nvCxnSpPr>
        <p:spPr>
          <a:xfrm>
            <a:off x="4495800" y="3429000"/>
            <a:ext cx="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D3A94C-777D-4A2E-8A40-2109FC720A2D}"/>
              </a:ext>
            </a:extLst>
          </p:cNvPr>
          <p:cNvCxnSpPr/>
          <p:nvPr/>
        </p:nvCxnSpPr>
        <p:spPr>
          <a:xfrm>
            <a:off x="4905375" y="4162425"/>
            <a:ext cx="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059E11A-BC4C-441F-9A68-2F69E6980181}"/>
              </a:ext>
            </a:extLst>
          </p:cNvPr>
          <p:cNvSpPr txBox="1"/>
          <p:nvPr/>
        </p:nvSpPr>
        <p:spPr>
          <a:xfrm>
            <a:off x="4324350" y="5046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[m][n-1]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278568-D11E-4528-A106-2F0055A23F1D}"/>
              </a:ext>
            </a:extLst>
          </p:cNvPr>
          <p:cNvSpPr/>
          <p:nvPr/>
        </p:nvSpPr>
        <p:spPr>
          <a:xfrm>
            <a:off x="1990724" y="934998"/>
            <a:ext cx="3438524" cy="24940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67C700-96F1-44C7-866D-6DA0270FA0C5}"/>
              </a:ext>
            </a:extLst>
          </p:cNvPr>
          <p:cNvSpPr/>
          <p:nvPr/>
        </p:nvSpPr>
        <p:spPr>
          <a:xfrm>
            <a:off x="5429249" y="2647950"/>
            <a:ext cx="962023" cy="781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6C3F5F4-3FA1-40B8-A021-7B8C04547440}"/>
              </a:ext>
            </a:extLst>
          </p:cNvPr>
          <p:cNvSpPr/>
          <p:nvPr/>
        </p:nvSpPr>
        <p:spPr>
          <a:xfrm>
            <a:off x="4495800" y="3428998"/>
            <a:ext cx="933440" cy="9620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59A8BB-F9F1-4D85-9822-6A08AB09EA1C}"/>
              </a:ext>
            </a:extLst>
          </p:cNvPr>
          <p:cNvSpPr txBox="1"/>
          <p:nvPr/>
        </p:nvSpPr>
        <p:spPr>
          <a:xfrm>
            <a:off x="6505573" y="5038725"/>
            <a:ext cx="461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</a:rPr>
              <a:t>dp</a:t>
            </a:r>
            <a:r>
              <a:rPr lang="en-US" altLang="zh-CN" sz="2000" dirty="0">
                <a:solidFill>
                  <a:schemeClr val="accent1"/>
                </a:solidFill>
              </a:rPr>
              <a:t>[m][n] = max{</a:t>
            </a:r>
            <a:r>
              <a:rPr lang="en-US" altLang="zh-CN" sz="2000" dirty="0" err="1">
                <a:solidFill>
                  <a:schemeClr val="accent1"/>
                </a:solidFill>
              </a:rPr>
              <a:t>dp</a:t>
            </a:r>
            <a:r>
              <a:rPr lang="en-US" altLang="zh-CN" sz="2000" dirty="0">
                <a:solidFill>
                  <a:schemeClr val="accent1"/>
                </a:solidFill>
              </a:rPr>
              <a:t>[m-1][n], </a:t>
            </a:r>
            <a:r>
              <a:rPr lang="en-US" altLang="zh-CN" sz="2000" dirty="0" err="1">
                <a:solidFill>
                  <a:schemeClr val="accent1"/>
                </a:solidFill>
              </a:rPr>
              <a:t>dp</a:t>
            </a:r>
            <a:r>
              <a:rPr lang="en-US" altLang="zh-CN" sz="2000" dirty="0">
                <a:solidFill>
                  <a:schemeClr val="accent1"/>
                </a:solidFill>
              </a:rPr>
              <a:t>[m][n-1]}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1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216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doudo</dc:creator>
  <cp:lastModifiedBy> </cp:lastModifiedBy>
  <cp:revision>6</cp:revision>
  <dcterms:created xsi:type="dcterms:W3CDTF">2020-08-11T08:12:26Z</dcterms:created>
  <dcterms:modified xsi:type="dcterms:W3CDTF">2020-08-11T09:48:53Z</dcterms:modified>
</cp:coreProperties>
</file>