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0" r:id="rId2"/>
    <p:sldId id="324" r:id="rId3"/>
    <p:sldId id="327" r:id="rId4"/>
    <p:sldId id="32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228" y="-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AULA 01 - Apresentação do Curso de Informática - PowerPoin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82" t="15134" r="12054" b="9405"/>
          <a:stretch/>
        </p:blipFill>
        <p:spPr>
          <a:xfrm>
            <a:off x="0" y="0"/>
            <a:ext cx="12192000" cy="674914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923504" y="3374571"/>
            <a:ext cx="7109138" cy="14163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635725" y="3407004"/>
            <a:ext cx="4461479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60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Introdução</a:t>
            </a:r>
          </a:p>
          <a:p>
            <a:pPr algn="ctr"/>
            <a:r>
              <a:rPr lang="pt-BR" sz="6000" b="1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Windows</a:t>
            </a:r>
            <a:endParaRPr lang="pt-BR" sz="60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135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AREA DE TRABALH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58" y="137565"/>
            <a:ext cx="11304574" cy="544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7332796" y="692696"/>
            <a:ext cx="3142184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ÁREA DE TRABALHO </a:t>
            </a:r>
            <a:br>
              <a:rPr lang="pt-BR" sz="2400" b="1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pt-BR" sz="2400" b="1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 </a:t>
            </a:r>
            <a:br>
              <a:rPr lang="pt-BR" sz="2400" b="1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pt-BR" sz="2400" b="1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DESKTOP</a:t>
            </a:r>
            <a:endParaRPr lang="pt-BR" sz="2400" b="1" dirty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566876" y="2348880"/>
            <a:ext cx="3142184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ÍCONES</a:t>
            </a:r>
            <a:endParaRPr lang="pt-BR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4" descr="Resultado de imagem para setas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892636" y="2420888"/>
            <a:ext cx="1367705" cy="70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m para setas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22980" y="4591938"/>
            <a:ext cx="1026098" cy="53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6464938" y="3506528"/>
            <a:ext cx="3142184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BARRA DE TAREFAS</a:t>
            </a:r>
            <a:endParaRPr lang="pt-BR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53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sultado de imagem para pastas computad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35" y="1340768"/>
            <a:ext cx="4032448" cy="30243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atalho computado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38"/>
          <a:stretch/>
        </p:blipFill>
        <p:spPr bwMode="auto">
          <a:xfrm>
            <a:off x="7971885" y="1340768"/>
            <a:ext cx="2968977" cy="26828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199455" y="332656"/>
            <a:ext cx="3840428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PASTA</a:t>
            </a:r>
            <a:endParaRPr lang="pt-BR" sz="2400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299810" y="370384"/>
            <a:ext cx="3840428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ATALHO</a:t>
            </a:r>
            <a:endParaRPr lang="pt-BR" sz="2400" b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58811" y="4653137"/>
            <a:ext cx="38122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B050"/>
                </a:solidFill>
              </a:rPr>
              <a:t>Utilizado para organizar </a:t>
            </a:r>
          </a:p>
          <a:p>
            <a:pPr algn="ctr"/>
            <a:r>
              <a:rPr lang="pt-BR" sz="2400" b="1" dirty="0" smtClean="0">
                <a:solidFill>
                  <a:srgbClr val="00B050"/>
                </a:solidFill>
              </a:rPr>
              <a:t>arquivos no computar</a:t>
            </a:r>
            <a:endParaRPr lang="pt-BR" sz="2400" b="1" dirty="0">
              <a:solidFill>
                <a:srgbClr val="00B05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175244" y="4653137"/>
            <a:ext cx="46570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Pastas ou Arquivos com Seta, </a:t>
            </a:r>
          </a:p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indica que é um atalho</a:t>
            </a:r>
            <a:endParaRPr lang="pt-BR" sz="2400" b="1" dirty="0">
              <a:solidFill>
                <a:srgbClr val="FF0000"/>
              </a:solidFill>
            </a:endParaRPr>
          </a:p>
        </p:txBody>
      </p:sp>
      <p:pic>
        <p:nvPicPr>
          <p:cNvPr id="9" name="Picture 4" descr="Resultado de imagem para setas 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74376" y="1347031"/>
            <a:ext cx="1026098" cy="53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m para setas 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729112" y="1347031"/>
            <a:ext cx="1026098" cy="53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63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8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2027</TotalTime>
  <Words>28</Words>
  <Application>Microsoft Office PowerPoint</Application>
  <PresentationFormat>Personalizar</PresentationFormat>
  <Paragraphs>11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Trilha de Vapor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mark1</dc:title>
  <dc:creator>CECAPI_INFOR</dc:creator>
  <cp:lastModifiedBy>Microsoft</cp:lastModifiedBy>
  <cp:revision>106</cp:revision>
  <dcterms:created xsi:type="dcterms:W3CDTF">2019-08-06T11:28:57Z</dcterms:created>
  <dcterms:modified xsi:type="dcterms:W3CDTF">2021-02-18T18:26:18Z</dcterms:modified>
</cp:coreProperties>
</file>