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300" r:id="rId3"/>
    <p:sldId id="301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6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4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8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18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62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71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497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39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7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18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53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64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4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6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7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49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3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7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53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4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9492A-CDD2-4B3D-B9AE-0BA6FE3C4990}" type="datetimeFigureOut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18/02/2021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EDB3-F4C7-41C1-A543-7D4FAA7AADB7}" type="slidenum">
              <a:rPr lang="pt-BR" smtClean="0">
                <a:solidFill>
                  <a:srgbClr val="F0A22E">
                    <a:shade val="75000"/>
                  </a:srgbClr>
                </a:solidFill>
              </a:rPr>
              <a:pPr/>
              <a:t>‹nº›</a:t>
            </a:fld>
            <a:endParaRPr lang="pt-BR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4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 idx="4294967295"/>
          </p:nvPr>
        </p:nvSpPr>
        <p:spPr>
          <a:xfrm>
            <a:off x="1619672" y="3356992"/>
            <a:ext cx="6552728" cy="122237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b="1" dirty="0" smtClean="0"/>
              <a:t>INFORMÁTICA</a:t>
            </a:r>
            <a:br>
              <a:rPr lang="pt-BR" sz="6000" b="1" dirty="0" smtClean="0"/>
            </a:br>
            <a:r>
              <a:rPr lang="pt-BR" sz="49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WINDOWS</a:t>
            </a:r>
            <a:endParaRPr lang="pt-BR" sz="49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0" y="6165850"/>
            <a:ext cx="6624638" cy="692150"/>
          </a:xfrm>
          <a:solidFill>
            <a:srgbClr val="FF0000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 smtClean="0">
                <a:solidFill>
                  <a:schemeClr val="bg1"/>
                </a:solidFill>
              </a:rPr>
              <a:t>Prof. </a:t>
            </a:r>
            <a:r>
              <a:rPr lang="pt-BR" b="1" dirty="0" err="1" smtClean="0">
                <a:solidFill>
                  <a:schemeClr val="bg1"/>
                </a:solidFill>
              </a:rPr>
              <a:t>Doval</a:t>
            </a:r>
            <a:r>
              <a:rPr lang="pt-BR" b="1" dirty="0" smtClean="0">
                <a:solidFill>
                  <a:schemeClr val="bg1"/>
                </a:solidFill>
              </a:rPr>
              <a:t> Silva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3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AREA DE TRABAL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44000" cy="662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868144" y="692696"/>
            <a:ext cx="3142184" cy="838200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ÁREA DE TRABALHO </a:t>
            </a:r>
            <a:br>
              <a:rPr lang="pt-BR" sz="24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t-BR" sz="24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 </a:t>
            </a:r>
            <a:br>
              <a:rPr lang="pt-BR" sz="24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t-BR" sz="24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DESKTOP</a:t>
            </a:r>
            <a:endParaRPr lang="pt-BR" sz="24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323528" y="764704"/>
            <a:ext cx="8424862" cy="5472113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4000" b="1" dirty="0" smtClean="0">
                <a:latin typeface="Candara" pitchFamily="34" charset="0"/>
              </a:rPr>
              <a:t>	</a:t>
            </a:r>
            <a:endParaRPr lang="pt-BR" sz="4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102224" y="2348880"/>
            <a:ext cx="314218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ÍCONES</a:t>
            </a:r>
            <a:endParaRPr lang="pt-BR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8" name="Picture 4" descr="Resultado de imagem para setas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427984" y="2420888"/>
            <a:ext cx="1367705" cy="70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setas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82652" y="5619049"/>
            <a:ext cx="1367705" cy="70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4895089" y="4437112"/>
            <a:ext cx="314218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BARRA DE TAREFAS</a:t>
            </a:r>
            <a:endParaRPr lang="pt-BR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</TotalTime>
  <Words>12</Words>
  <Application>Microsoft Office PowerPoint</Application>
  <PresentationFormat>Apresentação na tela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4" baseType="lpstr">
      <vt:lpstr>Tema do Office</vt:lpstr>
      <vt:lpstr>1_Tema do Office</vt:lpstr>
      <vt:lpstr>INFORMÁTICA INTRODUÇÃO WINDOWS</vt:lpstr>
      <vt:lpstr>ÁREA DE TRABALHO  OU  DESKTOP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ASSISTENTE ADMINISTRATIVO</dc:title>
  <dc:creator>alunos</dc:creator>
  <cp:lastModifiedBy>Microsoft</cp:lastModifiedBy>
  <cp:revision>179</cp:revision>
  <dcterms:created xsi:type="dcterms:W3CDTF">2012-09-08T09:30:12Z</dcterms:created>
  <dcterms:modified xsi:type="dcterms:W3CDTF">2021-02-18T18:04:28Z</dcterms:modified>
</cp:coreProperties>
</file>