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79" r:id="rId2"/>
    <p:sldId id="345" r:id="rId3"/>
    <p:sldId id="367" r:id="rId4"/>
    <p:sldId id="346" r:id="rId5"/>
    <p:sldId id="364" r:id="rId6"/>
    <p:sldId id="362" r:id="rId7"/>
    <p:sldId id="348" r:id="rId8"/>
    <p:sldId id="349" r:id="rId9"/>
    <p:sldId id="366" r:id="rId10"/>
    <p:sldId id="353" r:id="rId11"/>
    <p:sldId id="351" r:id="rId12"/>
    <p:sldId id="361" r:id="rId13"/>
    <p:sldId id="352" r:id="rId14"/>
    <p:sldId id="360" r:id="rId15"/>
    <p:sldId id="354" r:id="rId16"/>
    <p:sldId id="358" r:id="rId17"/>
    <p:sldId id="356" r:id="rId18"/>
    <p:sldId id="357" r:id="rId19"/>
    <p:sldId id="359" r:id="rId20"/>
    <p:sldId id="368" r:id="rId21"/>
    <p:sldId id="369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006600"/>
    <a:srgbClr val="3B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76" autoAdjust="0"/>
    <p:restoredTop sz="97842" autoAdjust="0"/>
  </p:normalViewPr>
  <p:slideViewPr>
    <p:cSldViewPr>
      <p:cViewPr varScale="1">
        <p:scale>
          <a:sx n="112" d="100"/>
          <a:sy n="112" d="100"/>
        </p:scale>
        <p:origin x="120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051E-2B27-48FE-ADC5-51B7909F751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028F-F738-4558-9BC4-C812061F8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3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0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A4-6630-4C78-8953-594CC4FB3BDE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4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472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6304" y="1038553"/>
            <a:ext cx="797718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MICROSOFT WORD</a:t>
            </a:r>
            <a:r>
              <a:rPr lang="pt-BR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2010</a:t>
            </a:r>
          </a:p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Carlos Eduardo</a:t>
            </a:r>
            <a:endParaRPr lang="pt-BR" alt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007472" y="3747854"/>
            <a:ext cx="797718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AULA 01-02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218" name="Picture 2" descr="C:\Users\Alice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0742"/>
            <a:ext cx="3168352" cy="3168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721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Teclas de Atalhos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CTRL+C – </a:t>
            </a:r>
            <a:r>
              <a:rPr lang="pt-BR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Copiar</a:t>
            </a:r>
          </a:p>
          <a:p>
            <a:r>
              <a:rPr lang="pt-BR" sz="5400" b="1" dirty="0" smtClean="0"/>
              <a:t>CTRL+V </a:t>
            </a:r>
            <a:r>
              <a:rPr lang="pt-BR" sz="5400" b="1" dirty="0"/>
              <a:t>– </a:t>
            </a:r>
            <a:r>
              <a:rPr lang="pt-BR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Colar</a:t>
            </a:r>
          </a:p>
          <a:p>
            <a:r>
              <a:rPr lang="pt-BR" sz="5400" b="1" dirty="0"/>
              <a:t>CTRL+X– </a:t>
            </a:r>
            <a:r>
              <a:rPr lang="pt-BR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Recortar</a:t>
            </a:r>
          </a:p>
          <a:p>
            <a:endParaRPr lang="pt-BR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988" y="5026773"/>
            <a:ext cx="3768499" cy="149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6969529" y="3797576"/>
            <a:ext cx="110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agem 5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0961">
            <a:off x="6488844" y="4195893"/>
            <a:ext cx="337487" cy="16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/>
          <p:cNvSpPr/>
          <p:nvPr/>
        </p:nvSpPr>
        <p:spPr>
          <a:xfrm>
            <a:off x="5306478" y="5373216"/>
            <a:ext cx="2433874" cy="961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10365" r="8824" b="9912"/>
          <a:stretch/>
        </p:blipFill>
        <p:spPr bwMode="auto">
          <a:xfrm>
            <a:off x="1619672" y="4830852"/>
            <a:ext cx="216024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7157" y="4944378"/>
            <a:ext cx="1100709" cy="16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10365" r="8824" b="9912"/>
          <a:stretch/>
        </p:blipFill>
        <p:spPr bwMode="auto">
          <a:xfrm>
            <a:off x="1685732" y="4647172"/>
            <a:ext cx="2160240" cy="20882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7157" y="4966536"/>
            <a:ext cx="1100709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25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Teclas de Atalhos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/>
          </a:bodyPr>
          <a:lstStyle/>
          <a:p>
            <a:r>
              <a:rPr lang="pt-BR" sz="4400" b="1" dirty="0"/>
              <a:t>CTRL+G – 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Alinhamento Direita</a:t>
            </a:r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400" b="1" dirty="0"/>
              <a:t>CTRL+Q – 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Alinhamento Esquerda</a:t>
            </a:r>
          </a:p>
          <a:p>
            <a:r>
              <a:rPr lang="pt-BR" sz="4400" b="1" dirty="0"/>
              <a:t>CTRL+E – 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Alinhamento Centralizado</a:t>
            </a:r>
          </a:p>
          <a:p>
            <a:r>
              <a:rPr lang="pt-BR" sz="4400" b="1" dirty="0"/>
              <a:t>CTRL+J – 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Alinhamento Justificado</a:t>
            </a:r>
          </a:p>
          <a:p>
            <a:endParaRPr lang="pt-BR" sz="4400" dirty="0"/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10365" r="8824" b="9912"/>
          <a:stretch/>
        </p:blipFill>
        <p:spPr bwMode="auto">
          <a:xfrm>
            <a:off x="1619672" y="4830852"/>
            <a:ext cx="216024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7157" y="4944378"/>
            <a:ext cx="1100709" cy="16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r="12895"/>
          <a:stretch/>
        </p:blipFill>
        <p:spPr>
          <a:xfrm>
            <a:off x="3995936" y="5257854"/>
            <a:ext cx="5040560" cy="123422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436096" y="5373216"/>
            <a:ext cx="2520280" cy="75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929031" y="4613627"/>
            <a:ext cx="110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9" name="Imagem 8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19172">
            <a:off x="5221256" y="4295192"/>
            <a:ext cx="337487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06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os alinhamentos pelo</a:t>
            </a:r>
            <a:b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teclado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7638"/>
            <a:ext cx="8964488" cy="3451522"/>
          </a:xfrm>
          <a:prstGeom prst="rect">
            <a:avLst/>
          </a:prstGeom>
        </p:spPr>
      </p:pic>
      <p:pic>
        <p:nvPicPr>
          <p:cNvPr id="10" name="Imagem 9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1173" y="1649187"/>
            <a:ext cx="1100709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9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Teclas de Atalhos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391488"/>
            <a:ext cx="8964488" cy="4525963"/>
          </a:xfrm>
        </p:spPr>
        <p:txBody>
          <a:bodyPr>
            <a:normAutofit/>
          </a:bodyPr>
          <a:lstStyle/>
          <a:p>
            <a:r>
              <a:rPr lang="pt-BR" sz="6000" b="1" dirty="0"/>
              <a:t>CTRL+N – </a:t>
            </a:r>
            <a:r>
              <a:rPr lang="pt-B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Negrito</a:t>
            </a:r>
          </a:p>
          <a:p>
            <a:r>
              <a:rPr lang="pt-BR" sz="6000" b="1" dirty="0"/>
              <a:t>CTRL+I – </a:t>
            </a:r>
            <a:r>
              <a:rPr lang="pt-B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Itálico </a:t>
            </a:r>
          </a:p>
          <a:p>
            <a:r>
              <a:rPr lang="pt-BR" sz="6000" b="1" dirty="0" smtClean="0"/>
              <a:t>CTRL+S </a:t>
            </a:r>
            <a:r>
              <a:rPr lang="pt-BR" sz="6000" b="1" dirty="0"/>
              <a:t>– </a:t>
            </a:r>
            <a:r>
              <a:rPr lang="pt-BR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Sublinha</a:t>
            </a:r>
            <a:endParaRPr lang="pt-BR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6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62258"/>
          <a:stretch/>
        </p:blipFill>
        <p:spPr>
          <a:xfrm>
            <a:off x="5148064" y="5368719"/>
            <a:ext cx="3816424" cy="109745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689338" y="5540974"/>
            <a:ext cx="2915110" cy="75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98425" y="4617644"/>
            <a:ext cx="110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9" name="Imagem 8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13" y="3732718"/>
            <a:ext cx="337487" cy="16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10365" r="8824" b="9912"/>
          <a:stretch/>
        </p:blipFill>
        <p:spPr bwMode="auto">
          <a:xfrm>
            <a:off x="1619672" y="4853010"/>
            <a:ext cx="216024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7157" y="4966536"/>
            <a:ext cx="1100709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47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Digite código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7732" y="2708921"/>
            <a:ext cx="5548536" cy="1368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=RAND(3,2)</a:t>
            </a:r>
          </a:p>
          <a:p>
            <a:pPr marL="0" indent="0" algn="ctr">
              <a:buNone/>
            </a:pPr>
            <a:endParaRPr lang="pt-BR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55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Teclas de Atalhos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74" y="1052736"/>
            <a:ext cx="8964488" cy="4392488"/>
          </a:xfrm>
        </p:spPr>
        <p:txBody>
          <a:bodyPr>
            <a:noAutofit/>
          </a:bodyPr>
          <a:lstStyle/>
          <a:p>
            <a:r>
              <a:rPr lang="pt-BR" sz="4400" b="1" dirty="0"/>
              <a:t>CTRL+T </a:t>
            </a:r>
            <a:endParaRPr lang="pt-BR" sz="4400" b="1" dirty="0" smtClean="0"/>
          </a:p>
          <a:p>
            <a:pPr marL="0" indent="0">
              <a:buNone/>
            </a:pPr>
            <a:r>
              <a:rPr lang="pt-BR" sz="4400" b="1" dirty="0" smtClean="0"/>
              <a:t> 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Seleciona todo o texto</a:t>
            </a:r>
          </a:p>
          <a:p>
            <a:r>
              <a:rPr lang="pt-BR" sz="4400" b="1" dirty="0"/>
              <a:t>CTRL+SHIFT+&lt; </a:t>
            </a:r>
            <a:endParaRPr lang="pt-BR" sz="4400" b="1" dirty="0" smtClean="0"/>
          </a:p>
          <a:p>
            <a:pPr marL="0" indent="0">
              <a:buNone/>
            </a:pPr>
            <a:r>
              <a:rPr lang="pt-BR" sz="4400" b="1" dirty="0" smtClean="0"/>
              <a:t> 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Diminui o tamanho da letra</a:t>
            </a:r>
          </a:p>
          <a:p>
            <a:r>
              <a:rPr lang="pt-BR" sz="4400" b="1" dirty="0"/>
              <a:t>CTRL+SHIFT+&gt; </a:t>
            </a:r>
            <a:endParaRPr lang="pt-BR" sz="4400" b="1" dirty="0" smtClean="0"/>
          </a:p>
          <a:p>
            <a:pPr marL="0" indent="0">
              <a:buNone/>
            </a:pPr>
            <a:r>
              <a:rPr lang="pt-BR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Aumenta 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tamanho da letra</a:t>
            </a:r>
          </a:p>
          <a:p>
            <a:pPr marL="0" indent="0">
              <a:buNone/>
            </a:pPr>
            <a:r>
              <a:rPr lang="pt-BR" sz="4400" b="1" dirty="0"/>
              <a:t/>
            </a:r>
            <a:br>
              <a:rPr lang="pt-BR" sz="4400" b="1" dirty="0"/>
            </a:br>
            <a:endParaRPr lang="pt-BR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9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3688" y="2132856"/>
            <a:ext cx="576064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O</a:t>
            </a:r>
            <a:endParaRPr lang="pt-BR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Pressione as teclas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4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Digite abaixo: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24744"/>
            <a:ext cx="914501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i="1" dirty="0"/>
              <a:t>Maria e Cia. Ltda.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Comércio de utensílios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Av. Faria Lima, 1000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São Paulo – </a:t>
            </a:r>
            <a:r>
              <a:rPr lang="pt-BR" sz="4800" i="1" dirty="0" smtClean="0"/>
              <a:t>SP</a:t>
            </a:r>
          </a:p>
          <a:p>
            <a:pPr marL="0" indent="0" fontAlgn="base">
              <a:buNone/>
            </a:pPr>
            <a:r>
              <a:rPr lang="pt-BR" sz="4800" i="1" dirty="0" smtClean="0"/>
              <a:t>São </a:t>
            </a:r>
            <a:r>
              <a:rPr lang="pt-BR" sz="4800" i="1" dirty="0"/>
              <a:t>Paulo, </a:t>
            </a:r>
            <a:fld id="{5EE88210-0EE5-4268-BB29-CEE395B80716}" type="datetime4">
              <a:rPr lang="pt-BR" sz="4600" i="1" smtClean="0"/>
              <a:t>20 de abril de 2022</a:t>
            </a:fld>
            <a:r>
              <a:rPr lang="pt-BR" sz="4600" i="1" dirty="0" smtClean="0"/>
              <a:t>.</a:t>
            </a:r>
            <a:endParaRPr lang="pt-BR" sz="4600" i="1" dirty="0"/>
          </a:p>
          <a:p>
            <a:pPr marL="0" indent="0">
              <a:buNone/>
            </a:pPr>
            <a:r>
              <a:rPr lang="pt-BR" sz="4800" b="1" dirty="0"/>
              <a:t>=</a:t>
            </a:r>
            <a:r>
              <a:rPr lang="pt-BR" sz="4800" b="1" dirty="0" err="1"/>
              <a:t>rand</a:t>
            </a:r>
            <a:r>
              <a:rPr lang="pt-BR" sz="4800" b="1" dirty="0"/>
              <a:t>(5,1)</a:t>
            </a:r>
            <a:endParaRPr lang="pt-BR" sz="4800" dirty="0"/>
          </a:p>
          <a:p>
            <a:pPr marL="0" indent="0">
              <a:buNone/>
            </a:pPr>
            <a:endParaRPr lang="pt-BR" sz="4800" dirty="0" smtClean="0"/>
          </a:p>
          <a:p>
            <a:pPr marL="0" indent="0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9218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Digite abaixo: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988840"/>
            <a:ext cx="914501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i="1" dirty="0"/>
              <a:t>Ao diretor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Joaquim Silva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Rua das Amendoeiras, 600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Belo Horizonte – MG</a:t>
            </a:r>
            <a:endParaRPr lang="pt-BR" sz="4800" dirty="0" smtClean="0"/>
          </a:p>
          <a:p>
            <a:pPr marL="0" indent="0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80257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a formatação abaixo: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887720" cy="5301208"/>
          </a:xfrm>
          <a:prstGeom prst="rect">
            <a:avLst/>
          </a:prstGeo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505872" y="2636912"/>
            <a:ext cx="2314600" cy="365125"/>
          </a:xfrm>
          <a:solidFill>
            <a:schemeClr val="bg1"/>
          </a:solidFill>
        </p:spPr>
        <p:txBody>
          <a:bodyPr/>
          <a:lstStyle/>
          <a:p>
            <a:fld id="{50708A55-331C-46D6-BCC5-953DFA6C35DA}" type="datetime4">
              <a:rPr lang="pt-BR" sz="1600" b="1" smtClean="0">
                <a:solidFill>
                  <a:schemeClr val="tx1"/>
                </a:solidFill>
              </a:rPr>
              <a:t>20 de abril de 2022</a:t>
            </a:fld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Teclado</a:t>
            </a:r>
          </a:p>
        </p:txBody>
      </p:sp>
      <p:pic>
        <p:nvPicPr>
          <p:cNvPr id="1026" name="Picture 2" descr="Tic- Unidade1- O Teclado - ProProfs Qu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7638"/>
            <a:ext cx="8964488" cy="532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" y="-231329"/>
            <a:ext cx="9139000" cy="69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3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7946926" cy="273630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59024" y="548680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deixamos o texto colorido, usamos as seguintes opções :</a:t>
            </a:r>
            <a:endParaRPr lang="pt-BR" sz="3600" dirty="0"/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597411" y="4024845"/>
            <a:ext cx="288032" cy="1152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1331640" y="3933056"/>
            <a:ext cx="288032" cy="1152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1979325" y="3933056"/>
            <a:ext cx="288032" cy="1152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2924314" y="3933056"/>
            <a:ext cx="288032" cy="1152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3869303" y="3933056"/>
            <a:ext cx="131683" cy="12003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4513015" y="3933056"/>
            <a:ext cx="462532" cy="1161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 flipV="1">
            <a:off x="5589044" y="3923830"/>
            <a:ext cx="462532" cy="1161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 flipV="1">
            <a:off x="6575229" y="3972031"/>
            <a:ext cx="462532" cy="1161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7561414" y="4020232"/>
            <a:ext cx="462532" cy="1161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9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Teclado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1661795" y="1669097"/>
            <a:ext cx="5820411" cy="3519805"/>
            <a:chOff x="-57150" y="0"/>
            <a:chExt cx="5820915" cy="3519921"/>
          </a:xfrm>
        </p:grpSpPr>
        <p:pic>
          <p:nvPicPr>
            <p:cNvPr id="17" name="Imagem 16" descr="Resultado de imagem para teclado funÃ§Ãµ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25" y="0"/>
              <a:ext cx="5400040" cy="3093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5469" y="2493606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m 18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155203" y="2920481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Retângulo 19"/>
            <p:cNvSpPr/>
            <p:nvPr/>
          </p:nvSpPr>
          <p:spPr>
            <a:xfrm>
              <a:off x="476250" y="2010680"/>
              <a:ext cx="1118973" cy="489857"/>
            </a:xfrm>
            <a:prstGeom prst="rect">
              <a:avLst/>
            </a:prstGeom>
            <a:noFill/>
            <a:ln w="34925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pic>
          <p:nvPicPr>
            <p:cNvPr id="21" name="Imagem 20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6355" y="1437821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m 21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3655" y="917121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m 22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3673" y="1991956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Retângulo 23"/>
            <p:cNvSpPr/>
            <p:nvPr/>
          </p:nvSpPr>
          <p:spPr>
            <a:xfrm>
              <a:off x="5226049" y="2550260"/>
              <a:ext cx="520197" cy="489857"/>
            </a:xfrm>
            <a:prstGeom prst="rect">
              <a:avLst/>
            </a:prstGeom>
            <a:noFill/>
            <a:ln w="34925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pic>
          <p:nvPicPr>
            <p:cNvPr id="25" name="Imagem 24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23853" y="2964931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Caixa de texto 3"/>
          <p:cNvSpPr txBox="1"/>
          <p:nvPr/>
        </p:nvSpPr>
        <p:spPr>
          <a:xfrm>
            <a:off x="6546380" y="4795216"/>
            <a:ext cx="1365250" cy="5651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</a:t>
            </a:r>
            <a:r>
              <a:rPr lang="pt-BR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Sempre Ativado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Resultado de imagem para TECLADO NUMERIC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0" y="2519530"/>
            <a:ext cx="3791867" cy="4380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tângulo 4"/>
          <p:cNvSpPr/>
          <p:nvPr/>
        </p:nvSpPr>
        <p:spPr>
          <a:xfrm>
            <a:off x="2267744" y="2699060"/>
            <a:ext cx="651962" cy="81082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6" name="Imagem 5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478847" y="2071240"/>
            <a:ext cx="304663" cy="5380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/>
          <p:cNvSpPr/>
          <p:nvPr/>
        </p:nvSpPr>
        <p:spPr>
          <a:xfrm>
            <a:off x="2123728" y="1700808"/>
            <a:ext cx="331236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13682" y="1752488"/>
            <a:ext cx="613916" cy="31033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443292" y="1752488"/>
            <a:ext cx="613916" cy="3103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427984" y="1761663"/>
            <a:ext cx="613916" cy="3103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Suporte DTI / FUNTELPA: Tecla “CAPS LOCK” invertida no OpenOffice Wr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666" y="2204864"/>
            <a:ext cx="2081134" cy="976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3443292" y="1761663"/>
            <a:ext cx="613916" cy="3103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angulado 12"/>
          <p:cNvCxnSpPr/>
          <p:nvPr/>
        </p:nvCxnSpPr>
        <p:spPr>
          <a:xfrm>
            <a:off x="3779912" y="2276872"/>
            <a:ext cx="2490801" cy="4044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Imagem 16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19790">
            <a:off x="3562807" y="1931792"/>
            <a:ext cx="304663" cy="538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8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</a:rPr>
              <a:t>ACENTO NAS PALAVRAS</a:t>
            </a:r>
            <a:endParaRPr lang="pt-BR" sz="6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112157"/>
            <a:ext cx="8229600" cy="1612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ã</a:t>
            </a:r>
            <a:r>
              <a:rPr lang="pt-BR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ê</a:t>
            </a:r>
          </a:p>
          <a:p>
            <a:pPr marL="0" indent="0">
              <a:buNone/>
            </a:pPr>
            <a:endParaRPr lang="pt-BR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Imagens Shift Keyboard | Vetores, fotos de arquivo e PSD grá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12157"/>
            <a:ext cx="6213376" cy="453650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77435">
            <a:off x="2149438" y="4462911"/>
            <a:ext cx="1100709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53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</a:rPr>
              <a:t>Digite abaixo:</a:t>
            </a:r>
            <a:endParaRPr lang="pt-BR" sz="6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1612776"/>
          </a:xfrm>
        </p:spPr>
        <p:txBody>
          <a:bodyPr>
            <a:noAutofit/>
          </a:bodyPr>
          <a:lstStyle/>
          <a:p>
            <a:r>
              <a:rPr lang="pt-B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1° </a:t>
            </a:r>
          </a:p>
          <a:p>
            <a:r>
              <a:rPr lang="pt-B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2ª</a:t>
            </a:r>
          </a:p>
          <a:p>
            <a:pPr marL="0" indent="0">
              <a:buNone/>
            </a:pPr>
            <a:endParaRPr lang="pt-BR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03" y="1484784"/>
            <a:ext cx="4240155" cy="42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36703" y="2655895"/>
            <a:ext cx="1500690" cy="2230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82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Digite abaixo: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9022" y="1268760"/>
            <a:ext cx="8229600" cy="4525963"/>
          </a:xfrm>
        </p:spPr>
        <p:txBody>
          <a:bodyPr>
            <a:normAutofit/>
          </a:bodyPr>
          <a:lstStyle/>
          <a:p>
            <a:r>
              <a:rPr lang="pt-BR" sz="4800" b="1" dirty="0" smtClean="0"/>
              <a:t>“</a:t>
            </a:r>
            <a:r>
              <a:rPr lang="pt-BR" sz="4800" b="1" dirty="0"/>
              <a:t>oi!”,  </a:t>
            </a:r>
            <a:r>
              <a:rPr lang="pt-BR" sz="4800" b="1" dirty="0" err="1" smtClean="0"/>
              <a:t>cec@pi</a:t>
            </a:r>
            <a:endParaRPr lang="pt-BR" sz="4800" b="1" dirty="0" smtClean="0"/>
          </a:p>
          <a:p>
            <a:r>
              <a:rPr lang="pt-BR" sz="4800" b="1" dirty="0" smtClean="0"/>
              <a:t> </a:t>
            </a:r>
            <a:r>
              <a:rPr lang="pt-BR" sz="4800" b="1" dirty="0"/>
              <a:t># $ % ¨ &amp; * </a:t>
            </a:r>
            <a:endParaRPr lang="pt-BR" sz="4800" b="1" dirty="0" smtClean="0"/>
          </a:p>
          <a:p>
            <a:r>
              <a:rPr lang="pt-BR" sz="4800" b="1" dirty="0" smtClean="0"/>
              <a:t>( </a:t>
            </a:r>
            <a:r>
              <a:rPr lang="pt-BR" sz="4800" b="1" dirty="0"/>
              <a:t>) _ + } { ^ ? &lt; &gt; </a:t>
            </a:r>
            <a:endParaRPr lang="pt-BR" sz="4800" dirty="0"/>
          </a:p>
          <a:p>
            <a:r>
              <a:rPr lang="pt-BR" sz="4800" b="1" dirty="0"/>
              <a:t>Ação, você, é </a:t>
            </a:r>
            <a:r>
              <a:rPr lang="pt-BR" sz="4800" b="1" dirty="0" smtClean="0"/>
              <a:t>à </a:t>
            </a:r>
          </a:p>
          <a:p>
            <a:r>
              <a:rPr lang="pt-BR" sz="4800" b="1" dirty="0" err="1" smtClean="0"/>
              <a:t>seqüência</a:t>
            </a:r>
            <a:r>
              <a:rPr lang="pt-BR" sz="4800" b="1" dirty="0"/>
              <a:t>, </a:t>
            </a:r>
            <a:r>
              <a:rPr lang="pt-BR" sz="4800" b="1" dirty="0" err="1"/>
              <a:t>mico’s</a:t>
            </a:r>
            <a:endParaRPr lang="pt-BR" sz="4800" dirty="0"/>
          </a:p>
          <a:p>
            <a:endParaRPr lang="pt-BR" sz="4800" dirty="0"/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832"/>
            <a:ext cx="3132559" cy="31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15709" y="2497248"/>
            <a:ext cx="1100709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4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Localize as teclas: </a:t>
            </a:r>
            <a:endParaRPr 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8" name="Picture 6" descr="Imagem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8614" r="6075" b="10931"/>
          <a:stretch/>
        </p:blipFill>
        <p:spPr bwMode="auto">
          <a:xfrm>
            <a:off x="275101" y="1417638"/>
            <a:ext cx="2376264" cy="22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tecla back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35291"/>
            <a:ext cx="3312368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651365" y="1952364"/>
            <a:ext cx="492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Apagar caracter a Direita</a:t>
            </a:r>
            <a:endParaRPr lang="pt-BR" sz="36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743098" y="4525373"/>
            <a:ext cx="5400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Apagar caracter à Esquerda</a:t>
            </a:r>
            <a:endParaRPr lang="pt-BR" sz="36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8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Digite abaixo: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Resultado de imagem para gif selecionar text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91440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2576" y="2275148"/>
            <a:ext cx="9131424" cy="18739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39752" y="4339192"/>
            <a:ext cx="1100709" cy="16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725625"/>
            <a:ext cx="8686800" cy="1080120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CECAPI -  Centro de Capacitação Profissional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55576" y="5877272"/>
            <a:ext cx="4574149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SELECIONE O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3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4565</TotalTime>
  <Words>199</Words>
  <Application>Microsoft Office PowerPoint</Application>
  <PresentationFormat>Apresentação na tela (4:3)</PresentationFormat>
  <Paragraphs>65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Segoe UI</vt:lpstr>
      <vt:lpstr>Times New Roman</vt:lpstr>
      <vt:lpstr>Tema do Office</vt:lpstr>
      <vt:lpstr>Apresentação do PowerPoint</vt:lpstr>
      <vt:lpstr>Teclado</vt:lpstr>
      <vt:lpstr>Teclado</vt:lpstr>
      <vt:lpstr>Sempre Ativado</vt:lpstr>
      <vt:lpstr>ACENTO NAS PALAVRAS</vt:lpstr>
      <vt:lpstr>Digite abaixo:</vt:lpstr>
      <vt:lpstr>Digite abaixo:</vt:lpstr>
      <vt:lpstr>Localize as teclas: </vt:lpstr>
      <vt:lpstr>Digite abaixo:</vt:lpstr>
      <vt:lpstr>Teclas de Atalhos</vt:lpstr>
      <vt:lpstr>Teclas de Atalhos</vt:lpstr>
      <vt:lpstr>Faça os alinhamentos pelo teclado</vt:lpstr>
      <vt:lpstr>Teclas de Atalhos</vt:lpstr>
      <vt:lpstr>Digite código</vt:lpstr>
      <vt:lpstr>Teclas de Atalhos</vt:lpstr>
      <vt:lpstr>Pressione as teclas </vt:lpstr>
      <vt:lpstr>Digite abaixo:</vt:lpstr>
      <vt:lpstr>Digite abaixo:</vt:lpstr>
      <vt:lpstr>Faça a formatação abaixo: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</dc:title>
  <dc:creator>Nancy</dc:creator>
  <cp:lastModifiedBy>Microsoft</cp:lastModifiedBy>
  <cp:revision>274</cp:revision>
  <dcterms:created xsi:type="dcterms:W3CDTF">2013-07-24T12:59:14Z</dcterms:created>
  <dcterms:modified xsi:type="dcterms:W3CDTF">2022-04-20T14:01:47Z</dcterms:modified>
</cp:coreProperties>
</file>