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1"/>
  </p:notesMasterIdLst>
  <p:sldIdLst>
    <p:sldId id="279" r:id="rId2"/>
    <p:sldId id="345" r:id="rId3"/>
    <p:sldId id="367" r:id="rId4"/>
    <p:sldId id="346" r:id="rId5"/>
    <p:sldId id="364" r:id="rId6"/>
    <p:sldId id="362" r:id="rId7"/>
    <p:sldId id="348" r:id="rId8"/>
    <p:sldId id="349" r:id="rId9"/>
    <p:sldId id="366" r:id="rId10"/>
    <p:sldId id="353" r:id="rId11"/>
    <p:sldId id="351" r:id="rId12"/>
    <p:sldId id="361" r:id="rId13"/>
    <p:sldId id="352" r:id="rId14"/>
    <p:sldId id="360" r:id="rId15"/>
    <p:sldId id="354" r:id="rId16"/>
    <p:sldId id="358" r:id="rId17"/>
    <p:sldId id="356" r:id="rId18"/>
    <p:sldId id="357" r:id="rId19"/>
    <p:sldId id="359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66"/>
    <a:srgbClr val="006600"/>
    <a:srgbClr val="3B9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876" autoAdjust="0"/>
    <p:restoredTop sz="97842" autoAdjust="0"/>
  </p:normalViewPr>
  <p:slideViewPr>
    <p:cSldViewPr>
      <p:cViewPr varScale="1">
        <p:scale>
          <a:sx n="112" d="100"/>
          <a:sy n="112" d="100"/>
        </p:scale>
        <p:origin x="1206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D051E-2B27-48FE-ADC5-51B7909F7519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9028F-F738-4558-9BC4-C812061F82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62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9028F-F738-4558-9BC4-C812061F824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239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9028F-F738-4558-9BC4-C812061F824C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800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646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59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398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30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80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12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87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88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4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15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47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50EA4-6630-4C78-8953-594CC4FB3BDE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84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007472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786304" y="1038553"/>
            <a:ext cx="7977187" cy="207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alt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MICROSOFT WORD</a:t>
            </a:r>
            <a:r>
              <a:rPr lang="pt-BR" alt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2010</a:t>
            </a:r>
          </a:p>
          <a:p>
            <a:pPr algn="ctr" eaLnBrk="1" hangingPunct="1">
              <a:spcBef>
                <a:spcPct val="20000"/>
              </a:spcBef>
            </a:pPr>
            <a:r>
              <a:rPr lang="pt-BR" altLang="pt-BR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Doval</a:t>
            </a:r>
            <a:r>
              <a:rPr lang="pt-BR" alt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Silva</a:t>
            </a:r>
          </a:p>
          <a:p>
            <a:pPr algn="ctr" eaLnBrk="1" hangingPunct="1">
              <a:spcBef>
                <a:spcPct val="20000"/>
              </a:spcBef>
            </a:pPr>
            <a:endParaRPr lang="pt-BR" alt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978354" y="3116590"/>
            <a:ext cx="7977187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pt-BR" altLang="pt-B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AULA 01-02</a:t>
            </a:r>
          </a:p>
          <a:p>
            <a:pPr algn="ctr" eaLnBrk="1" hangingPunct="1">
              <a:spcBef>
                <a:spcPct val="20000"/>
              </a:spcBef>
            </a:pPr>
            <a:endParaRPr lang="pt-BR" altLang="pt-BR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57634" y="3645024"/>
            <a:ext cx="4903155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pt-BR" alt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Pag. </a:t>
            </a:r>
            <a:r>
              <a:rPr lang="pt-BR" altLang="pt-BR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85 até 91</a:t>
            </a:r>
            <a:endParaRPr lang="pt-BR" alt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endParaRPr lang="pt-BR" alt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9218" name="Picture 2" descr="C:\Users\Alice\Desktop\unnam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96766"/>
            <a:ext cx="2952328" cy="29523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77213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Teclas de Atalhos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5400" b="1" dirty="0"/>
              <a:t>CTRL+C – </a:t>
            </a:r>
            <a:r>
              <a:rPr lang="pt-BR" sz="5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Copiar</a:t>
            </a:r>
          </a:p>
          <a:p>
            <a:r>
              <a:rPr lang="pt-BR" sz="5400" b="1" dirty="0" smtClean="0"/>
              <a:t>CTRL+V </a:t>
            </a:r>
            <a:r>
              <a:rPr lang="pt-BR" sz="5400" b="1" dirty="0"/>
              <a:t>– </a:t>
            </a:r>
            <a:r>
              <a:rPr lang="pt-BR" sz="5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Colar</a:t>
            </a:r>
          </a:p>
          <a:p>
            <a:r>
              <a:rPr lang="pt-BR" sz="5400" b="1" dirty="0"/>
              <a:t>CTRL+X– </a:t>
            </a:r>
            <a:r>
              <a:rPr lang="pt-BR" sz="5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Recortar</a:t>
            </a:r>
          </a:p>
          <a:p>
            <a:endParaRPr lang="pt-BR" sz="5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988" y="5026773"/>
            <a:ext cx="3768499" cy="14912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tângulo 4"/>
          <p:cNvSpPr/>
          <p:nvPr/>
        </p:nvSpPr>
        <p:spPr>
          <a:xfrm>
            <a:off x="6969529" y="3797576"/>
            <a:ext cx="11047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OU</a:t>
            </a:r>
            <a:endParaRPr lang="pt-BR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6" name="Imagem 5" descr="Resultado de imagem para SETA 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50961">
            <a:off x="6488844" y="4195893"/>
            <a:ext cx="337487" cy="16359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tângulo 6"/>
          <p:cNvSpPr/>
          <p:nvPr/>
        </p:nvSpPr>
        <p:spPr>
          <a:xfrm>
            <a:off x="5306478" y="5373216"/>
            <a:ext cx="2433874" cy="9616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2" descr="Imagem relacionad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4" t="10365" r="8824" b="9912"/>
          <a:stretch/>
        </p:blipFill>
        <p:spPr bwMode="auto">
          <a:xfrm>
            <a:off x="1619672" y="4830852"/>
            <a:ext cx="2160240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 descr="Resultado de imagem para SETA 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47157" y="4944378"/>
            <a:ext cx="1100709" cy="163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2" descr="Imagem relacionad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4" t="10365" r="8824" b="9912"/>
          <a:stretch/>
        </p:blipFill>
        <p:spPr bwMode="auto">
          <a:xfrm>
            <a:off x="1619672" y="4853010"/>
            <a:ext cx="2160240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 descr="Resultado de imagem para SETA 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47157" y="4966536"/>
            <a:ext cx="1100709" cy="1635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325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Teclas de Atalhos</a:t>
            </a: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79512" y="1600200"/>
            <a:ext cx="8964488" cy="4525963"/>
          </a:xfrm>
        </p:spPr>
        <p:txBody>
          <a:bodyPr>
            <a:normAutofit/>
          </a:bodyPr>
          <a:lstStyle/>
          <a:p>
            <a:r>
              <a:rPr lang="pt-BR" sz="4400" b="1" dirty="0"/>
              <a:t>CTRL+G – </a:t>
            </a:r>
            <a:r>
              <a:rPr lang="pt-BR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Alinhamento Direita</a:t>
            </a:r>
            <a:endParaRPr lang="pt-BR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4400" b="1" dirty="0"/>
              <a:t>CTRL+Q – </a:t>
            </a:r>
            <a:r>
              <a:rPr lang="pt-BR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Alinhamento Esquerda</a:t>
            </a:r>
          </a:p>
          <a:p>
            <a:r>
              <a:rPr lang="pt-BR" sz="4400" b="1" dirty="0"/>
              <a:t>CTRL+E – </a:t>
            </a:r>
            <a:r>
              <a:rPr lang="pt-BR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Alinhamento Centralizado</a:t>
            </a:r>
          </a:p>
          <a:p>
            <a:r>
              <a:rPr lang="pt-BR" sz="4400" b="1" dirty="0"/>
              <a:t>CTRL+J – </a:t>
            </a:r>
            <a:r>
              <a:rPr lang="pt-BR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Alinhamento Justificado</a:t>
            </a:r>
          </a:p>
          <a:p>
            <a:endParaRPr lang="pt-BR" sz="4400" dirty="0"/>
          </a:p>
        </p:txBody>
      </p:sp>
      <p:pic>
        <p:nvPicPr>
          <p:cNvPr id="4098" name="Picture 2" descr="Imagem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4" t="10365" r="8824" b="9912"/>
          <a:stretch/>
        </p:blipFill>
        <p:spPr bwMode="auto">
          <a:xfrm>
            <a:off x="1619672" y="4830852"/>
            <a:ext cx="2160240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 descr="Resultado de imagem para SETA 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47157" y="4944378"/>
            <a:ext cx="1100709" cy="163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/>
          <a:srcRect r="12895"/>
          <a:stretch/>
        </p:blipFill>
        <p:spPr>
          <a:xfrm>
            <a:off x="3995936" y="5257854"/>
            <a:ext cx="5040560" cy="1234228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5436096" y="5373216"/>
            <a:ext cx="2520280" cy="7529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929031" y="4613627"/>
            <a:ext cx="11047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OU</a:t>
            </a:r>
            <a:endParaRPr lang="pt-BR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9" name="Imagem 8" descr="Resultado de imagem para SETA 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19172">
            <a:off x="5221256" y="4295192"/>
            <a:ext cx="337487" cy="1635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606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Faça os alinhamentos pelo</a:t>
            </a:r>
            <a:b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teclado</a:t>
            </a: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17638"/>
            <a:ext cx="8964488" cy="3451522"/>
          </a:xfrm>
          <a:prstGeom prst="rect">
            <a:avLst/>
          </a:prstGeom>
        </p:spPr>
      </p:pic>
      <p:pic>
        <p:nvPicPr>
          <p:cNvPr id="10" name="Imagem 9" descr="Resultado de imagem para SETA 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91173" y="1649187"/>
            <a:ext cx="1100709" cy="1635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190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Teclas de Atalhos</a:t>
            </a: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391488"/>
            <a:ext cx="8964488" cy="4525963"/>
          </a:xfrm>
        </p:spPr>
        <p:txBody>
          <a:bodyPr>
            <a:normAutofit/>
          </a:bodyPr>
          <a:lstStyle/>
          <a:p>
            <a:r>
              <a:rPr lang="pt-BR" sz="6000" b="1" dirty="0"/>
              <a:t>CTRL+N – </a:t>
            </a:r>
            <a:r>
              <a:rPr lang="pt-BR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Negrito</a:t>
            </a:r>
          </a:p>
          <a:p>
            <a:r>
              <a:rPr lang="pt-BR" sz="6000" b="1" dirty="0"/>
              <a:t>CTRL+I – </a:t>
            </a:r>
            <a:r>
              <a:rPr lang="pt-BR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Itálico </a:t>
            </a:r>
          </a:p>
          <a:p>
            <a:r>
              <a:rPr lang="pt-BR" sz="6000" b="1" dirty="0" smtClean="0"/>
              <a:t>CTRL+S </a:t>
            </a:r>
            <a:r>
              <a:rPr lang="pt-BR" sz="6000" b="1" dirty="0"/>
              <a:t>– </a:t>
            </a:r>
            <a:r>
              <a:rPr lang="pt-BR" sz="6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Sublinha</a:t>
            </a:r>
            <a:endParaRPr lang="pt-BR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sz="6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r="62258"/>
          <a:stretch/>
        </p:blipFill>
        <p:spPr>
          <a:xfrm>
            <a:off x="5148064" y="5368719"/>
            <a:ext cx="3816424" cy="109745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5689338" y="5540974"/>
            <a:ext cx="2915110" cy="7529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698425" y="4617644"/>
            <a:ext cx="11047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OU</a:t>
            </a:r>
            <a:endParaRPr lang="pt-BR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9" name="Imagem 8" descr="Resultado de imagem para SETA 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713" y="3732718"/>
            <a:ext cx="337487" cy="163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2" descr="Imagem relacionad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4" t="10365" r="8824" b="9912"/>
          <a:stretch/>
        </p:blipFill>
        <p:spPr bwMode="auto">
          <a:xfrm>
            <a:off x="1619672" y="4853010"/>
            <a:ext cx="2160240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 descr="Resultado de imagem para SETA 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47157" y="4966536"/>
            <a:ext cx="1100709" cy="1635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047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Digite código</a:t>
            </a:r>
            <a:endParaRPr lang="pt-BR" sz="6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7732" y="2708921"/>
            <a:ext cx="5548536" cy="13681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=RAND(3,2)</a:t>
            </a:r>
          </a:p>
          <a:p>
            <a:pPr marL="0" indent="0" algn="ctr">
              <a:buNone/>
            </a:pPr>
            <a:endParaRPr lang="pt-BR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552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Teclas de Atalhos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074" y="1052736"/>
            <a:ext cx="8964488" cy="4392488"/>
          </a:xfrm>
        </p:spPr>
        <p:txBody>
          <a:bodyPr>
            <a:noAutofit/>
          </a:bodyPr>
          <a:lstStyle/>
          <a:p>
            <a:r>
              <a:rPr lang="pt-BR" sz="4400" b="1" dirty="0"/>
              <a:t>CTRL+T </a:t>
            </a:r>
            <a:endParaRPr lang="pt-BR" sz="4400" b="1" dirty="0" smtClean="0"/>
          </a:p>
          <a:p>
            <a:pPr marL="0" indent="0">
              <a:buNone/>
            </a:pPr>
            <a:r>
              <a:rPr lang="pt-BR" sz="4400" b="1" dirty="0" smtClean="0"/>
              <a:t> </a:t>
            </a:r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Seleciona todo o texto</a:t>
            </a:r>
          </a:p>
          <a:p>
            <a:r>
              <a:rPr lang="pt-BR" sz="4400" b="1" dirty="0"/>
              <a:t>CTRL+SHIFT+&lt; </a:t>
            </a:r>
            <a:endParaRPr lang="pt-BR" sz="4400" b="1" dirty="0" smtClean="0"/>
          </a:p>
          <a:p>
            <a:pPr marL="0" indent="0">
              <a:buNone/>
            </a:pPr>
            <a:r>
              <a:rPr lang="pt-BR" sz="4400" b="1" dirty="0" smtClean="0"/>
              <a:t> </a:t>
            </a:r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Diminui o tamanho da letra</a:t>
            </a:r>
          </a:p>
          <a:p>
            <a:r>
              <a:rPr lang="pt-BR" sz="4400" b="1" dirty="0"/>
              <a:t>CTRL+SHIFT+&gt; </a:t>
            </a:r>
            <a:endParaRPr lang="pt-BR" sz="4400" b="1" dirty="0" smtClean="0"/>
          </a:p>
          <a:p>
            <a:pPr marL="0" indent="0">
              <a:buNone/>
            </a:pPr>
            <a:r>
              <a:rPr lang="pt-BR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Aumenta </a:t>
            </a:r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tamanho da letra</a:t>
            </a:r>
          </a:p>
          <a:p>
            <a:pPr marL="0" indent="0">
              <a:buNone/>
            </a:pPr>
            <a:r>
              <a:rPr lang="pt-BR" sz="4400" b="1" dirty="0"/>
              <a:t/>
            </a:r>
            <a:br>
              <a:rPr lang="pt-BR" sz="4400" b="1" dirty="0"/>
            </a:br>
            <a:endParaRPr lang="pt-BR" sz="4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894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63688" y="2132856"/>
            <a:ext cx="5760640" cy="2448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CTRL + O</a:t>
            </a:r>
            <a:endParaRPr lang="pt-BR" sz="1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Pressione as teclas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648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Digite abaixo: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124744"/>
            <a:ext cx="914501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4800" i="1" dirty="0"/>
              <a:t>Maria e Cia. Ltda.</a:t>
            </a:r>
            <a:r>
              <a:rPr lang="pt-BR" sz="4800" dirty="0"/>
              <a:t/>
            </a:r>
            <a:br>
              <a:rPr lang="pt-BR" sz="4800" dirty="0"/>
            </a:br>
            <a:r>
              <a:rPr lang="pt-BR" sz="4800" i="1" dirty="0"/>
              <a:t>Comércio de utensílios</a:t>
            </a:r>
            <a:r>
              <a:rPr lang="pt-BR" sz="4800" dirty="0"/>
              <a:t/>
            </a:r>
            <a:br>
              <a:rPr lang="pt-BR" sz="4800" dirty="0"/>
            </a:br>
            <a:r>
              <a:rPr lang="pt-BR" sz="4800" i="1" dirty="0"/>
              <a:t>Av. Faria Lima, 1000</a:t>
            </a:r>
            <a:r>
              <a:rPr lang="pt-BR" sz="4800" dirty="0"/>
              <a:t/>
            </a:r>
            <a:br>
              <a:rPr lang="pt-BR" sz="4800" dirty="0"/>
            </a:br>
            <a:r>
              <a:rPr lang="pt-BR" sz="4800" i="1" dirty="0"/>
              <a:t>São Paulo – </a:t>
            </a:r>
            <a:r>
              <a:rPr lang="pt-BR" sz="4800" i="1" dirty="0" smtClean="0"/>
              <a:t>SP</a:t>
            </a:r>
          </a:p>
          <a:p>
            <a:pPr marL="0" indent="0" fontAlgn="base">
              <a:buNone/>
            </a:pPr>
            <a:r>
              <a:rPr lang="pt-BR" sz="4800" i="1" dirty="0" smtClean="0"/>
              <a:t>São </a:t>
            </a:r>
            <a:r>
              <a:rPr lang="pt-BR" sz="4800" i="1" dirty="0"/>
              <a:t>Paulo, </a:t>
            </a:r>
            <a:fld id="{5EE88210-0EE5-4268-BB29-CEE395B80716}" type="datetime4">
              <a:rPr lang="pt-BR" sz="4600" i="1" smtClean="0"/>
              <a:t>25 de novembro de 2021</a:t>
            </a:fld>
            <a:r>
              <a:rPr lang="pt-BR" sz="4600" i="1" dirty="0" smtClean="0"/>
              <a:t>.</a:t>
            </a:r>
            <a:endParaRPr lang="pt-BR" sz="4600" i="1" dirty="0"/>
          </a:p>
          <a:p>
            <a:pPr marL="0" indent="0">
              <a:buNone/>
            </a:pPr>
            <a:r>
              <a:rPr lang="pt-BR" sz="4800" b="1" dirty="0"/>
              <a:t>=</a:t>
            </a:r>
            <a:r>
              <a:rPr lang="pt-BR" sz="4800" b="1" dirty="0" err="1"/>
              <a:t>rand</a:t>
            </a:r>
            <a:r>
              <a:rPr lang="pt-BR" sz="4800" b="1" dirty="0"/>
              <a:t>(5,1)</a:t>
            </a:r>
            <a:endParaRPr lang="pt-BR" sz="4800" dirty="0"/>
          </a:p>
          <a:p>
            <a:pPr marL="0" indent="0">
              <a:buNone/>
            </a:pPr>
            <a:endParaRPr lang="pt-BR" sz="4800" dirty="0" smtClean="0"/>
          </a:p>
          <a:p>
            <a:pPr marL="0" indent="0">
              <a:buNone/>
            </a:pP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92181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Digite abaixo: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988840"/>
            <a:ext cx="914501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4800" i="1" dirty="0"/>
              <a:t>Ao diretor</a:t>
            </a:r>
            <a:r>
              <a:rPr lang="pt-BR" sz="4800" dirty="0"/>
              <a:t/>
            </a:r>
            <a:br>
              <a:rPr lang="pt-BR" sz="4800" dirty="0"/>
            </a:br>
            <a:r>
              <a:rPr lang="pt-BR" sz="4800" i="1" dirty="0"/>
              <a:t>Joaquim Silva</a:t>
            </a:r>
            <a:r>
              <a:rPr lang="pt-BR" sz="4800" dirty="0"/>
              <a:t/>
            </a:r>
            <a:br>
              <a:rPr lang="pt-BR" sz="4800" dirty="0"/>
            </a:br>
            <a:r>
              <a:rPr lang="pt-BR" sz="4800" i="1" dirty="0"/>
              <a:t>Rua das Amendoeiras, 600</a:t>
            </a:r>
            <a:r>
              <a:rPr lang="pt-BR" sz="4800" dirty="0"/>
              <a:t/>
            </a:r>
            <a:br>
              <a:rPr lang="pt-BR" sz="4800" dirty="0"/>
            </a:br>
            <a:r>
              <a:rPr lang="pt-BR" sz="4800" i="1" dirty="0"/>
              <a:t>Belo Horizonte – MG</a:t>
            </a:r>
            <a:endParaRPr lang="pt-BR" sz="4800" dirty="0" smtClean="0"/>
          </a:p>
          <a:p>
            <a:pPr marL="0" indent="0">
              <a:buNone/>
            </a:pP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80257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Faça a formatação abaixo:</a:t>
            </a: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8887720" cy="5301208"/>
          </a:xfrm>
          <a:prstGeom prst="rect">
            <a:avLst/>
          </a:prstGeom>
        </p:spPr>
      </p:pic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505872" y="2636912"/>
            <a:ext cx="2314600" cy="365125"/>
          </a:xfrm>
          <a:solidFill>
            <a:schemeClr val="bg1"/>
          </a:solidFill>
        </p:spPr>
        <p:txBody>
          <a:bodyPr/>
          <a:lstStyle/>
          <a:p>
            <a:fld id="{50708A55-331C-46D6-BCC5-953DFA6C35DA}" type="datetime4">
              <a:rPr lang="pt-BR" sz="1600" b="1" smtClean="0">
                <a:solidFill>
                  <a:schemeClr val="tx1"/>
                </a:solidFill>
              </a:rPr>
              <a:t>25 de novembro de 2021</a:t>
            </a:fld>
            <a:endParaRPr lang="pt-B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5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Teclado</a:t>
            </a:r>
          </a:p>
        </p:txBody>
      </p:sp>
      <p:pic>
        <p:nvPicPr>
          <p:cNvPr id="1026" name="Picture 2" descr="Tic- Unidade1- O Teclado - ProProfs Qui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7638"/>
            <a:ext cx="8964488" cy="532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10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Teclado</a:t>
            </a:r>
          </a:p>
        </p:txBody>
      </p:sp>
      <p:grpSp>
        <p:nvGrpSpPr>
          <p:cNvPr id="16" name="Grupo 15"/>
          <p:cNvGrpSpPr/>
          <p:nvPr/>
        </p:nvGrpSpPr>
        <p:grpSpPr>
          <a:xfrm>
            <a:off x="1661795" y="1669097"/>
            <a:ext cx="5820411" cy="3519805"/>
            <a:chOff x="-57150" y="0"/>
            <a:chExt cx="5820915" cy="3519921"/>
          </a:xfrm>
        </p:grpSpPr>
        <p:pic>
          <p:nvPicPr>
            <p:cNvPr id="17" name="Imagem 16" descr="Resultado de imagem para teclado funÃ§Ãµe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725" y="0"/>
              <a:ext cx="5400040" cy="30937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Imagem 17" descr="Resultado de imagem para SETA GI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95469" y="2493606"/>
              <a:ext cx="373380" cy="5549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Imagem 18" descr="Resultado de imagem para SETA GI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155203" y="2920481"/>
              <a:ext cx="373380" cy="5549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Retângulo 19"/>
            <p:cNvSpPr/>
            <p:nvPr/>
          </p:nvSpPr>
          <p:spPr>
            <a:xfrm>
              <a:off x="476250" y="2010680"/>
              <a:ext cx="1118973" cy="489857"/>
            </a:xfrm>
            <a:prstGeom prst="rect">
              <a:avLst/>
            </a:prstGeom>
            <a:noFill/>
            <a:ln w="34925" cmpd="sng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pic>
          <p:nvPicPr>
            <p:cNvPr id="21" name="Imagem 20" descr="Resultado de imagem para SETA GI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6355" y="1437821"/>
              <a:ext cx="373380" cy="5549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m 21" descr="Resultado de imagem para SETA GI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3655" y="917121"/>
              <a:ext cx="373380" cy="5549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Imagem 22" descr="Resultado de imagem para SETA GI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3673" y="1991956"/>
              <a:ext cx="373380" cy="5549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Retângulo 23"/>
            <p:cNvSpPr/>
            <p:nvPr/>
          </p:nvSpPr>
          <p:spPr>
            <a:xfrm>
              <a:off x="5226049" y="2550260"/>
              <a:ext cx="520197" cy="489857"/>
            </a:xfrm>
            <a:prstGeom prst="rect">
              <a:avLst/>
            </a:prstGeom>
            <a:noFill/>
            <a:ln w="34925" cmpd="sng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pic>
          <p:nvPicPr>
            <p:cNvPr id="25" name="Imagem 24" descr="Resultado de imagem para SETA GI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323853" y="2964931"/>
              <a:ext cx="373380" cy="5549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" name="Caixa de texto 3"/>
          <p:cNvSpPr txBox="1"/>
          <p:nvPr/>
        </p:nvSpPr>
        <p:spPr>
          <a:xfrm>
            <a:off x="6546380" y="4795216"/>
            <a:ext cx="1365250" cy="565150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60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</a:t>
            </a:r>
            <a:r>
              <a:rPr lang="pt-BR" sz="36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44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Sempre Ativado</a:t>
            </a: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m 3" descr="Resultado de imagem para TECLADO NUMERICA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72816"/>
            <a:ext cx="3791867" cy="43805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tângulo 4"/>
          <p:cNvSpPr/>
          <p:nvPr/>
        </p:nvSpPr>
        <p:spPr>
          <a:xfrm>
            <a:off x="1403648" y="2060848"/>
            <a:ext cx="622300" cy="5588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6" name="Imagem 5" descr="Resultado de imagem para SETA 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35022">
            <a:off x="491024" y="1218488"/>
            <a:ext cx="908900" cy="160517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tângulo 6"/>
          <p:cNvSpPr/>
          <p:nvPr/>
        </p:nvSpPr>
        <p:spPr>
          <a:xfrm>
            <a:off x="1259632" y="1484784"/>
            <a:ext cx="3312368" cy="4320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549586" y="1536464"/>
            <a:ext cx="613916" cy="31033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579196" y="1536464"/>
            <a:ext cx="613916" cy="3103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3563888" y="1545639"/>
            <a:ext cx="613916" cy="3103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Resultado de imagem para SETA 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35" y="1170186"/>
            <a:ext cx="333250" cy="588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2" descr="Resultado de imagem para tecla num lo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375" y="1536464"/>
            <a:ext cx="1920527" cy="181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uporte DTI / FUNTELPA: Tecla “CAPS LOCK” invertida no OpenOffice Writt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645024"/>
            <a:ext cx="2638425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tângulo 13"/>
          <p:cNvSpPr/>
          <p:nvPr/>
        </p:nvSpPr>
        <p:spPr>
          <a:xfrm>
            <a:off x="2579196" y="1545639"/>
            <a:ext cx="613916" cy="310337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82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b="1" dirty="0" smtClean="0">
                <a:solidFill>
                  <a:srgbClr val="FF0000"/>
                </a:solidFill>
              </a:rPr>
              <a:t>ACENTO NAS PALAVRAS</a:t>
            </a:r>
            <a:endParaRPr lang="pt-BR" sz="6000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2112157"/>
            <a:ext cx="8229600" cy="16127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ã</a:t>
            </a:r>
            <a:r>
              <a:rPr lang="pt-BR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pt-BR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pt-BR" sz="1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ê</a:t>
            </a:r>
          </a:p>
          <a:p>
            <a:pPr marL="0" indent="0">
              <a:buNone/>
            </a:pPr>
            <a:endParaRPr lang="pt-BR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Imagens Shift Keyboard | Vetores, fotos de arquivo e PSD grát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112157"/>
            <a:ext cx="6213376" cy="4536504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Resultado de imagem para SETA 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21646">
            <a:off x="2919311" y="2680704"/>
            <a:ext cx="1100709" cy="1635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553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b="1" dirty="0" smtClean="0">
                <a:solidFill>
                  <a:srgbClr val="FF0000"/>
                </a:solidFill>
              </a:rPr>
              <a:t>Digite abaixo:</a:t>
            </a:r>
            <a:endParaRPr lang="pt-BR" sz="6000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1612776"/>
          </a:xfrm>
        </p:spPr>
        <p:txBody>
          <a:bodyPr>
            <a:noAutofit/>
          </a:bodyPr>
          <a:lstStyle/>
          <a:p>
            <a:r>
              <a:rPr lang="pt-BR" sz="8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1° </a:t>
            </a:r>
          </a:p>
          <a:p>
            <a:r>
              <a:rPr lang="pt-BR" sz="8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2ª</a:t>
            </a:r>
          </a:p>
          <a:p>
            <a:pPr marL="0" indent="0">
              <a:buNone/>
            </a:pPr>
            <a:endParaRPr lang="pt-BR" sz="8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203" y="1484784"/>
            <a:ext cx="4240155" cy="424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Resultado de imagem para SETA 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136703" y="2655895"/>
            <a:ext cx="1500690" cy="22304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982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Digite abaixo: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9022" y="1268760"/>
            <a:ext cx="8229600" cy="4525963"/>
          </a:xfrm>
        </p:spPr>
        <p:txBody>
          <a:bodyPr>
            <a:normAutofit/>
          </a:bodyPr>
          <a:lstStyle/>
          <a:p>
            <a:r>
              <a:rPr lang="pt-BR" sz="4800" b="1" dirty="0" smtClean="0"/>
              <a:t>“</a:t>
            </a:r>
            <a:r>
              <a:rPr lang="pt-BR" sz="4800" b="1" dirty="0"/>
              <a:t>oi!”,  </a:t>
            </a:r>
            <a:r>
              <a:rPr lang="pt-BR" sz="4800" b="1" dirty="0" err="1" smtClean="0"/>
              <a:t>cec@pi</a:t>
            </a:r>
            <a:endParaRPr lang="pt-BR" sz="4800" b="1" dirty="0" smtClean="0"/>
          </a:p>
          <a:p>
            <a:r>
              <a:rPr lang="pt-BR" sz="4800" b="1" dirty="0" smtClean="0"/>
              <a:t> </a:t>
            </a:r>
            <a:r>
              <a:rPr lang="pt-BR" sz="4800" b="1" dirty="0"/>
              <a:t># $ % ¨ &amp; * </a:t>
            </a:r>
            <a:endParaRPr lang="pt-BR" sz="4800" b="1" dirty="0" smtClean="0"/>
          </a:p>
          <a:p>
            <a:r>
              <a:rPr lang="pt-BR" sz="4800" b="1" dirty="0" smtClean="0"/>
              <a:t>( </a:t>
            </a:r>
            <a:r>
              <a:rPr lang="pt-BR" sz="4800" b="1" dirty="0"/>
              <a:t>) _ + } { ^ ? &lt; &gt; </a:t>
            </a:r>
            <a:endParaRPr lang="pt-BR" sz="4800" dirty="0"/>
          </a:p>
          <a:p>
            <a:r>
              <a:rPr lang="pt-BR" sz="4800" b="1" dirty="0"/>
              <a:t>Ação, você, é </a:t>
            </a:r>
            <a:r>
              <a:rPr lang="pt-BR" sz="4800" b="1" dirty="0" smtClean="0"/>
              <a:t>à </a:t>
            </a:r>
          </a:p>
          <a:p>
            <a:r>
              <a:rPr lang="pt-BR" sz="4800" b="1" dirty="0" err="1" smtClean="0"/>
              <a:t>seqüência</a:t>
            </a:r>
            <a:r>
              <a:rPr lang="pt-BR" sz="4800" b="1" dirty="0"/>
              <a:t>, </a:t>
            </a:r>
            <a:r>
              <a:rPr lang="pt-BR" sz="4800" b="1" dirty="0" err="1"/>
              <a:t>mico’s</a:t>
            </a:r>
            <a:endParaRPr lang="pt-BR" sz="4800" dirty="0"/>
          </a:p>
          <a:p>
            <a:endParaRPr lang="pt-BR" sz="4800" dirty="0"/>
          </a:p>
        </p:txBody>
      </p:sp>
      <p:pic>
        <p:nvPicPr>
          <p:cNvPr id="2050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916832"/>
            <a:ext cx="3132559" cy="313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Resultado de imagem para SETA 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415709" y="2497248"/>
            <a:ext cx="1100709" cy="1635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849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Localize as teclas: </a:t>
            </a:r>
            <a:endParaRPr lang="pt-BR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8" name="Picture 6" descr="Imagem relacionada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8" t="8614" r="6075" b="10931"/>
          <a:stretch/>
        </p:blipFill>
        <p:spPr bwMode="auto">
          <a:xfrm>
            <a:off x="275101" y="1417638"/>
            <a:ext cx="2376264" cy="225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sultado de imagem para tecla backspa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235291"/>
            <a:ext cx="3312368" cy="18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2651365" y="1952364"/>
            <a:ext cx="4922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Apagar caracter a Direita</a:t>
            </a:r>
            <a:endParaRPr lang="pt-BR" sz="36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743098" y="4525373"/>
            <a:ext cx="5400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Apagar caracter à Esquerda</a:t>
            </a:r>
            <a:endParaRPr lang="pt-BR" sz="36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588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Digite abaixo:</a:t>
            </a: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Resultado de imagem para gif selecionar text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6872"/>
            <a:ext cx="914400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12576" y="2275148"/>
            <a:ext cx="9131424" cy="18739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Resultado de imagem para SETA 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339752" y="4339192"/>
            <a:ext cx="1100709" cy="1635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2725625"/>
            <a:ext cx="8686800" cy="1080120"/>
          </a:xfrm>
        </p:spPr>
        <p:txBody>
          <a:bodyPr/>
          <a:lstStyle/>
          <a:p>
            <a:pPr marL="0" indent="0">
              <a:buNone/>
            </a:pPr>
            <a:r>
              <a:rPr lang="pt-BR" b="1" dirty="0" smtClean="0"/>
              <a:t>CECAPI -  Centro de Capacitação Profissional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55576" y="5877272"/>
            <a:ext cx="4574149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4000" b="1" dirty="0" smtClean="0">
                <a:solidFill>
                  <a:srgbClr val="FF0000"/>
                </a:solidFill>
              </a:rPr>
              <a:t>SELECIONE O TEXTO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932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4356</TotalTime>
  <Words>193</Words>
  <Application>Microsoft Office PowerPoint</Application>
  <PresentationFormat>Apresentação na tela (4:3)</PresentationFormat>
  <Paragraphs>65</Paragraphs>
  <Slides>19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Calibri</vt:lpstr>
      <vt:lpstr>Segoe UI</vt:lpstr>
      <vt:lpstr>Times New Roman</vt:lpstr>
      <vt:lpstr>Tema do Office</vt:lpstr>
      <vt:lpstr>Apresentação do PowerPoint</vt:lpstr>
      <vt:lpstr>Teclado</vt:lpstr>
      <vt:lpstr>Teclado</vt:lpstr>
      <vt:lpstr>Sempre Ativado</vt:lpstr>
      <vt:lpstr>ACENTO NAS PALAVRAS</vt:lpstr>
      <vt:lpstr>Digite abaixo:</vt:lpstr>
      <vt:lpstr>Digite abaixo:</vt:lpstr>
      <vt:lpstr>Localize as teclas: </vt:lpstr>
      <vt:lpstr>Digite abaixo:</vt:lpstr>
      <vt:lpstr>Teclas de Atalhos</vt:lpstr>
      <vt:lpstr>Teclas de Atalhos</vt:lpstr>
      <vt:lpstr>Faça os alinhamentos pelo teclado</vt:lpstr>
      <vt:lpstr>Teclas de Atalhos</vt:lpstr>
      <vt:lpstr>Digite código</vt:lpstr>
      <vt:lpstr>Teclas de Atalhos</vt:lpstr>
      <vt:lpstr>Pressione as teclas </vt:lpstr>
      <vt:lpstr>Digite abaixo:</vt:lpstr>
      <vt:lpstr>Digite abaixo:</vt:lpstr>
      <vt:lpstr>Faça a formatação abaixo: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EAD</dc:title>
  <dc:creator>Nancy</dc:creator>
  <cp:lastModifiedBy>Microsoft</cp:lastModifiedBy>
  <cp:revision>269</cp:revision>
  <dcterms:created xsi:type="dcterms:W3CDTF">2013-07-24T12:59:14Z</dcterms:created>
  <dcterms:modified xsi:type="dcterms:W3CDTF">2021-11-25T13:59:27Z</dcterms:modified>
</cp:coreProperties>
</file>