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79" r:id="rId2"/>
    <p:sldId id="305" r:id="rId3"/>
    <p:sldId id="322" r:id="rId4"/>
    <p:sldId id="324" r:id="rId5"/>
    <p:sldId id="340" r:id="rId6"/>
    <p:sldId id="335" r:id="rId7"/>
    <p:sldId id="323" r:id="rId8"/>
    <p:sldId id="336" r:id="rId9"/>
    <p:sldId id="334" r:id="rId10"/>
    <p:sldId id="283" r:id="rId11"/>
    <p:sldId id="341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00"/>
    <a:srgbClr val="000099"/>
    <a:srgbClr val="3B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7842" autoAdjust="0"/>
  </p:normalViewPr>
  <p:slideViewPr>
    <p:cSldViewPr>
      <p:cViewPr varScale="1">
        <p:scale>
          <a:sx n="112" d="100"/>
          <a:sy n="112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051E-2B27-48FE-ADC5-51B7909F7519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9028F-F738-4558-9BC4-C812061F8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23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Nesse slide é importante o educador destacar que uma</a:t>
            </a:r>
            <a:r>
              <a:rPr lang="pt-BR" baseline="0" dirty="0" smtClean="0"/>
              <a:t> aula show não precisa ser uma performance fantástica, apesar de poder contar com esse recurso. A aula show alcança o seu propósito maior, que é o de fazer seu aluno participar e dar significado para ele, é fazer o momento da aula tornar-se uma experiência muito interessante para o aluno. Ele é quem deve participar e agir. Salientar que é importante unir conteúdo e criatividade. Não adianta rechear a aula de recursos, sem associar o conteúdo aos apoios. Não se pode esquecer que tudo vai depender de planejamento. Uma aula show é, sem dúvida, uma aula planejada.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3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0F5BEEF-6233-4728-ACB8-0C3E81B80A1A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530FB627-9E56-4B9A-9881-DA05306383DD}" type="slidenum">
              <a:rPr lang="pt-BR" altLang="pt-BR" sz="1300"/>
              <a:pPr algn="r" eaLnBrk="1" hangingPunct="1"/>
              <a:t>3</a:t>
            </a:fld>
            <a:endParaRPr lang="pt-BR" altLang="pt-BR" sz="130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22841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065C0CD-E26C-4C13-A2B1-9F19B2FA613C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73D08D20-6299-43FE-9724-7CE66D70AAA4}" type="slidenum">
              <a:rPr lang="pt-BR" altLang="pt-BR" sz="1300"/>
              <a:pPr algn="r" eaLnBrk="1" hangingPunct="1"/>
              <a:t>4</a:t>
            </a:fld>
            <a:endParaRPr lang="pt-BR" altLang="pt-BR" sz="13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73553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065C0CD-E26C-4C13-A2B1-9F19B2FA613C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73D08D20-6299-43FE-9724-7CE66D70AAA4}" type="slidenum">
              <a:rPr lang="pt-BR" altLang="pt-BR" sz="1300"/>
              <a:pPr algn="r" eaLnBrk="1" hangingPunct="1"/>
              <a:t>5</a:t>
            </a:fld>
            <a:endParaRPr lang="pt-BR" altLang="pt-BR" sz="13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20620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Verifique se todos os educadores sabem o que é uma aula problematizada. Caso surjam dúvidas, busque as respostas necessárias. Auxiliando a todos na elaboração de uma aula Show!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8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B3AC168-E11A-4878-A798-6381FABE7A15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AD7DF9F9-35B1-4DD8-AEC6-CE011BE1F3FF}" type="slidenum">
              <a:rPr lang="pt-BR" altLang="pt-BR" sz="1300"/>
              <a:pPr algn="r" eaLnBrk="1" hangingPunct="1"/>
              <a:t>7</a:t>
            </a:fld>
            <a:endParaRPr lang="pt-BR" altLang="pt-BR" sz="13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696859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Nesse slide é importante o educador destacar que uma</a:t>
            </a:r>
            <a:r>
              <a:rPr lang="pt-BR" baseline="0" dirty="0" smtClean="0"/>
              <a:t> aula show não precisa ser uma performance fantástica, apesar de poder contar com esse recurso. A aula show alcança o seu propósito maior, que é o de fazer seu aluno participar e dar significado para ele, é fazer o momento da aula tornar-se uma experiência muito interessante para o aluno. Ele é quem deve participar e agir. Salientar que é importante unir conteúdo e criatividade. Não adianta rechear a aula de recursos, sem associar o conteúdo aos apoios. Não se pode esquecer que tudo vai depender de planejamento. Uma aula show é, sem dúvida, uma aula planejada.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3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</a:t>
            </a:r>
            <a:r>
              <a:rPr lang="pt-BR" baseline="0" dirty="0" smtClean="0"/>
              <a:t> vídeos e músicas são excelentes recursos para tornar a aula mais dinâmica. Os alunos sentem-se motivados a participar de discussões sobre temas de filmes ou interpretar alguma canção que tenha relação com o conteúdos estudado. Conheça os alunos e você encontrará recursos proveitosos para dinamizar as aulas e torná-las mais atrativas. Da mesma forma que outros recursos, os vídeos e músicas não devem ser utilizados apenas para preencher um tempo ocioso da aula, pois os alunos percebem quando há relação com o que se está estudando ou a inserção foi feita apenas para distração. Verifique com os educadores se eles já utilizaram alguns desses recursos e analisem os resultados obtidos. Discutam sobre a importância do planejamento e da relação com o conteúdo a ser estudado.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34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46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9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1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4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472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86304" y="1038553"/>
            <a:ext cx="797718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MICROSOFT </a:t>
            </a:r>
            <a:r>
              <a:rPr lang="en-US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WORD</a:t>
            </a:r>
            <a:r>
              <a:rPr lang="pt-BR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2010</a:t>
            </a:r>
          </a:p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Doval</a:t>
            </a:r>
            <a:r>
              <a:rPr lang="pt-BR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Silva</a:t>
            </a:r>
            <a:endParaRPr lang="pt-BR" alt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78354" y="3116590"/>
            <a:ext cx="797718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AULA 04</a:t>
            </a: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57634" y="3645024"/>
            <a:ext cx="490315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Pag. 98</a:t>
            </a:r>
            <a:endParaRPr lang="pt-BR" alt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pt-BR" alt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9218" name="Picture 2" descr="C:\Users\Alice\Desktop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96766"/>
            <a:ext cx="2952328" cy="2952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721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" t="4664" r="51015" b="18657"/>
          <a:stretch/>
        </p:blipFill>
        <p:spPr bwMode="auto">
          <a:xfrm>
            <a:off x="0" y="-16437"/>
            <a:ext cx="9108504" cy="692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90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856985" cy="1143000"/>
          </a:xfrm>
        </p:spPr>
        <p:txBody>
          <a:bodyPr>
            <a:noAutofit/>
          </a:bodyPr>
          <a:lstStyle/>
          <a:p>
            <a:r>
              <a:rPr lang="pt-PT" sz="2800" b="1" dirty="0" smtClean="0"/>
              <a:t/>
            </a:r>
            <a:br>
              <a:rPr lang="pt-PT" sz="2800" b="1" dirty="0" smtClean="0"/>
            </a:br>
            <a:r>
              <a:rPr lang="pt-PT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</a:t>
            </a:r>
            <a:r>
              <a:rPr lang="pt-P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</a:t>
            </a:r>
            <a:r>
              <a:rPr lang="pt-PT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anterior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PT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 Tabulação</a:t>
            </a:r>
            <a:r>
              <a:rPr lang="pt-PT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Posição parada de tablação –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pt-PT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12 </a:t>
            </a:r>
            <a:r>
              <a:rPr lang="pt-PT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cm, preenchimento: 2 e 3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PT" sz="2800" dirty="0"/>
              <a:t> 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58" r="30645" b="4925"/>
          <a:stretch/>
        </p:blipFill>
        <p:spPr>
          <a:xfrm>
            <a:off x="179512" y="1628800"/>
            <a:ext cx="885698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5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5541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  <a:latin typeface="Palatino Linotype" pitchFamily="18" charset="0"/>
                <a:ea typeface="Segoe UI" pitchFamily="34" charset="0"/>
                <a:cs typeface="Segoe UI" pitchFamily="34" charset="0"/>
              </a:rPr>
              <a:t>O que vimos na última aula?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3928" y="1112550"/>
            <a:ext cx="7912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smtClean="0"/>
              <a:t>LETRA CAPITULAR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smtClean="0"/>
              <a:t>INSERINDO FORMAS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smtClean="0"/>
              <a:t>INSERINDO FIGURAS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smtClean="0"/>
              <a:t>BORDA DA PÁGINA</a:t>
            </a:r>
          </a:p>
        </p:txBody>
      </p:sp>
    </p:spTree>
    <p:extLst>
      <p:ext uri="{BB962C8B-B14F-4D97-AF65-F5344CB8AC3E}">
        <p14:creationId xmlns:p14="http://schemas.microsoft.com/office/powerpoint/2010/main" val="5981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692900" y="63373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fld id="{532D7A72-C074-4CF8-85E4-8730334306F5}" type="slidenum">
              <a:rPr lang="pt-BR" altLang="pt-BR">
                <a:solidFill>
                  <a:srgbClr val="898989"/>
                </a:solidFill>
                <a:latin typeface="Calibri" pitchFamily="34" charset="0"/>
              </a:rPr>
              <a:pPr/>
              <a:t>3</a:t>
            </a:fld>
            <a:r>
              <a:rPr lang="pt-BR" altLang="pt-BR">
                <a:solidFill>
                  <a:srgbClr val="898989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23225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0" y="31607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9552" y="187325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FORMATANDO TEXTO</a:t>
            </a:r>
          </a:p>
          <a:p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1196752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FF0000"/>
                </a:solidFill>
              </a:rPr>
              <a:t>É onde podemos aplicar certos efeitos na região do texto, como mudar a cor da fonte, tipo de fonte, tamanho, negrito, itálico e sublinhado.</a:t>
            </a:r>
            <a:endParaRPr lang="pt-BR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692900" y="63373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fld id="{33CEA1C4-0F4A-4F93-A633-B27312ABFB15}" type="slidenum">
              <a:rPr lang="pt-BR" altLang="pt-BR">
                <a:solidFill>
                  <a:srgbClr val="898989"/>
                </a:solidFill>
                <a:latin typeface="Calibri" pitchFamily="34" charset="0"/>
              </a:rPr>
              <a:pPr/>
              <a:t>4</a:t>
            </a:fld>
            <a:r>
              <a:rPr lang="pt-BR" altLang="pt-BR">
                <a:solidFill>
                  <a:srgbClr val="898989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23225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31607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90" b="56793"/>
          <a:stretch/>
        </p:blipFill>
        <p:spPr bwMode="auto">
          <a:xfrm>
            <a:off x="-180528" y="-55129"/>
            <a:ext cx="9141517" cy="549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dobrada para cima 1"/>
          <p:cNvSpPr/>
          <p:nvPr/>
        </p:nvSpPr>
        <p:spPr>
          <a:xfrm rot="10800000" flipH="1">
            <a:off x="3131840" y="1514445"/>
            <a:ext cx="648072" cy="1656184"/>
          </a:xfrm>
          <a:prstGeom prst="bentUpArrow">
            <a:avLst>
              <a:gd name="adj1" fmla="val 25000"/>
              <a:gd name="adj2" fmla="val 25000"/>
              <a:gd name="adj3" fmla="val 3312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dobrada para cima 11"/>
          <p:cNvSpPr/>
          <p:nvPr/>
        </p:nvSpPr>
        <p:spPr>
          <a:xfrm rot="10800000">
            <a:off x="1772072" y="1656929"/>
            <a:ext cx="504056" cy="1656184"/>
          </a:xfrm>
          <a:prstGeom prst="bentUpArrow">
            <a:avLst>
              <a:gd name="adj1" fmla="val 25000"/>
              <a:gd name="adj2" fmla="val 25000"/>
              <a:gd name="adj3" fmla="val 3312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baixo 2"/>
          <p:cNvSpPr/>
          <p:nvPr/>
        </p:nvSpPr>
        <p:spPr>
          <a:xfrm>
            <a:off x="2483768" y="1772816"/>
            <a:ext cx="288032" cy="227612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92075" y="3432240"/>
            <a:ext cx="210366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NEGRITO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4221088"/>
            <a:ext cx="1872208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ITÁLICO</a:t>
            </a:r>
            <a:endParaRPr lang="pt-BR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131838" y="3268990"/>
            <a:ext cx="288032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3600" u="sng" dirty="0" smtClean="0"/>
              <a:t>SUBLINHADO</a:t>
            </a:r>
            <a:endParaRPr lang="pt-BR" sz="3600" u="sng" dirty="0"/>
          </a:p>
        </p:txBody>
      </p:sp>
    </p:spTree>
    <p:extLst>
      <p:ext uri="{BB962C8B-B14F-4D97-AF65-F5344CB8AC3E}">
        <p14:creationId xmlns:p14="http://schemas.microsoft.com/office/powerpoint/2010/main" val="38060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692900" y="63373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fld id="{33CEA1C4-0F4A-4F93-A633-B27312ABFB15}" type="slidenum">
              <a:rPr lang="pt-BR" altLang="pt-BR">
                <a:solidFill>
                  <a:srgbClr val="898989"/>
                </a:solidFill>
                <a:latin typeface="Calibri" pitchFamily="34" charset="0"/>
              </a:rPr>
              <a:pPr/>
              <a:t>5</a:t>
            </a:fld>
            <a:r>
              <a:rPr lang="pt-BR" altLang="pt-BR">
                <a:solidFill>
                  <a:srgbClr val="898989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23225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31607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90" b="56793"/>
          <a:stretch/>
        </p:blipFill>
        <p:spPr bwMode="auto">
          <a:xfrm>
            <a:off x="2483" y="1007876"/>
            <a:ext cx="9141517" cy="549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dobrada para cima 1"/>
          <p:cNvSpPr/>
          <p:nvPr/>
        </p:nvSpPr>
        <p:spPr>
          <a:xfrm rot="10800000" flipH="1">
            <a:off x="5508104" y="2604148"/>
            <a:ext cx="648072" cy="1656184"/>
          </a:xfrm>
          <a:prstGeom prst="bentUpArrow">
            <a:avLst>
              <a:gd name="adj1" fmla="val 25000"/>
              <a:gd name="adj2" fmla="val 25000"/>
              <a:gd name="adj3" fmla="val 3312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dobrada para cima 11"/>
          <p:cNvSpPr/>
          <p:nvPr/>
        </p:nvSpPr>
        <p:spPr>
          <a:xfrm rot="10800000">
            <a:off x="1772072" y="2099221"/>
            <a:ext cx="504056" cy="1656184"/>
          </a:xfrm>
          <a:prstGeom prst="bentUpArrow">
            <a:avLst>
              <a:gd name="adj1" fmla="val 25000"/>
              <a:gd name="adj2" fmla="val 25000"/>
              <a:gd name="adj3" fmla="val 3312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baixo 2"/>
          <p:cNvSpPr/>
          <p:nvPr/>
        </p:nvSpPr>
        <p:spPr>
          <a:xfrm>
            <a:off x="3563888" y="2338431"/>
            <a:ext cx="288032" cy="227612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92075" y="4117876"/>
            <a:ext cx="210366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325262" y="4788711"/>
            <a:ext cx="247589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TAMANHO</a:t>
            </a:r>
            <a:endParaRPr lang="pt-BR" sz="40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896035" y="4291392"/>
            <a:ext cx="252028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COR</a:t>
            </a:r>
            <a:endParaRPr lang="pt-BR" sz="3600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0" y="23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/>
              <a:t>TIPO, TAMAMHO E COR DA FONTE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598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Salvando a Correspondência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49" b="36231"/>
          <a:stretch/>
        </p:blipFill>
        <p:spPr bwMode="auto">
          <a:xfrm>
            <a:off x="393" y="1052736"/>
            <a:ext cx="4326340" cy="442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sca 10"/>
          <p:cNvSpPr/>
          <p:nvPr/>
        </p:nvSpPr>
        <p:spPr>
          <a:xfrm>
            <a:off x="-252536" y="1079550"/>
            <a:ext cx="1080120" cy="576064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osca 11"/>
          <p:cNvSpPr/>
          <p:nvPr/>
        </p:nvSpPr>
        <p:spPr>
          <a:xfrm>
            <a:off x="-17686" y="3933056"/>
            <a:ext cx="1368152" cy="662632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4" t="47948" r="57204" b="35261"/>
          <a:stretch/>
        </p:blipFill>
        <p:spPr bwMode="auto">
          <a:xfrm>
            <a:off x="5076056" y="1556784"/>
            <a:ext cx="2808312" cy="277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1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692900" y="63373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fld id="{6A2F1D13-DD9F-4A74-8683-888D8731D052}" type="slidenum">
              <a:rPr lang="pt-BR" altLang="pt-BR">
                <a:solidFill>
                  <a:srgbClr val="898989"/>
                </a:solidFill>
                <a:latin typeface="Calibri" pitchFamily="34" charset="0"/>
              </a:rPr>
              <a:pPr/>
              <a:t>7</a:t>
            </a:fld>
            <a:r>
              <a:rPr lang="pt-BR" altLang="pt-BR">
                <a:solidFill>
                  <a:srgbClr val="898989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0" y="23225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31607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0" y="23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Nome do Arquivo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80" b="6250"/>
          <a:stretch/>
        </p:blipFill>
        <p:spPr bwMode="auto">
          <a:xfrm>
            <a:off x="66726" y="980728"/>
            <a:ext cx="8825754" cy="599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sca 11"/>
          <p:cNvSpPr/>
          <p:nvPr/>
        </p:nvSpPr>
        <p:spPr>
          <a:xfrm>
            <a:off x="6444208" y="5301208"/>
            <a:ext cx="1368152" cy="662632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osca 12"/>
          <p:cNvSpPr/>
          <p:nvPr/>
        </p:nvSpPr>
        <p:spPr>
          <a:xfrm>
            <a:off x="1043608" y="4221088"/>
            <a:ext cx="2160240" cy="662632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Rosca 13"/>
          <p:cNvSpPr/>
          <p:nvPr/>
        </p:nvSpPr>
        <p:spPr>
          <a:xfrm>
            <a:off x="43862" y="1763505"/>
            <a:ext cx="1399859" cy="331316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4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6785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 smtClean="0"/>
              <a:t>FORMATANDO ATRAVÉS DO MENU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4" r="45351" b="60075"/>
          <a:stretch/>
        </p:blipFill>
        <p:spPr bwMode="auto">
          <a:xfrm>
            <a:off x="19239" y="1140597"/>
            <a:ext cx="4895917" cy="372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sca 5"/>
          <p:cNvSpPr/>
          <p:nvPr/>
        </p:nvSpPr>
        <p:spPr>
          <a:xfrm>
            <a:off x="827584" y="2427003"/>
            <a:ext cx="792088" cy="540060"/>
          </a:xfrm>
          <a:prstGeom prst="donut">
            <a:avLst>
              <a:gd name="adj" fmla="val 92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83" y="908720"/>
            <a:ext cx="41338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5541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  <a:latin typeface="Palatino Linotype" pitchFamily="18" charset="0"/>
                <a:ea typeface="Segoe UI" pitchFamily="34" charset="0"/>
                <a:cs typeface="Segoe UI" pitchFamily="34" charset="0"/>
              </a:rPr>
              <a:t>O que iremos ver?</a:t>
            </a:r>
            <a:endParaRPr lang="pt-BR" sz="4000" b="1" dirty="0">
              <a:solidFill>
                <a:srgbClr val="FF0000"/>
              </a:solidFill>
              <a:latin typeface="Palatino Linotype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1484784"/>
            <a:ext cx="8892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000" dirty="0" smtClean="0"/>
              <a:t>CORRESPONDÊNCIA </a:t>
            </a:r>
            <a:r>
              <a:rPr lang="pt-BR" sz="4000" dirty="0" smtClean="0"/>
              <a:t>MODERNA: </a:t>
            </a:r>
            <a:r>
              <a:rPr lang="pt-BR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Pág.: 98</a:t>
            </a:r>
            <a:endParaRPr lang="pt-BR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4000" dirty="0" smtClean="0"/>
              <a:t>SALVANDO CORRESPONDÊNCIA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4000" dirty="0" smtClean="0"/>
              <a:t>FORMATANDO TEXTO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4000" dirty="0" smtClean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814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3859</TotalTime>
  <Words>581</Words>
  <Application>Microsoft Office PowerPoint</Application>
  <PresentationFormat>Apresentação na tela (4:3)</PresentationFormat>
  <Paragraphs>75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Palatino Linotype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Salvando a Correspondência</vt:lpstr>
      <vt:lpstr>Apresentação do PowerPoint</vt:lpstr>
      <vt:lpstr>FORMATANDO ATRAVÉS DO MENU</vt:lpstr>
      <vt:lpstr>Apresentação do PowerPoint</vt:lpstr>
      <vt:lpstr>Apresentação do PowerPoint</vt:lpstr>
      <vt:lpstr> Exercício aula anterior Faça Tabulação: Posição parada de tablação – 8 e 12 cm, preenchimento: 2 e 3  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</dc:title>
  <dc:creator>Nancy</dc:creator>
  <cp:lastModifiedBy>CECAPI_INFOR</cp:lastModifiedBy>
  <cp:revision>221</cp:revision>
  <dcterms:created xsi:type="dcterms:W3CDTF">2013-07-24T12:59:14Z</dcterms:created>
  <dcterms:modified xsi:type="dcterms:W3CDTF">2019-11-07T18:43:13Z</dcterms:modified>
</cp:coreProperties>
</file>