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79" r:id="rId2"/>
    <p:sldId id="305" r:id="rId3"/>
    <p:sldId id="334" r:id="rId4"/>
    <p:sldId id="339" r:id="rId5"/>
    <p:sldId id="340" r:id="rId6"/>
    <p:sldId id="341" r:id="rId7"/>
    <p:sldId id="342" r:id="rId8"/>
    <p:sldId id="343" r:id="rId9"/>
    <p:sldId id="336" r:id="rId10"/>
    <p:sldId id="337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9" r:id="rId26"/>
    <p:sldId id="35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99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6" autoAdjust="0"/>
    <p:restoredTop sz="9784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slide é importante o educador destacar que uma</a:t>
            </a:r>
            <a:r>
              <a:rPr lang="pt-BR" baseline="0" dirty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slide é importante o educador destacar que uma</a:t>
            </a:r>
            <a:r>
              <a:rPr lang="pt-BR" baseline="0" dirty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slide é importante o educador destacar que uma</a:t>
            </a:r>
            <a:r>
              <a:rPr lang="pt-BR" baseline="0" dirty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8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9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WORD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Doval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Silva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05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57634" y="3645024"/>
            <a:ext cx="49031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Pag. </a:t>
            </a: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103 à 107</a:t>
            </a: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218" name="Picture 2" descr="C:\Users\Alice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96766"/>
            <a:ext cx="2952328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5" b="20340"/>
          <a:stretch/>
        </p:blipFill>
        <p:spPr>
          <a:xfrm>
            <a:off x="539552" y="1124744"/>
            <a:ext cx="820891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Digite </a:t>
            </a: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números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abaixo:</a:t>
            </a:r>
            <a:r>
              <a:rPr lang="pt-BR" sz="1800" dirty="0"/>
              <a:t/>
            </a:r>
            <a:br>
              <a:rPr lang="pt-BR" sz="1800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1988840"/>
            <a:ext cx="7611763" cy="3092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800" b="1" dirty="0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1°  </a:t>
            </a:r>
            <a:r>
              <a:rPr lang="pt-BR" sz="3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PRESSIONE </a:t>
            </a:r>
            <a:r>
              <a:rPr lang="pt-BR" sz="54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(ALT GR + °)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800" b="1" dirty="0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2ª</a:t>
            </a:r>
            <a:r>
              <a:rPr lang="pt-BR" sz="88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PRESSIONE </a:t>
            </a:r>
            <a:r>
              <a:rPr lang="pt-BR" sz="54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(ALT GR + ª)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96" y="1441858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9896" y="4725144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57200" y="1844824"/>
            <a:ext cx="7817709" cy="435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Caza</a:t>
            </a:r>
            <a:endParaRPr lang="pt-BR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endParaRPr lang="pt-BR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</a:t>
            </a:r>
            <a:endParaRPr lang="pt-BR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Tabalho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90351" y="639281"/>
            <a:ext cx="2163669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 + O </a:t>
            </a:r>
            <a:endParaRPr lang="pt-B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02407" y="361771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interrogaÃ§Ã£o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08720"/>
            <a:ext cx="2934566" cy="332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PRESSIONE A TECLA </a:t>
            </a:r>
            <a:endParaRPr lang="pt-BR" sz="1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34928" y="1158041"/>
            <a:ext cx="781770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707904" y="3140968"/>
            <a:ext cx="2722220" cy="270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6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F7 </a:t>
            </a:r>
            <a:endParaRPr lang="pt-BR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94" y="1870231"/>
            <a:ext cx="857820" cy="12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72"/>
          <a:stretch/>
        </p:blipFill>
        <p:spPr>
          <a:xfrm>
            <a:off x="-180528" y="0"/>
            <a:ext cx="9433048" cy="683828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699793" y="2933145"/>
            <a:ext cx="6120680" cy="44235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66179" y="2635159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456711" y="1989604"/>
            <a:ext cx="1055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1°</a:t>
            </a:r>
            <a:endParaRPr lang="pt-BR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32505" y="5466645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5536" y="5158786"/>
            <a:ext cx="1055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pt-BR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°</a:t>
            </a:r>
            <a:endParaRPr lang="pt-BR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511808" y="5679596"/>
            <a:ext cx="1249832" cy="69567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50030" r="38227" b="54791"/>
          <a:stretch/>
        </p:blipFill>
        <p:spPr>
          <a:xfrm>
            <a:off x="2092339" y="0"/>
            <a:ext cx="5673438" cy="556288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180778" y="271571"/>
            <a:ext cx="1491023" cy="28401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tângulo 7"/>
          <p:cNvSpPr/>
          <p:nvPr/>
        </p:nvSpPr>
        <p:spPr>
          <a:xfrm>
            <a:off x="2153324" y="630207"/>
            <a:ext cx="590032" cy="60885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Retângulo 8"/>
          <p:cNvSpPr/>
          <p:nvPr/>
        </p:nvSpPr>
        <p:spPr>
          <a:xfrm>
            <a:off x="2489207" y="5234056"/>
            <a:ext cx="1768274" cy="25112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/>
        </p:nvSpPr>
        <p:spPr>
          <a:xfrm>
            <a:off x="7846370" y="-57943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1°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1560" y="160411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2°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511124" y="3828141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3°</a:t>
            </a:r>
          </a:p>
        </p:txBody>
      </p:sp>
      <p:pic>
        <p:nvPicPr>
          <p:cNvPr id="13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6082">
            <a:off x="1649636" y="4678513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78155">
            <a:off x="7244715" y="345939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89442" y="607603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1598690" y="5590092"/>
            <a:ext cx="3608809" cy="5770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Configurar Margens</a:t>
            </a:r>
          </a:p>
        </p:txBody>
      </p:sp>
    </p:spTree>
    <p:extLst>
      <p:ext uri="{BB962C8B-B14F-4D97-AF65-F5344CB8AC3E}">
        <p14:creationId xmlns:p14="http://schemas.microsoft.com/office/powerpoint/2010/main" val="33108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59"/>
          <a:stretch/>
        </p:blipFill>
        <p:spPr>
          <a:xfrm>
            <a:off x="1903373" y="1287578"/>
            <a:ext cx="5832165" cy="307187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172990" y="2768002"/>
            <a:ext cx="4453937" cy="10591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4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55" y="2001642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" b="6031"/>
          <a:stretch/>
        </p:blipFill>
        <p:spPr>
          <a:xfrm>
            <a:off x="1903373" y="4439632"/>
            <a:ext cx="5862102" cy="11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46" y="1019049"/>
            <a:ext cx="4958225" cy="47273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41373" y="4507924"/>
            <a:ext cx="914101" cy="107873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Retângulo 3"/>
          <p:cNvSpPr/>
          <p:nvPr/>
        </p:nvSpPr>
        <p:spPr>
          <a:xfrm>
            <a:off x="2583873" y="1820140"/>
            <a:ext cx="2112818" cy="40178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5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9901">
            <a:off x="4375007" y="1341357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1535" y="1178525"/>
            <a:ext cx="1361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DIGITE: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08854" y="2930097"/>
            <a:ext cx="4147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/>
              <a:t>=</a:t>
            </a:r>
            <a:r>
              <a:rPr lang="pt-BR" sz="7200" b="1" dirty="0" err="1"/>
              <a:t>rand</a:t>
            </a:r>
            <a:r>
              <a:rPr lang="pt-BR" sz="7200" b="1" dirty="0"/>
              <a:t>(6,2)</a:t>
            </a:r>
          </a:p>
        </p:txBody>
      </p:sp>
      <p:pic>
        <p:nvPicPr>
          <p:cNvPr id="4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22" y="1840985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vimos na última aula?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3928" y="1112550"/>
            <a:ext cx="7912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LETRA CAPITULAR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INSERINDO FORMAS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INSERINDO FIGURAS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BORDA DA PÁGINA</a:t>
            </a:r>
          </a:p>
        </p:txBody>
      </p:sp>
    </p:spTree>
    <p:extLst>
      <p:ext uri="{BB962C8B-B14F-4D97-AF65-F5344CB8AC3E}">
        <p14:creationId xmlns:p14="http://schemas.microsoft.com/office/powerpoint/2010/main" val="5981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33" y="1804592"/>
            <a:ext cx="5965864" cy="382958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61535" y="1178525"/>
            <a:ext cx="4500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SELECIONE TODO O TEXTO:</a:t>
            </a:r>
          </a:p>
        </p:txBody>
      </p:sp>
      <p:pic>
        <p:nvPicPr>
          <p:cNvPr id="4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2804">
            <a:off x="1062275" y="1468595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88" y="1826646"/>
            <a:ext cx="6157976" cy="227425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591841" y="3428946"/>
            <a:ext cx="474434" cy="4671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7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03846">
            <a:off x="5875117" y="3622115"/>
            <a:ext cx="643365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7" y="1123037"/>
            <a:ext cx="4377446" cy="45633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274051" y="1790185"/>
            <a:ext cx="1427695" cy="27802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4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4977">
            <a:off x="4789953" y="1354651"/>
            <a:ext cx="439886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701746" y="2800286"/>
            <a:ext cx="1946190" cy="27802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08573">
            <a:off x="4157812" y="2516004"/>
            <a:ext cx="439886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701746" y="3745462"/>
            <a:ext cx="1374690" cy="27802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57823">
            <a:off x="3070299" y="3908785"/>
            <a:ext cx="439886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65556">
            <a:off x="5748652" y="3873847"/>
            <a:ext cx="439886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5273247" y="5408371"/>
            <a:ext cx="803189" cy="27802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11"/>
          <p:cNvSpPr/>
          <p:nvPr/>
        </p:nvSpPr>
        <p:spPr>
          <a:xfrm>
            <a:off x="5354606" y="1337145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1°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584293" y="2194123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2°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066638" y="3795030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4°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246282" y="3517426"/>
            <a:ext cx="803189" cy="506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Retângulo 15"/>
          <p:cNvSpPr/>
          <p:nvPr/>
        </p:nvSpPr>
        <p:spPr>
          <a:xfrm>
            <a:off x="3463103" y="4087796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3°</a:t>
            </a:r>
          </a:p>
        </p:txBody>
      </p:sp>
      <p:pic>
        <p:nvPicPr>
          <p:cNvPr id="17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08573">
            <a:off x="4678864" y="5097176"/>
            <a:ext cx="439886" cy="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3891381" y="5024542"/>
            <a:ext cx="79092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5°</a:t>
            </a:r>
          </a:p>
        </p:txBody>
      </p:sp>
    </p:spTree>
    <p:extLst>
      <p:ext uri="{BB962C8B-B14F-4D97-AF65-F5344CB8AC3E}">
        <p14:creationId xmlns:p14="http://schemas.microsoft.com/office/powerpoint/2010/main" val="425838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50" y="1699972"/>
            <a:ext cx="5780101" cy="34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84" y="857250"/>
            <a:ext cx="6772275" cy="51435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77333" y="5414231"/>
            <a:ext cx="6133282" cy="5078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AS DEVIDAS FORMATAÇÕES ACIMA:</a:t>
            </a:r>
          </a:p>
        </p:txBody>
      </p:sp>
      <p:pic>
        <p:nvPicPr>
          <p:cNvPr id="4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52599" y="4351132"/>
            <a:ext cx="838801" cy="12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50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5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784654" y="981555"/>
            <a:ext cx="7803293" cy="4880023"/>
            <a:chOff x="1046205" y="165739"/>
            <a:chExt cx="10404390" cy="6506697"/>
          </a:xfrm>
        </p:grpSpPr>
        <p:pic>
          <p:nvPicPr>
            <p:cNvPr id="2" name="Imagem 1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05" y="165739"/>
              <a:ext cx="10404390" cy="6506697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034748" y="4028303"/>
              <a:ext cx="8427307" cy="1107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0B0F0"/>
                  </a:solidFill>
                </a:rPr>
                <a:t>Desejamos a todos nossos alunos um feliz Natal </a:t>
              </a:r>
            </a:p>
            <a:p>
              <a:pPr algn="ctr"/>
              <a:r>
                <a:rPr lang="pt-BR" sz="2400" b="1" dirty="0">
                  <a:solidFill>
                    <a:srgbClr val="00B0F0"/>
                  </a:solidFill>
                </a:rPr>
                <a:t>e um Ano Novo repleto de muita Paz e Amor</a:t>
              </a:r>
            </a:p>
          </p:txBody>
        </p:sp>
        <p:sp>
          <p:nvSpPr>
            <p:cNvPr id="4" name="Retângulo 3"/>
            <p:cNvSpPr/>
            <p:nvPr/>
          </p:nvSpPr>
          <p:spPr>
            <a:xfrm>
              <a:off x="1878227" y="848497"/>
              <a:ext cx="2652584" cy="1556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sp>
        <p:nvSpPr>
          <p:cNvPr id="7" name="Rosto feliz 6"/>
          <p:cNvSpPr/>
          <p:nvPr/>
        </p:nvSpPr>
        <p:spPr>
          <a:xfrm>
            <a:off x="1614055" y="1813214"/>
            <a:ext cx="1392382" cy="1496291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27377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iremos ver?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39552" y="1340768"/>
            <a:ext cx="7912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000" dirty="0"/>
              <a:t>ESTRUTURA E FORMATAÇÃO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SOBRESCRITO</a:t>
            </a:r>
            <a:endParaRPr lang="pt-BR" sz="4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/>
              <a:t>SUBSCRITO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1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Segoe UI" pitchFamily="34" charset="0"/>
                <a:cs typeface="Segoe UI" pitchFamily="34" charset="0"/>
              </a:rPr>
              <a:t>Digite texto abaixo: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Image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09" y="4934885"/>
            <a:ext cx="4369863" cy="16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6749" y="1890033"/>
            <a:ext cx="8514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CECAPI 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pt-B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 de Capacitação Profissional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6631" y="5109202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0" b="22625"/>
          <a:stretch/>
        </p:blipFill>
        <p:spPr bwMode="auto">
          <a:xfrm>
            <a:off x="421846" y="4043317"/>
            <a:ext cx="2088232" cy="75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0" b="22881"/>
          <a:stretch/>
        </p:blipFill>
        <p:spPr bwMode="auto">
          <a:xfrm>
            <a:off x="465605" y="3107213"/>
            <a:ext cx="2044473" cy="6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99792" y="3183969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Copiar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99792" y="4158624"/>
            <a:ext cx="2376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Colar 10 vezes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08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9" t="45839"/>
          <a:stretch>
            <a:fillRect/>
          </a:stretch>
        </p:blipFill>
        <p:spPr bwMode="auto">
          <a:xfrm>
            <a:off x="5865341" y="1167436"/>
            <a:ext cx="3009342" cy="379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551" y="885348"/>
            <a:ext cx="52227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r>
              <a:rPr kumimoji="0" lang="pt-BR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 / NOVO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r>
              <a:rPr lang="pt-BR" sz="4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r>
              <a:rPr lang="pt-BR" sz="4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 O</a:t>
            </a:r>
            <a:r>
              <a:rPr kumimoji="0" lang="pt-BR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48464" y="3168868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7245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Digite texto abaixo:</a:t>
            </a:r>
            <a:r>
              <a:rPr lang="pt-BR" sz="1800" dirty="0"/>
              <a:t/>
            </a:r>
            <a:br>
              <a:rPr lang="pt-BR" sz="1800" dirty="0"/>
            </a:b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1" y="1826426"/>
            <a:ext cx="799288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6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 + Y2  = H2O			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9793">
            <a:off x="732900" y="1098962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73016"/>
            <a:ext cx="4646141" cy="2886922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512" y="1465098"/>
            <a:ext cx="833144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pt-BR" sz="11500" b="1" i="0" u="none" strike="noStrike" cap="none" normalizeH="0" baseline="-25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Y</a:t>
            </a:r>
            <a:r>
              <a:rPr kumimoji="0" lang="pt-BR" sz="11500" b="1" i="0" u="none" strike="noStrike" cap="none" normalizeH="0" baseline="30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pt-BR" sz="11500" b="1" i="0" u="none" strike="noStrike" cap="none" normalizeH="0" baseline="-30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H</a:t>
            </a:r>
            <a:r>
              <a:rPr kumimoji="0" lang="pt-BR" sz="11500" b="1" i="0" u="none" strike="noStrike" cap="none" normalizeH="0" baseline="-30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21885" y="4880503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03651" y="5175952"/>
            <a:ext cx="1200726" cy="7240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83" y="908720"/>
            <a:ext cx="41338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sca 5"/>
          <p:cNvSpPr/>
          <p:nvPr/>
        </p:nvSpPr>
        <p:spPr>
          <a:xfrm>
            <a:off x="5027645" y="3501008"/>
            <a:ext cx="1947081" cy="1008112"/>
          </a:xfrm>
          <a:prstGeom prst="donut">
            <a:avLst>
              <a:gd name="adj" fmla="val 41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4326" t="3641" r="57875" b="58692"/>
          <a:stretch/>
        </p:blipFill>
        <p:spPr>
          <a:xfrm>
            <a:off x="166001" y="937518"/>
            <a:ext cx="4732597" cy="2563490"/>
          </a:xfrm>
          <a:prstGeom prst="rect">
            <a:avLst/>
          </a:prstGeom>
        </p:spPr>
      </p:pic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5" y="902659"/>
            <a:ext cx="4582488" cy="1368152"/>
          </a:xfrm>
        </p:spPr>
      </p:pic>
      <p:sp>
        <p:nvSpPr>
          <p:cNvPr id="7" name="Retângulo 6"/>
          <p:cNvSpPr/>
          <p:nvPr/>
        </p:nvSpPr>
        <p:spPr>
          <a:xfrm>
            <a:off x="3995936" y="1340768"/>
            <a:ext cx="8640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4370">
            <a:off x="2981520" y="719642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523</Words>
  <Application>Microsoft Office PowerPoint</Application>
  <PresentationFormat>Apresentação na tela (4:3)</PresentationFormat>
  <Paragraphs>58</Paragraphs>
  <Slides>26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Digite texto abaixo: </vt:lpstr>
      <vt:lpstr>Apresentação do PowerPoint</vt:lpstr>
      <vt:lpstr>Apresentação do PowerPoint</vt:lpstr>
      <vt:lpstr>Apresentação do PowerPoint</vt:lpstr>
      <vt:lpstr>Digite números abaixo: </vt:lpstr>
      <vt:lpstr>Apresentação do PowerPoint</vt:lpstr>
      <vt:lpstr>PRESSIONE A TECLA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Microsoft</cp:lastModifiedBy>
  <cp:revision>235</cp:revision>
  <dcterms:created xsi:type="dcterms:W3CDTF">2013-07-24T12:59:14Z</dcterms:created>
  <dcterms:modified xsi:type="dcterms:W3CDTF">2020-02-03T13:58:02Z</dcterms:modified>
</cp:coreProperties>
</file>