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79" r:id="rId2"/>
    <p:sldId id="305" r:id="rId3"/>
    <p:sldId id="334" r:id="rId4"/>
    <p:sldId id="336" r:id="rId5"/>
    <p:sldId id="337" r:id="rId6"/>
    <p:sldId id="338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00"/>
    <a:srgbClr val="000099"/>
    <a:srgbClr val="3B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876" autoAdjust="0"/>
    <p:restoredTop sz="97842" autoAdjust="0"/>
  </p:normalViewPr>
  <p:slideViewPr>
    <p:cSldViewPr>
      <p:cViewPr varScale="1">
        <p:scale>
          <a:sx n="112" d="100"/>
          <a:sy n="112" d="100"/>
        </p:scale>
        <p:origin x="12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051E-2B27-48FE-ADC5-51B7909F7519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028F-F738-4558-9BC4-C812061F8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3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Nesse slide é importante o educador destacar que uma</a:t>
            </a:r>
            <a:r>
              <a:rPr lang="pt-BR" baseline="0" dirty="0" smtClean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Nesse slide é importante o educador destacar que uma</a:t>
            </a:r>
            <a:r>
              <a:rPr lang="pt-BR" baseline="0" dirty="0" smtClean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A4-6630-4C78-8953-594CC4FB3BDE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4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472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6304" y="1038553"/>
            <a:ext cx="797718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MICROSOFT </a:t>
            </a:r>
            <a:r>
              <a:rPr lang="en-US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WORD</a:t>
            </a:r>
            <a:r>
              <a:rPr lang="pt-BR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2010</a:t>
            </a:r>
          </a:p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Hatus</a:t>
            </a:r>
            <a:r>
              <a:rPr lang="pt-BR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pt-BR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Ferreira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8354" y="3116590"/>
            <a:ext cx="797718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AULA </a:t>
            </a:r>
            <a:r>
              <a:rPr lang="pt-BR" alt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06</a:t>
            </a: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57634" y="3645024"/>
            <a:ext cx="490315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Pag. </a:t>
            </a:r>
            <a:r>
              <a:rPr lang="pt-BR" alt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108</a:t>
            </a: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218" name="Picture 2" descr="C:\Users\Alice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96766"/>
            <a:ext cx="2952328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721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Palatino Linotype" pitchFamily="18" charset="0"/>
                <a:ea typeface="Segoe UI" pitchFamily="34" charset="0"/>
                <a:cs typeface="Segoe UI" pitchFamily="34" charset="0"/>
              </a:rPr>
              <a:t>O que vimos na última aula?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3928" y="1112550"/>
            <a:ext cx="7912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000" dirty="0"/>
              <a:t>SOBRESCRITO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/>
              <a:t>SUBSCRITO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/>
              <a:t>ESTRUTURA E FORMATAÇÃO</a:t>
            </a:r>
          </a:p>
        </p:txBody>
      </p:sp>
    </p:spTree>
    <p:extLst>
      <p:ext uri="{BB962C8B-B14F-4D97-AF65-F5344CB8AC3E}">
        <p14:creationId xmlns:p14="http://schemas.microsoft.com/office/powerpoint/2010/main" val="5981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Palatino Linotype" pitchFamily="18" charset="0"/>
                <a:ea typeface="Segoe UI" pitchFamily="34" charset="0"/>
                <a:cs typeface="Segoe UI" pitchFamily="34" charset="0"/>
              </a:rPr>
              <a:t>O que iremos ver?</a:t>
            </a:r>
            <a:endParaRPr lang="pt-BR" sz="4000" b="1" dirty="0">
              <a:latin typeface="Palatino Linotype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1340768"/>
            <a:ext cx="79128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000" dirty="0" smtClean="0"/>
              <a:t>CABEÇALHO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 smtClean="0"/>
              <a:t>RODAPÉ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 smtClean="0"/>
              <a:t>REDAÇÃO E OFÍCIO</a:t>
            </a:r>
          </a:p>
          <a:p>
            <a:endParaRPr lang="pt-BR" sz="4000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sz="4000" dirty="0" smtClean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814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678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</a:rPr>
              <a:t>CABEÇALHO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149" r="11213" b="17122"/>
          <a:stretch/>
        </p:blipFill>
        <p:spPr>
          <a:xfrm>
            <a:off x="-108520" y="980728"/>
            <a:ext cx="9173938" cy="5328592"/>
          </a:xfrm>
          <a:prstGeom prst="rect">
            <a:avLst/>
          </a:prstGeom>
        </p:spPr>
      </p:pic>
      <p:sp>
        <p:nvSpPr>
          <p:cNvPr id="7" name="Rosca 6"/>
          <p:cNvSpPr/>
          <p:nvPr/>
        </p:nvSpPr>
        <p:spPr>
          <a:xfrm>
            <a:off x="5292080" y="736432"/>
            <a:ext cx="2160240" cy="2016224"/>
          </a:xfrm>
          <a:prstGeom prst="donut">
            <a:avLst>
              <a:gd name="adj" fmla="val 1931"/>
            </a:avLst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rgbClr val="FF0000"/>
                </a:solidFill>
              </a:rPr>
              <a:t>RODAPÉ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50000" r="9051" b="13601"/>
          <a:stretch/>
        </p:blipFill>
        <p:spPr>
          <a:xfrm>
            <a:off x="0" y="1268760"/>
            <a:ext cx="9100938" cy="5400600"/>
          </a:xfrm>
          <a:prstGeom prst="rect">
            <a:avLst/>
          </a:prstGeom>
        </p:spPr>
      </p:pic>
      <p:sp>
        <p:nvSpPr>
          <p:cNvPr id="6" name="Rosca 5"/>
          <p:cNvSpPr/>
          <p:nvPr/>
        </p:nvSpPr>
        <p:spPr>
          <a:xfrm>
            <a:off x="5292080" y="736432"/>
            <a:ext cx="2160240" cy="2016224"/>
          </a:xfrm>
          <a:prstGeom prst="donut">
            <a:avLst>
              <a:gd name="adj" fmla="val 1931"/>
            </a:avLst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solidFill>
                  <a:srgbClr val="FF0000"/>
                </a:solidFill>
              </a:rPr>
              <a:t>REDAÇÃO EMPRESARIAL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oficio, uma correspondência oficial, enviada a funcionários ou autoridades públicas.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25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Words>292</Words>
  <Application>Microsoft Office PowerPoint</Application>
  <PresentationFormat>Apresentação na tela (4:3)</PresentationFormat>
  <Paragraphs>22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Palatino Linotype</vt:lpstr>
      <vt:lpstr>Segoe UI</vt:lpstr>
      <vt:lpstr>Tema do Office</vt:lpstr>
      <vt:lpstr>Apresentação do PowerPoint</vt:lpstr>
      <vt:lpstr>Apresentação do PowerPoint</vt:lpstr>
      <vt:lpstr>Apresentação do PowerPoint</vt:lpstr>
      <vt:lpstr>CABEÇALHO</vt:lpstr>
      <vt:lpstr>RODAPÉ</vt:lpstr>
      <vt:lpstr>REDAÇÃO EMPRESARIAL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</dc:title>
  <dc:creator>Nancy</dc:creator>
  <cp:lastModifiedBy>ADM-INFORMÁTICA</cp:lastModifiedBy>
  <cp:revision>223</cp:revision>
  <dcterms:created xsi:type="dcterms:W3CDTF">2013-07-24T12:59:14Z</dcterms:created>
  <dcterms:modified xsi:type="dcterms:W3CDTF">2019-01-08T12:07:35Z</dcterms:modified>
</cp:coreProperties>
</file>