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79" r:id="rId2"/>
    <p:sldId id="334" r:id="rId3"/>
    <p:sldId id="338" r:id="rId4"/>
    <p:sldId id="339" r:id="rId5"/>
    <p:sldId id="342" r:id="rId6"/>
    <p:sldId id="340" r:id="rId7"/>
    <p:sldId id="343" r:id="rId8"/>
    <p:sldId id="335" r:id="rId9"/>
    <p:sldId id="336" r:id="rId10"/>
    <p:sldId id="337" r:id="rId11"/>
    <p:sldId id="344" r:id="rId12"/>
    <p:sldId id="345" r:id="rId13"/>
    <p:sldId id="346" r:id="rId14"/>
    <p:sldId id="347" r:id="rId15"/>
    <p:sldId id="350" r:id="rId16"/>
    <p:sldId id="351" r:id="rId17"/>
    <p:sldId id="349" r:id="rId18"/>
    <p:sldId id="348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6600"/>
    <a:srgbClr val="000099"/>
    <a:srgbClr val="3B9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76" autoAdjust="0"/>
    <p:restoredTop sz="97842" autoAdjust="0"/>
  </p:normalViewPr>
  <p:slideViewPr>
    <p:cSldViewPr>
      <p:cViewPr varScale="1">
        <p:scale>
          <a:sx n="63" d="100"/>
          <a:sy n="63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051E-2B27-48FE-ADC5-51B7909F7519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9028F-F738-4558-9BC4-C812061F82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239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slide é importante o educador destacar que uma</a:t>
            </a:r>
            <a:r>
              <a:rPr lang="pt-BR" baseline="0" dirty="0"/>
              <a:t> aula show não precisa ser uma performance fantástica, apesar de poder contar com esse recurso. A aula show alcança o seu propósito maior, que é o de fazer seu aluno participar e dar significado para ele, é fazer o momento da aula tornar-se uma experiência muito interessante para o aluno. Ele é quem deve participar e agir. Salientar que é importante unir conteúdo e criatividade. Não adianta rechear a aula de recursos, sem associar o conteúdo aos apoios. Não se pode esquecer que tudo vai depender de planejamento. Uma aula show é, sem dúvida, uma aula planejada.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9028F-F738-4558-9BC4-C812061F82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53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46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9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98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80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12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8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8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1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0EA4-6630-4C78-8953-594CC4FB3BDE}" type="datetimeFigureOut">
              <a:rPr lang="pt-BR" smtClean="0"/>
              <a:t>31/08/2021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5B62-EB5F-46E9-A9D3-A78866BF2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84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007472" y="40466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4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86304" y="1038553"/>
            <a:ext cx="797718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SISTEMA </a:t>
            </a:r>
            <a:r>
              <a:rPr lang="pt-BR" alt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WORD</a:t>
            </a: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pt-BR" altLang="pt-BR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Doval</a:t>
            </a:r>
            <a:r>
              <a:rPr lang="pt-BR" altLang="pt-B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Silva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8354" y="3116590"/>
            <a:ext cx="797718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AULA </a:t>
            </a:r>
            <a:r>
              <a:rPr lang="pt-BR" altLang="pt-BR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09</a:t>
            </a: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pt-BR" altLang="pt-BR" sz="3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Pág. 114 - 122</a:t>
            </a:r>
            <a:endParaRPr lang="pt-BR" altLang="pt-BR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pt-BR" altLang="pt-BR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3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548680"/>
            <a:ext cx="6251720" cy="501200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24128" y="1484784"/>
            <a:ext cx="1584176" cy="115212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06991">
            <a:off x="4606943" y="1049541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85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556792"/>
            <a:ext cx="8229600" cy="1143000"/>
          </a:xfrm>
        </p:spPr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Selecione a 1ª linha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1" y="2636912"/>
            <a:ext cx="8229600" cy="1962085"/>
          </a:xfrm>
        </p:spPr>
      </p:pic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0751" y="2355436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2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 com o botão direito do Mouse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" b="-1"/>
          <a:stretch/>
        </p:blipFill>
        <p:spPr>
          <a:xfrm>
            <a:off x="175599" y="1916832"/>
            <a:ext cx="8792802" cy="309830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355976" y="3465983"/>
            <a:ext cx="1728192" cy="323057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13316" y="2989133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1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8143"/>
            <a:ext cx="8459381" cy="21053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Selecione a coluna</a:t>
            </a:r>
            <a:b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 Mesclar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88224" y="3284984"/>
            <a:ext cx="1728192" cy="122413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20936" y="3145677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0" y="2376418"/>
            <a:ext cx="8507012" cy="21815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Selecione a colunas</a:t>
            </a:r>
            <a:b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 Mesclar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9552" y="3429000"/>
            <a:ext cx="3168352" cy="5760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9869">
            <a:off x="4850225" y="2789835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79912" y="4005064"/>
            <a:ext cx="3240360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6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0" y="2376418"/>
            <a:ext cx="8507012" cy="21815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Selecione a colunas</a:t>
            </a:r>
            <a:b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 Mesclar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9552" y="3429000"/>
            <a:ext cx="3168352" cy="576064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9869">
            <a:off x="4850225" y="2789835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779912" y="4005064"/>
            <a:ext cx="3240360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55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68" y="836712"/>
            <a:ext cx="8625136" cy="4672162"/>
          </a:xfrm>
          <a:prstGeom prst="rect">
            <a:avLst/>
          </a:prstGeom>
        </p:spPr>
      </p:pic>
      <p:pic>
        <p:nvPicPr>
          <p:cNvPr id="8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9869">
            <a:off x="5127913" y="65474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1403648" y="3028777"/>
            <a:ext cx="648072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59869">
            <a:off x="2059892" y="2198330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08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2656"/>
            <a:ext cx="3632886" cy="6031159"/>
          </a:xfrm>
          <a:prstGeom prst="rect">
            <a:avLst/>
          </a:prstGeom>
        </p:spPr>
      </p:pic>
      <p:pic>
        <p:nvPicPr>
          <p:cNvPr id="5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02930" y="4227644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49220" y="-20828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/>
          <p:cNvSpPr/>
          <p:nvPr/>
        </p:nvSpPr>
        <p:spPr>
          <a:xfrm>
            <a:off x="3491880" y="4722006"/>
            <a:ext cx="3240360" cy="2880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6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Desenhe sua tabela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1" y="2492896"/>
            <a:ext cx="856417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3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75541" y="40466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Palatino Linotype" pitchFamily="18" charset="0"/>
                <a:ea typeface="Segoe UI" pitchFamily="34" charset="0"/>
                <a:cs typeface="Segoe UI" pitchFamily="34" charset="0"/>
              </a:rPr>
              <a:t>O que iremos ver?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7504" y="1517729"/>
            <a:ext cx="79128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Símbolos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Marcadores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4000" dirty="0" smtClean="0"/>
              <a:t>Tabelas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4000" dirty="0" smtClean="0"/>
          </a:p>
          <a:p>
            <a:pPr marL="285750" indent="-285750">
              <a:buFont typeface="Arial" pitchFamily="34" charset="0"/>
              <a:buChar char="•"/>
            </a:pPr>
            <a:endParaRPr lang="pt-BR" sz="4000" dirty="0"/>
          </a:p>
          <a:p>
            <a:pPr marL="285750" indent="-285750">
              <a:buFont typeface="Arial" pitchFamily="34" charset="0"/>
              <a:buChar char="•"/>
            </a:pPr>
            <a:endParaRPr lang="pt-BR" sz="4000" dirty="0"/>
          </a:p>
          <a:p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8149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t="26453" r="-2755" b="20643"/>
          <a:stretch/>
        </p:blipFill>
        <p:spPr>
          <a:xfrm>
            <a:off x="1187624" y="1232049"/>
            <a:ext cx="2613301" cy="864096"/>
          </a:xfrm>
          <a:prstGeom prst="rect">
            <a:avLst/>
          </a:prstGeom>
        </p:spPr>
      </p:pic>
      <p:pic>
        <p:nvPicPr>
          <p:cNvPr id="8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4193" y="1028857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Espaço Reservado para Conteúdo 3" descr="Recorte de Tela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916832"/>
            <a:ext cx="5786844" cy="3528392"/>
          </a:xfrm>
        </p:spPr>
      </p:pic>
      <p:pic>
        <p:nvPicPr>
          <p:cNvPr id="7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643">
            <a:off x="6980696" y="1123448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6808957" y="4725144"/>
            <a:ext cx="2268000" cy="504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65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2" y="476672"/>
            <a:ext cx="7435048" cy="4896544"/>
          </a:xfrm>
          <a:prstGeom prst="rect">
            <a:avLst/>
          </a:prstGeom>
        </p:spPr>
      </p:pic>
      <p:pic>
        <p:nvPicPr>
          <p:cNvPr id="7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3206">
            <a:off x="3446239" y="322054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4211960" y="1285453"/>
            <a:ext cx="11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Webdings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5775">
            <a:off x="6034611" y="4356895"/>
            <a:ext cx="639159" cy="9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4752"/>
            <a:ext cx="7924565" cy="2664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92696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8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Windows</a:t>
            </a:r>
          </a:p>
          <a:p>
            <a:pPr marL="0" indent="0">
              <a:buNone/>
            </a:pPr>
            <a:r>
              <a:rPr lang="pt-BR" dirty="0" smtClean="0"/>
              <a:t>Word</a:t>
            </a:r>
          </a:p>
          <a:p>
            <a:pPr marL="0" indent="0">
              <a:buNone/>
            </a:pPr>
            <a:r>
              <a:rPr lang="pt-BR" dirty="0" smtClean="0"/>
              <a:t>Excel</a:t>
            </a:r>
          </a:p>
          <a:p>
            <a:pPr marL="0" indent="0">
              <a:buNone/>
            </a:pPr>
            <a:r>
              <a:rPr lang="pt-BR" dirty="0" smtClean="0"/>
              <a:t>Power Point</a:t>
            </a:r>
          </a:p>
          <a:p>
            <a:pPr marL="0" indent="0">
              <a:buNone/>
            </a:pPr>
            <a:r>
              <a:rPr lang="pt-BR" dirty="0" smtClean="0"/>
              <a:t>Access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2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Marcadores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Windows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Word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Excel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Power Point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 smtClean="0"/>
              <a:t>Access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50" b="60746"/>
          <a:stretch/>
        </p:blipFill>
        <p:spPr>
          <a:xfrm>
            <a:off x="4063752" y="1587205"/>
            <a:ext cx="1958238" cy="609104"/>
          </a:xfrm>
          <a:prstGeom prst="rect">
            <a:avLst/>
          </a:prstGeom>
        </p:spPr>
      </p:pic>
      <p:pic>
        <p:nvPicPr>
          <p:cNvPr id="5" name="Imagem 4" descr="Recorte de Te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6" t="26970"/>
          <a:stretch/>
        </p:blipFill>
        <p:spPr>
          <a:xfrm>
            <a:off x="4139952" y="2349196"/>
            <a:ext cx="4056814" cy="1443496"/>
          </a:xfrm>
          <a:prstGeom prst="rect">
            <a:avLst/>
          </a:prstGeom>
        </p:spPr>
      </p:pic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06296">
            <a:off x="3183454" y="811147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9137">
            <a:off x="6605149" y="1557931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4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CRIAÇÃO DE TABELA NO WORD</a:t>
            </a:r>
            <a:endParaRPr lang="pt-BR" dirty="0"/>
          </a:p>
        </p:txBody>
      </p:sp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92896"/>
            <a:ext cx="8686800" cy="193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32656"/>
            <a:ext cx="3632886" cy="60311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397493" y="4287254"/>
            <a:ext cx="2268000" cy="5040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330204" y="3757254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SETA GIF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49220" y="-20828"/>
            <a:ext cx="857820" cy="12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1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184</Words>
  <Application>Microsoft Office PowerPoint</Application>
  <PresentationFormat>Apresentação na tela (4:3)</PresentationFormat>
  <Paragraphs>35</Paragraphs>
  <Slides>18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Palatino Linotype</vt:lpstr>
      <vt:lpstr>Segoe UI</vt:lpstr>
      <vt:lpstr>Wingdings</vt:lpstr>
      <vt:lpstr>Tema do Office</vt:lpstr>
      <vt:lpstr>Apresentação do PowerPoint</vt:lpstr>
      <vt:lpstr>Apresentação do PowerPoint</vt:lpstr>
      <vt:lpstr>Símbolo</vt:lpstr>
      <vt:lpstr>Apresentação do PowerPoint</vt:lpstr>
      <vt:lpstr>Apresentação do PowerPoint</vt:lpstr>
      <vt:lpstr>Marcadores</vt:lpstr>
      <vt:lpstr>Marcadores</vt:lpstr>
      <vt:lpstr>CRIAÇÃO DE TABELA NO WORD</vt:lpstr>
      <vt:lpstr>Apresentação do PowerPoint</vt:lpstr>
      <vt:lpstr>Apresentação do PowerPoint</vt:lpstr>
      <vt:lpstr>Selecione a 1ª linha</vt:lpstr>
      <vt:lpstr>Clique com o botão direito do Mouse</vt:lpstr>
      <vt:lpstr>Selecione a coluna depois Mesclar</vt:lpstr>
      <vt:lpstr>Selecione a colunas depois Mesclar</vt:lpstr>
      <vt:lpstr>Selecione a colunas depois Mesclar</vt:lpstr>
      <vt:lpstr>Apresentação do PowerPoint</vt:lpstr>
      <vt:lpstr>Apresentação do PowerPoint</vt:lpstr>
      <vt:lpstr>Desenhe sua tabela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EAD</dc:title>
  <dc:creator>Nancy</dc:creator>
  <cp:lastModifiedBy>Microsoft</cp:lastModifiedBy>
  <cp:revision>240</cp:revision>
  <dcterms:created xsi:type="dcterms:W3CDTF">2013-07-24T12:59:14Z</dcterms:created>
  <dcterms:modified xsi:type="dcterms:W3CDTF">2021-08-31T17:52:30Z</dcterms:modified>
</cp:coreProperties>
</file>