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79" r:id="rId2"/>
    <p:sldId id="334" r:id="rId3"/>
    <p:sldId id="275" r:id="rId4"/>
    <p:sldId id="283" r:id="rId5"/>
    <p:sldId id="335" r:id="rId6"/>
    <p:sldId id="323" r:id="rId7"/>
    <p:sldId id="322" r:id="rId8"/>
    <p:sldId id="324" r:id="rId9"/>
    <p:sldId id="340" r:id="rId10"/>
    <p:sldId id="336" r:id="rId11"/>
    <p:sldId id="342" r:id="rId12"/>
    <p:sldId id="341" r:id="rId13"/>
    <p:sldId id="343" r:id="rId14"/>
    <p:sldId id="34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97842" autoAdjust="0"/>
  </p:normalViewPr>
  <p:slideViewPr>
    <p:cSldViewPr>
      <p:cViewPr>
        <p:scale>
          <a:sx n="70" d="100"/>
          <a:sy n="70" d="100"/>
        </p:scale>
        <p:origin x="-2730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dinâmica de grupo constitui um valioso instrumento educacional que pode ser utilizado para trabalhar o ensino e aprendizagem quando opta-se por uma concepção de educação que valoriza tanto a teoria como a prática e considera todos os envolvidos neste processo como sujeitos. As dinâmicas devem ser planejadas, devem ter relação com o conteúdo e o educador deve ter preparado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todos os recursos necessários com antecedência. Dinâmicas são ferramentas que ajudam a garantir o sucesso das aulas e não devem ser entendidas como “tapa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burados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Planejamento, não esqueçam.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9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r>
              <a:rPr lang="pt-BR" baseline="0" dirty="0" smtClean="0"/>
              <a:t> vídeos e músicas são excelentes recursos para tornar a aula mais dinâmica. Os alunos sentem-se motivados a participar de discussões sobre temas de filmes ou interpretar alguma canção que tenha relação com o conteúdos estudado. Conheça os alunos e você encontrará recursos proveitosos para dinamizar as aulas e torná-las mais atrativas. Da mesma forma que outros recursos, os vídeos e músicas não devem ser utilizados apenas para preencher um tempo ocioso da aula, pois os alunos percebem quando há relação com o que se está estudando ou a inserção foi feita apenas para distração. Verifique com os educadores se eles já utilizaram alguns desses recursos e analisem os resultados obtidos. Discutam sobre a importância do planejamento e da relação com o conteúdo a ser estudado.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4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Verifique se todos os educadores sabem o que é uma aula problematizada. Caso surjam dúvidas, busque as respostas necessárias. Auxiliando a todos na elaboração de uma aula Show!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8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B3AC168-E11A-4878-A798-6381FABE7A15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AD7DF9F9-35B1-4DD8-AEC6-CE011BE1F3FF}" type="slidenum">
              <a:rPr lang="pt-BR" altLang="pt-BR" sz="1300"/>
              <a:pPr algn="r" eaLnBrk="1" hangingPunct="1"/>
              <a:t>6</a:t>
            </a:fld>
            <a:endParaRPr lang="pt-BR" altLang="pt-BR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0F5BEEF-6233-4728-ACB8-0C3E81B80A1A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530FB627-9E56-4B9A-9881-DA05306383DD}" type="slidenum">
              <a:rPr lang="pt-BR" altLang="pt-BR" sz="1300"/>
              <a:pPr algn="r" eaLnBrk="1" hangingPunct="1"/>
              <a:t>7</a:t>
            </a:fld>
            <a:endParaRPr lang="pt-BR" altLang="pt-BR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065C0CD-E26C-4C13-A2B1-9F19B2FA613C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3D08D20-6299-43FE-9724-7CE66D70AAA4}" type="slidenum">
              <a:rPr lang="pt-BR" altLang="pt-BR" sz="1300"/>
              <a:pPr algn="r" eaLnBrk="1" hangingPunct="1"/>
              <a:t>8</a:t>
            </a:fld>
            <a:endParaRPr lang="pt-BR" altLang="pt-BR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065C0CD-E26C-4C13-A2B1-9F19B2FA613C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3D08D20-6299-43FE-9724-7CE66D70AAA4}" type="slidenum">
              <a:rPr lang="pt-BR" altLang="pt-BR" sz="1300"/>
              <a:pPr algn="r" eaLnBrk="1" hangingPunct="1"/>
              <a:t>9</a:t>
            </a:fld>
            <a:endParaRPr lang="pt-BR" altLang="pt-BR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</a:t>
            </a:r>
            <a:r>
              <a:rPr lang="en-US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WORD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Hatus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Ferreira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</a:t>
            </a: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11</a:t>
            </a: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</a:t>
            </a: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122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678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SALVAR SUA LISTA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" y="1052736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sca 5"/>
          <p:cNvSpPr/>
          <p:nvPr/>
        </p:nvSpPr>
        <p:spPr>
          <a:xfrm>
            <a:off x="6876256" y="5628005"/>
            <a:ext cx="1368152" cy="540060"/>
          </a:xfrm>
          <a:prstGeom prst="donut">
            <a:avLst>
              <a:gd name="adj" fmla="val 9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08" y="0"/>
            <a:ext cx="8229600" cy="1143000"/>
          </a:xfrm>
        </p:spPr>
        <p:txBody>
          <a:bodyPr/>
          <a:lstStyle/>
          <a:p>
            <a:pPr algn="l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INSERINDO CAMPO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715" r="70000" b="63516"/>
          <a:stretch/>
        </p:blipFill>
        <p:spPr bwMode="auto">
          <a:xfrm>
            <a:off x="539552" y="1268760"/>
            <a:ext cx="8139264" cy="516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sca 4"/>
          <p:cNvSpPr/>
          <p:nvPr/>
        </p:nvSpPr>
        <p:spPr>
          <a:xfrm>
            <a:off x="1958919" y="980728"/>
            <a:ext cx="2952328" cy="2127817"/>
          </a:xfrm>
          <a:prstGeom prst="donut">
            <a:avLst>
              <a:gd name="adj" fmla="val 41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7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CONCLUINDO E MESCLANDO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1" t="2431" r="58287" b="61483"/>
          <a:stretch/>
        </p:blipFill>
        <p:spPr bwMode="auto">
          <a:xfrm>
            <a:off x="107504" y="1442215"/>
            <a:ext cx="8791086" cy="371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sca 4"/>
          <p:cNvSpPr/>
          <p:nvPr/>
        </p:nvSpPr>
        <p:spPr>
          <a:xfrm>
            <a:off x="5724128" y="1268760"/>
            <a:ext cx="2685089" cy="1709578"/>
          </a:xfrm>
          <a:prstGeom prst="donut">
            <a:avLst>
              <a:gd name="adj" fmla="val 41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49" y="4149080"/>
            <a:ext cx="2686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baixo 3"/>
          <p:cNvSpPr/>
          <p:nvPr/>
        </p:nvSpPr>
        <p:spPr>
          <a:xfrm>
            <a:off x="1691680" y="1442215"/>
            <a:ext cx="288032" cy="2346825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21438" r="29394" b="57259"/>
          <a:stretch/>
        </p:blipFill>
        <p:spPr bwMode="auto">
          <a:xfrm>
            <a:off x="179512" y="1916832"/>
            <a:ext cx="8856984" cy="238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uma mala direta contendo:</a:t>
            </a:r>
          </a:p>
          <a:p>
            <a:r>
              <a:rPr lang="pt-BR" dirty="0" smtClean="0"/>
              <a:t>30 amigos</a:t>
            </a:r>
          </a:p>
          <a:p>
            <a:r>
              <a:rPr lang="pt-BR" dirty="0" smtClean="0"/>
              <a:t>Convidando para </a:t>
            </a:r>
            <a:r>
              <a:rPr lang="pt-BR" smtClean="0"/>
              <a:t>seu aniversário.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4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  <a:endParaRPr lang="pt-BR" sz="4000" b="1" dirty="0"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3928" y="1112550"/>
            <a:ext cx="7912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MALA DIRETA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COMO CRIAR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EXERCÍCIOS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07058" y="1268760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É um recurso que nos permite criar vários documentos através de um único texto. </a:t>
            </a:r>
            <a:br>
              <a:rPr lang="pt-BR" sz="5400" dirty="0" smtClean="0"/>
            </a:br>
            <a:r>
              <a:rPr lang="pt-BR" sz="5400" dirty="0" smtClean="0"/>
              <a:t>Exemplo um Convite.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6860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29242" y="0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MALA DIRETA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63" b="77579"/>
          <a:stretch/>
        </p:blipFill>
        <p:spPr bwMode="auto">
          <a:xfrm>
            <a:off x="144016" y="980727"/>
            <a:ext cx="8892480" cy="447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9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-3154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PERSONALIZAR COLUNAS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0" y="788783"/>
            <a:ext cx="8824556" cy="580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sca 10"/>
          <p:cNvSpPr/>
          <p:nvPr/>
        </p:nvSpPr>
        <p:spPr>
          <a:xfrm>
            <a:off x="1907704" y="5877272"/>
            <a:ext cx="2376264" cy="576064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1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6A2F1D13-DD9F-4A74-8683-888D8731D052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6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2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Nome do Arquivo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0" b="6250"/>
          <a:stretch/>
        </p:blipFill>
        <p:spPr bwMode="auto">
          <a:xfrm>
            <a:off x="66726" y="980728"/>
            <a:ext cx="8825754" cy="599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sca 11"/>
          <p:cNvSpPr/>
          <p:nvPr/>
        </p:nvSpPr>
        <p:spPr>
          <a:xfrm>
            <a:off x="6444208" y="5301208"/>
            <a:ext cx="1368152" cy="662632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osca 12"/>
          <p:cNvSpPr/>
          <p:nvPr/>
        </p:nvSpPr>
        <p:spPr>
          <a:xfrm>
            <a:off x="1043608" y="4221088"/>
            <a:ext cx="2160240" cy="662632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osca 13"/>
          <p:cNvSpPr/>
          <p:nvPr/>
        </p:nvSpPr>
        <p:spPr>
          <a:xfrm>
            <a:off x="43862" y="1763505"/>
            <a:ext cx="1399859" cy="331316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4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532D7A72-C074-4CF8-85E4-8730334306F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7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0" y="187325"/>
            <a:ext cx="8604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INSERINDO NOMES OU EXCLUINDO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80504"/>
            <a:ext cx="6768752" cy="557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sca 8"/>
          <p:cNvSpPr/>
          <p:nvPr/>
        </p:nvSpPr>
        <p:spPr>
          <a:xfrm>
            <a:off x="5652120" y="2584649"/>
            <a:ext cx="2376264" cy="576064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Rosca 9"/>
          <p:cNvSpPr/>
          <p:nvPr/>
        </p:nvSpPr>
        <p:spPr>
          <a:xfrm>
            <a:off x="5652120" y="2008585"/>
            <a:ext cx="2376264" cy="576064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8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33CEA1C4-0F4A-4F93-A633-B27312ABFB1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8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29668" r="61417" b="35041"/>
          <a:stretch/>
        </p:blipFill>
        <p:spPr bwMode="auto">
          <a:xfrm>
            <a:off x="323528" y="1389937"/>
            <a:ext cx="8459396" cy="498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0" y="187325"/>
            <a:ext cx="8604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O NOME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sca 17"/>
          <p:cNvSpPr/>
          <p:nvPr/>
        </p:nvSpPr>
        <p:spPr>
          <a:xfrm>
            <a:off x="6228184" y="2492896"/>
            <a:ext cx="2376264" cy="576064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osca 18"/>
          <p:cNvSpPr/>
          <p:nvPr/>
        </p:nvSpPr>
        <p:spPr>
          <a:xfrm>
            <a:off x="-180528" y="3404779"/>
            <a:ext cx="3955802" cy="959670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2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/>
              <a:t>NOVA ENTRADA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2" y="1268760"/>
            <a:ext cx="7378388" cy="485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sca 16"/>
          <p:cNvSpPr/>
          <p:nvPr/>
        </p:nvSpPr>
        <p:spPr>
          <a:xfrm>
            <a:off x="828472" y="5157191"/>
            <a:ext cx="1800200" cy="479835"/>
          </a:xfrm>
          <a:prstGeom prst="donut">
            <a:avLst>
              <a:gd name="adj" fmla="val 60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8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538</Words>
  <Application>Microsoft Office PowerPoint</Application>
  <PresentationFormat>Apresentação na tela (4:3)</PresentationFormat>
  <Paragraphs>71</Paragraphs>
  <Slides>14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O que é</vt:lpstr>
      <vt:lpstr>CRIANDO UMA MALA DIRETA</vt:lpstr>
      <vt:lpstr>PERSONALIZAR COLUNAS</vt:lpstr>
      <vt:lpstr>Apresentação do PowerPoint</vt:lpstr>
      <vt:lpstr>Apresentação do PowerPoint</vt:lpstr>
      <vt:lpstr>Apresentação do PowerPoint</vt:lpstr>
      <vt:lpstr>Apresentação do PowerPoint</vt:lpstr>
      <vt:lpstr>SALVAR SUA LISTA</vt:lpstr>
      <vt:lpstr>INSERINDO CAMPO</vt:lpstr>
      <vt:lpstr>CONCLUINDO E MESCLANDO</vt:lpstr>
      <vt:lpstr>Apresentação do PowerPoint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Gleiber</cp:lastModifiedBy>
  <cp:revision>231</cp:revision>
  <dcterms:created xsi:type="dcterms:W3CDTF">2013-07-24T12:59:14Z</dcterms:created>
  <dcterms:modified xsi:type="dcterms:W3CDTF">2018-11-08T15:22:24Z</dcterms:modified>
</cp:coreProperties>
</file>