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79" r:id="rId2"/>
    <p:sldId id="334" r:id="rId3"/>
    <p:sldId id="335" r:id="rId4"/>
    <p:sldId id="345" r:id="rId5"/>
    <p:sldId id="359" r:id="rId6"/>
    <p:sldId id="343" r:id="rId7"/>
    <p:sldId id="344" r:id="rId8"/>
    <p:sldId id="340" r:id="rId9"/>
    <p:sldId id="341" r:id="rId10"/>
    <p:sldId id="342" r:id="rId11"/>
    <p:sldId id="360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6600"/>
    <a:srgbClr val="000099"/>
    <a:srgbClr val="3B9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876" autoAdjust="0"/>
    <p:restoredTop sz="97842" autoAdjust="0"/>
  </p:normalViewPr>
  <p:slideViewPr>
    <p:cSldViewPr>
      <p:cViewPr>
        <p:scale>
          <a:sx n="70" d="100"/>
          <a:sy n="70" d="100"/>
        </p:scale>
        <p:origin x="-1152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D051E-2B27-48FE-ADC5-51B7909F7519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9028F-F738-4558-9BC4-C812061F8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6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239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Nesse slide é importante o educador destacar que uma</a:t>
            </a:r>
            <a:r>
              <a:rPr lang="pt-BR" baseline="0" dirty="0" smtClean="0"/>
              <a:t> aula show não precisa ser uma performance fantástica, apesar de poder contar com esse recurso. A aula show alcança o seu propósito maior, que é o de fazer seu aluno participar e dar significado para ele, é fazer o momento da aula tornar-se uma experiência muito interessante para o aluno. Ele é quem deve participar e agir. Salientar que é importante unir conteúdo e criatividade. Não adianta rechear a aula de recursos, sem associar o conteúdo aos apoios. Não se pode esquecer que tudo vai depender de planejamento. Uma aula show é, sem dúvida, uma aula planejada.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53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dinâmica de grupo constitui um valioso instrumento educacional que pode ser utilizado para trabalhar o ensino e aprendizagem quando opta-se por uma concepção de educação que valoriza tanto a teoria como a prática e considera todos os envolvidos neste processo como sujeitos. As dinâmicas devem ser planejadas, devem ter relação com o conteúdo e o educador deve ter preparado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todos os recursos necessários com antecedência. Dinâmicas são ferramentas que ajudam a garantir o sucesso das aulas e não devem ser entendidas como “tapa </a:t>
            </a: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burados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 Planejamento, não esqueçam.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297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Os</a:t>
            </a:r>
            <a:r>
              <a:rPr lang="pt-BR" baseline="0" dirty="0" smtClean="0"/>
              <a:t> vídeos e músicas são excelentes recursos para tornar a aula mais dinâmica. Os alunos sentem-se motivados a participar de discussões sobre temas de filmes ou interpretar alguma canção que tenha relação com o conteúdos estudado. Conheça os alunos e você encontrará recursos proveitosos para dinamizar as aulas e torná-las mais atrativas. Da mesma forma que outros recursos, os vídeos e músicas não devem ser utilizados apenas para preencher um tempo ocioso da aula, pois os alunos percebem quando há relação com o que se está estudando ou a inserção foi feita apenas para distração. Verifique com os educadores se eles já utilizaram alguns desses recursos e analisem os resultados obtidos. Discutam sobre a importância do planejamento e da relação com o conteúdo a ser estudado.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344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Verifique se todos os educadores sabem o que é uma aula problematizada. Caso surjam dúvidas, busque as respostas necessárias. Auxiliando a todos na elaboração de uma aula Show!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080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B3AC168-E11A-4878-A798-6381FABE7A15}" type="slidenum">
              <a:rPr lang="pt-BR" altLang="pt-BR"/>
              <a:pPr/>
              <a:t>8</a:t>
            </a:fld>
            <a:endParaRPr lang="pt-BR" altLang="pt-BR"/>
          </a:p>
        </p:txBody>
      </p:sp>
      <p:sp>
        <p:nvSpPr>
          <p:cNvPr id="35843" name="Rectangle 7"/>
          <p:cNvSpPr txBox="1">
            <a:spLocks noGrp="1" noChangeArrowheads="1"/>
          </p:cNvSpPr>
          <p:nvPr/>
        </p:nvSpPr>
        <p:spPr bwMode="auto">
          <a:xfrm>
            <a:off x="3884613" y="868680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11" tIns="46105" rIns="92211" bIns="46105" anchor="b"/>
          <a:lstStyle>
            <a:lvl1pPr defTabSz="922338"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AD7DF9F9-35B1-4DD8-AEC6-CE011BE1F3FF}" type="slidenum">
              <a:rPr lang="pt-BR" altLang="pt-BR" sz="1300"/>
              <a:pPr algn="r" eaLnBrk="1" hangingPunct="1"/>
              <a:t>8</a:t>
            </a:fld>
            <a:endParaRPr lang="pt-BR" altLang="pt-BR" sz="1300"/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pt-BR" alt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B0F5BEEF-6233-4728-ACB8-0C3E81B80A1A}" type="slidenum">
              <a:rPr lang="pt-BR" altLang="pt-BR"/>
              <a:pPr/>
              <a:t>9</a:t>
            </a:fld>
            <a:endParaRPr lang="pt-BR" altLang="pt-BR"/>
          </a:p>
        </p:txBody>
      </p:sp>
      <p:sp>
        <p:nvSpPr>
          <p:cNvPr id="33795" name="Rectangle 7"/>
          <p:cNvSpPr txBox="1">
            <a:spLocks noGrp="1" noChangeArrowheads="1"/>
          </p:cNvSpPr>
          <p:nvPr/>
        </p:nvSpPr>
        <p:spPr bwMode="auto">
          <a:xfrm>
            <a:off x="3884613" y="868680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11" tIns="46105" rIns="92211" bIns="46105" anchor="b"/>
          <a:lstStyle>
            <a:lvl1pPr defTabSz="922338"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22338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530FB627-9E56-4B9A-9881-DA05306383DD}" type="slidenum">
              <a:rPr lang="pt-BR" altLang="pt-BR" sz="1300"/>
              <a:pPr algn="r" eaLnBrk="1" hangingPunct="1"/>
              <a:t>9</a:t>
            </a:fld>
            <a:endParaRPr lang="pt-BR" altLang="pt-BR" sz="130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 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mtClean="0"/>
              <a:t>______________________________________________________________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46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9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98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30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80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12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87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88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4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15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47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0EA4-6630-4C78-8953-594CC4FB3BDE}" type="datetimeFigureOut">
              <a:rPr lang="pt-BR" smtClean="0"/>
              <a:t>16/11/2018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84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007472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86304" y="1038553"/>
            <a:ext cx="7977187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alt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MICROSOFT </a:t>
            </a:r>
            <a:r>
              <a:rPr lang="en-US" alt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EXCEL</a:t>
            </a:r>
            <a:r>
              <a:rPr lang="pt-BR" alt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2010</a:t>
            </a:r>
          </a:p>
          <a:p>
            <a:pPr algn="ctr" eaLnBrk="1" hangingPunct="1">
              <a:spcBef>
                <a:spcPct val="20000"/>
              </a:spcBef>
            </a:pPr>
            <a:r>
              <a:rPr lang="pt-BR" altLang="pt-B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Hatus</a:t>
            </a:r>
            <a:r>
              <a:rPr lang="pt-BR" alt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pt-BR" alt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Ferreira</a:t>
            </a:r>
          </a:p>
          <a:p>
            <a:pPr algn="ctr" eaLnBrk="1" hangingPunct="1">
              <a:spcBef>
                <a:spcPct val="20000"/>
              </a:spcBef>
            </a:pPr>
            <a:endParaRPr lang="pt-BR" alt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978354" y="3116590"/>
            <a:ext cx="797718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pt-BR" altLang="pt-B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Revisão</a:t>
            </a:r>
            <a:endParaRPr lang="pt-BR" altLang="pt-B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pt-BR" altLang="pt-B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1026" name="Picture 2" descr="C:\Users\Nichinha\Desktop\windows-7-8-bug-simples_chamad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7" t="35156" r="62090" b="35933"/>
          <a:stretch/>
        </p:blipFill>
        <p:spPr bwMode="auto">
          <a:xfrm>
            <a:off x="271724" y="4365104"/>
            <a:ext cx="1471496" cy="15631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13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42106" y="1590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Configuração de Página</a:t>
            </a:r>
            <a:endParaRPr lang="pt-BR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1" r="48498" b="60046"/>
          <a:stretch/>
        </p:blipFill>
        <p:spPr bwMode="auto">
          <a:xfrm>
            <a:off x="179512" y="1309087"/>
            <a:ext cx="4608512" cy="531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sca 7"/>
          <p:cNvSpPr/>
          <p:nvPr/>
        </p:nvSpPr>
        <p:spPr>
          <a:xfrm>
            <a:off x="3773170" y="2996952"/>
            <a:ext cx="1224136" cy="1131740"/>
          </a:xfrm>
          <a:prstGeom prst="donut">
            <a:avLst>
              <a:gd name="adj" fmla="val 92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362" y="1052736"/>
            <a:ext cx="4273955" cy="4608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6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93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96" y="86895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área de trabalho </a:t>
            </a:r>
            <a:endParaRPr lang="pt-BR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60863" y="1340768"/>
            <a:ext cx="79128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pt-BR" sz="4000" dirty="0" smtClean="0"/>
          </a:p>
          <a:p>
            <a:endParaRPr lang="pt-BR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7504" y="980728"/>
            <a:ext cx="27363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Está tela é nosso ponto de partida, ou como o nome sugere, será onde realizaremos todas as nossas atividades. </a:t>
            </a:r>
            <a:endParaRPr lang="pt-BR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3" b="46793"/>
          <a:stretch/>
        </p:blipFill>
        <p:spPr bwMode="auto">
          <a:xfrm>
            <a:off x="3069328" y="1185514"/>
            <a:ext cx="5434572" cy="378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49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Ícones: </a:t>
            </a:r>
            <a:r>
              <a:rPr lang="pt-BR" dirty="0"/>
              <a:t>São pequenos itens que levam o usuário a alguma pasta ou arquivo, por padrão existe apenas a lixeira na área de trabalho. </a:t>
            </a:r>
            <a:endParaRPr lang="pt-BR" dirty="0" smtClean="0"/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Menu iniciar: </a:t>
            </a:r>
            <a:r>
              <a:rPr lang="pt-BR" dirty="0"/>
              <a:t>É um botão que exibe todos os programas que estão instalados no computador. 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04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51520" y="260648"/>
            <a:ext cx="79928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FF0000"/>
                </a:solidFill>
              </a:rPr>
              <a:t>Barra de tarefas: </a:t>
            </a:r>
            <a:r>
              <a:rPr lang="pt-BR" sz="4000" dirty="0"/>
              <a:t>Ela exibe os programas que estão abertos no momento e na lateral direita exibe um relógio com a data e a hora atual do computador. </a:t>
            </a:r>
            <a:endParaRPr lang="pt-BR" sz="4000" dirty="0" smtClean="0"/>
          </a:p>
          <a:p>
            <a:r>
              <a:rPr lang="pt-BR" sz="4000" b="1" dirty="0">
                <a:solidFill>
                  <a:srgbClr val="FF0000"/>
                </a:solidFill>
              </a:rPr>
              <a:t>Plano de fundo: </a:t>
            </a:r>
            <a:r>
              <a:rPr lang="pt-BR" sz="4000" dirty="0"/>
              <a:t>É o desenho que está no fundo da tela, ele serve apenas para embelezar a nossa área de trabalho. 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0335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TECLAS DE ATALHO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196752"/>
            <a:ext cx="7931866" cy="452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b="1" dirty="0"/>
              <a:t>CTRL+A – seleciona todos os itens da Área de Trabalho (Desktop).</a:t>
            </a:r>
            <a:endParaRPr lang="pt-BR" dirty="0"/>
          </a:p>
          <a:p>
            <a:pPr marL="0" indent="0" fontAlgn="base">
              <a:buNone/>
            </a:pPr>
            <a:r>
              <a:rPr lang="pt-BR" b="1" dirty="0"/>
              <a:t> CTRL+C – copia os itens selecionados.</a:t>
            </a:r>
            <a:endParaRPr lang="pt-BR" dirty="0"/>
          </a:p>
          <a:p>
            <a:pPr marL="0" indent="0" fontAlgn="base">
              <a:buNone/>
            </a:pPr>
            <a:r>
              <a:rPr lang="pt-BR" b="1" dirty="0" smtClean="0"/>
              <a:t>CTRL+X </a:t>
            </a:r>
            <a:r>
              <a:rPr lang="pt-BR" b="1" dirty="0"/>
              <a:t>– recorta os itens selecionados.</a:t>
            </a:r>
            <a:endParaRPr lang="pt-BR" dirty="0"/>
          </a:p>
          <a:p>
            <a:pPr marL="0" indent="0" fontAlgn="base">
              <a:buNone/>
            </a:pPr>
            <a:r>
              <a:rPr lang="pt-BR" b="1" dirty="0" smtClean="0"/>
              <a:t>CTRL+V </a:t>
            </a:r>
            <a:r>
              <a:rPr lang="pt-BR" b="1" dirty="0"/>
              <a:t>– cola os </a:t>
            </a:r>
            <a:r>
              <a:rPr lang="pt-BR" b="1" dirty="0" smtClean="0"/>
              <a:t>itens </a:t>
            </a:r>
            <a:r>
              <a:rPr lang="pt-BR" b="1" dirty="0"/>
              <a:t>selecionados.</a:t>
            </a:r>
            <a:endParaRPr lang="pt-BR" dirty="0"/>
          </a:p>
          <a:p>
            <a:pPr marL="0" indent="0" fontAlgn="base">
              <a:buNone/>
            </a:pPr>
            <a:r>
              <a:rPr lang="pt-BR" b="1" dirty="0" smtClean="0"/>
              <a:t>CTRL+Z </a:t>
            </a:r>
            <a:r>
              <a:rPr lang="pt-BR" b="1" dirty="0"/>
              <a:t>– desfaz a última ação.</a:t>
            </a:r>
            <a:endParaRPr lang="pt-BR" dirty="0"/>
          </a:p>
          <a:p>
            <a:pPr marL="0" indent="0" fontAlgn="base">
              <a:buNone/>
            </a:pPr>
            <a:r>
              <a:rPr lang="pt-BR" b="1" dirty="0" smtClean="0"/>
              <a:t>CTRL+Y </a:t>
            </a:r>
            <a:r>
              <a:rPr lang="pt-BR" b="1" dirty="0"/>
              <a:t>– refaz a última ação desfeita por meio do CTRL+Z.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944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2010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67544" y="1700808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/>
              <a:t>É um processador de texto onde podemos realizar diversas tarefas básicas .</a:t>
            </a:r>
            <a:endParaRPr lang="pt-BR" sz="4800" b="1" dirty="0"/>
          </a:p>
        </p:txBody>
      </p:sp>
    </p:spTree>
    <p:extLst>
      <p:ext uri="{BB962C8B-B14F-4D97-AF65-F5344CB8AC3E}">
        <p14:creationId xmlns:p14="http://schemas.microsoft.com/office/powerpoint/2010/main" val="179308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0688"/>
            <a:ext cx="9144000" cy="5140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60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xfrm>
            <a:off x="6692900" y="63373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404040"/>
                </a:solidFill>
                <a:latin typeface="Trebuchet MS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Trebuchet MS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Trebuchet MS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Trebuchet MS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Trebuchet MS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fld id="{6A2F1D13-DD9F-4A74-8683-888D8731D052}" type="slidenum">
              <a:rPr lang="pt-BR" altLang="pt-BR">
                <a:solidFill>
                  <a:srgbClr val="898989"/>
                </a:solidFill>
                <a:latin typeface="Calibri" pitchFamily="34" charset="0"/>
              </a:rPr>
              <a:pPr/>
              <a:t>8</a:t>
            </a:fld>
            <a:r>
              <a:rPr lang="pt-BR" altLang="pt-BR">
                <a:solidFill>
                  <a:srgbClr val="898989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0" y="23225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pt-BR" altLang="pt-BR">
              <a:latin typeface="Calibri" pitchFamily="34" charset="0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-182563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pt-BR" altLang="pt-BR">
              <a:latin typeface="Calibri" pitchFamily="34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0" y="31607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pt-BR" altLang="pt-BR">
              <a:latin typeface="Calibri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0" y="238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Criando um documento</a:t>
            </a:r>
            <a:endParaRPr lang="pt-BR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1" r="21645" b="6250"/>
          <a:stretch/>
        </p:blipFill>
        <p:spPr bwMode="auto">
          <a:xfrm>
            <a:off x="1907704" y="1065888"/>
            <a:ext cx="5506927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578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xfrm>
            <a:off x="6692900" y="63373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404040"/>
                </a:solidFill>
                <a:latin typeface="Trebuchet MS" pitchFamily="34" charset="0"/>
              </a:defRPr>
            </a:lvl1pPr>
            <a:lvl2pPr>
              <a:defRPr sz="1600">
                <a:solidFill>
                  <a:srgbClr val="404040"/>
                </a:solidFill>
                <a:latin typeface="Trebuchet MS" pitchFamily="34" charset="0"/>
              </a:defRPr>
            </a:lvl2pPr>
            <a:lvl3pPr>
              <a:defRPr sz="1400">
                <a:solidFill>
                  <a:srgbClr val="404040"/>
                </a:solidFill>
                <a:latin typeface="Trebuchet MS" pitchFamily="34" charset="0"/>
              </a:defRPr>
            </a:lvl3pPr>
            <a:lvl4pPr>
              <a:defRPr sz="1200">
                <a:solidFill>
                  <a:srgbClr val="404040"/>
                </a:solidFill>
                <a:latin typeface="Trebuchet MS" pitchFamily="34" charset="0"/>
              </a:defRPr>
            </a:lvl4pPr>
            <a:lvl5pPr>
              <a:defRPr sz="1200">
                <a:solidFill>
                  <a:srgbClr val="404040"/>
                </a:solidFill>
                <a:latin typeface="Trebuchet MS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3" pitchFamily="18" charset="2"/>
              <a:defRPr sz="12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fld id="{532D7A72-C074-4CF8-85E4-8730334306F5}" type="slidenum">
              <a:rPr lang="pt-BR" altLang="pt-BR">
                <a:solidFill>
                  <a:srgbClr val="898989"/>
                </a:solidFill>
                <a:latin typeface="Calibri" pitchFamily="34" charset="0"/>
              </a:rPr>
              <a:pPr/>
              <a:t>9</a:t>
            </a:fld>
            <a:r>
              <a:rPr lang="pt-BR" altLang="pt-BR">
                <a:solidFill>
                  <a:srgbClr val="898989"/>
                </a:solidFill>
                <a:latin typeface="Calibri" pitchFamily="34" charset="0"/>
              </a:rPr>
              <a:t>-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0" y="23225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pt-BR" altLang="pt-BR">
              <a:latin typeface="Calibri" pitchFamily="34" charset="0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0" y="-182563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pt-BR" altLang="pt-BR">
              <a:latin typeface="Calibri" pitchFamily="34" charset="0"/>
            </a:endParaRPr>
          </a:p>
        </p:txBody>
      </p:sp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0" y="31607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pt-BR" altLang="pt-BR">
              <a:latin typeface="Calibri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42106" y="1590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Teclas funcionais</a:t>
            </a:r>
            <a:endParaRPr lang="pt-BR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42106" y="1722904"/>
            <a:ext cx="77722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FF0000"/>
                </a:solidFill>
              </a:rPr>
              <a:t>ENTER: </a:t>
            </a:r>
            <a:r>
              <a:rPr lang="pt-BR" sz="4000" dirty="0" smtClean="0"/>
              <a:t>Para descer o texto</a:t>
            </a:r>
          </a:p>
          <a:p>
            <a:r>
              <a:rPr lang="pt-BR" sz="4000" dirty="0" smtClean="0">
                <a:solidFill>
                  <a:srgbClr val="FF0000"/>
                </a:solidFill>
              </a:rPr>
              <a:t>SHIFT: </a:t>
            </a:r>
            <a:r>
              <a:rPr lang="pt-BR" sz="4000" dirty="0" smtClean="0"/>
              <a:t>Inserir caracteres ou Letras maiúsculas.</a:t>
            </a:r>
          </a:p>
          <a:p>
            <a:r>
              <a:rPr lang="pt-BR" sz="4000" dirty="0" smtClean="0">
                <a:solidFill>
                  <a:srgbClr val="FF0000"/>
                </a:solidFill>
              </a:rPr>
              <a:t>CAPSLOCK: </a:t>
            </a:r>
            <a:r>
              <a:rPr lang="pt-BR" sz="4000" dirty="0" smtClean="0"/>
              <a:t>Manter a letra maiúscula fixa.</a:t>
            </a:r>
          </a:p>
          <a:p>
            <a:endParaRPr lang="pt-BR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3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3746</TotalTime>
  <Words>613</Words>
  <Application>Microsoft Office PowerPoint</Application>
  <PresentationFormat>Apresentação na tela (4:3)</PresentationFormat>
  <Paragraphs>53</Paragraphs>
  <Slides>11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TECLAS DE ATALHO</vt:lpstr>
      <vt:lpstr>Word 2010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EAD</dc:title>
  <dc:creator>Nancy</dc:creator>
  <cp:lastModifiedBy>Nichinha</cp:lastModifiedBy>
  <cp:revision>196</cp:revision>
  <dcterms:created xsi:type="dcterms:W3CDTF">2013-07-24T12:59:14Z</dcterms:created>
  <dcterms:modified xsi:type="dcterms:W3CDTF">2018-11-16T23:27:58Z</dcterms:modified>
</cp:coreProperties>
</file>