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79" r:id="rId2"/>
    <p:sldId id="305" r:id="rId3"/>
    <p:sldId id="334" r:id="rId4"/>
    <p:sldId id="339" r:id="rId5"/>
    <p:sldId id="340" r:id="rId6"/>
    <p:sldId id="341" r:id="rId7"/>
    <p:sldId id="342" r:id="rId8"/>
    <p:sldId id="343" r:id="rId9"/>
    <p:sldId id="336" r:id="rId10"/>
    <p:sldId id="337" r:id="rId11"/>
    <p:sldId id="344" r:id="rId12"/>
    <p:sldId id="345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876" autoAdjust="0"/>
    <p:restoredTop sz="97842" autoAdjust="0"/>
  </p:normalViewPr>
  <p:slideViewPr>
    <p:cSldViewPr>
      <p:cViewPr varScale="1">
        <p:scale>
          <a:sx n="112" d="100"/>
          <a:sy n="112" d="100"/>
        </p:scale>
        <p:origin x="11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8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9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07/11/2019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WORD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2010</a:t>
            </a: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Doval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Silva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05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57634" y="3645024"/>
            <a:ext cx="490315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Pag. </a:t>
            </a:r>
            <a:r>
              <a:rPr lang="pt-BR" alt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103 à 107</a:t>
            </a: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9218" name="Picture 2" descr="C:\Users\Alice\Desktop\unna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766"/>
            <a:ext cx="2952328" cy="2952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SUBSCRITO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0000" r="29525" b="47200"/>
          <a:stretch/>
        </p:blipFill>
        <p:spPr>
          <a:xfrm>
            <a:off x="1475656" y="1268760"/>
            <a:ext cx="7416824" cy="53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Digite </a:t>
            </a: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abaixo:</a:t>
            </a:r>
            <a:r>
              <a:rPr lang="pt-BR" sz="1800" dirty="0"/>
              <a:t/>
            </a:r>
            <a:br>
              <a:rPr lang="pt-BR" sz="1800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1988840"/>
            <a:ext cx="7611763" cy="3092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800" b="1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1°  </a:t>
            </a:r>
            <a:r>
              <a:rPr lang="pt-BR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</a:t>
            </a:r>
            <a:r>
              <a:rPr lang="pt-BR" sz="54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(ALT GR + °)</a:t>
            </a:r>
            <a:endParaRPr lang="pt-B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800" b="1" dirty="0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2ª</a:t>
            </a:r>
            <a:r>
              <a:rPr lang="pt-BR" sz="88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</a:t>
            </a:r>
            <a:r>
              <a:rPr lang="pt-BR" sz="54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(ALT GR + ª)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96" y="144185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9896" y="472514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7200" y="1844824"/>
            <a:ext cx="7817709" cy="435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Caza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Informatica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</a:t>
            </a:r>
            <a:endParaRPr lang="pt-BR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000" dirty="0" err="1" smtClean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Tabalho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290351" y="639281"/>
            <a:ext cx="2163669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40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 + O </a:t>
            </a:r>
            <a:endParaRPr lang="pt-BR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02407" y="361771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m para interrogaÃ§Ã£o 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08720"/>
            <a:ext cx="2934566" cy="332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5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PRESSIONE A TECLA </a:t>
            </a:r>
            <a:endParaRPr lang="pt-BR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34928" y="1158041"/>
            <a:ext cx="781770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707904" y="3140968"/>
            <a:ext cx="2722220" cy="2704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600" b="1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F7 </a:t>
            </a:r>
            <a:endParaRPr lang="pt-BR" sz="7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194" y="1870231"/>
            <a:ext cx="857820" cy="12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72"/>
          <a:stretch/>
        </p:blipFill>
        <p:spPr>
          <a:xfrm>
            <a:off x="-180528" y="0"/>
            <a:ext cx="9433048" cy="683828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699793" y="2933145"/>
            <a:ext cx="6120680" cy="44235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66179" y="2635159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1456711" y="1989604"/>
            <a:ext cx="1055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1°</a:t>
            </a:r>
            <a:endParaRPr lang="pt-BR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32505" y="5466645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5536" y="5158786"/>
            <a:ext cx="105509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pt-BR" sz="8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°</a:t>
            </a:r>
            <a:endParaRPr lang="pt-BR" sz="8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511808" y="5679596"/>
            <a:ext cx="1249832" cy="69567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34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vimos na última aula?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3928" y="1112550"/>
            <a:ext cx="79128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LETRA CAPITULAR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INSERINDO FORMAS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INSERINDO FIGURAS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BORDA DA PÁGINA</a:t>
            </a:r>
          </a:p>
        </p:txBody>
      </p:sp>
    </p:spTree>
    <p:extLst>
      <p:ext uri="{BB962C8B-B14F-4D97-AF65-F5344CB8AC3E}">
        <p14:creationId xmlns:p14="http://schemas.microsoft.com/office/powerpoint/2010/main" val="5981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9552" y="1340768"/>
            <a:ext cx="79128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ESTRUTURA E FORMATAÇÃO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SOBRESCRITO</a:t>
            </a:r>
            <a:endParaRPr lang="pt-BR" sz="4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/>
              <a:t>SUBSCRITO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  <a:ea typeface="Segoe UI" pitchFamily="34" charset="0"/>
                <a:cs typeface="Segoe UI" pitchFamily="34" charset="0"/>
              </a:rPr>
              <a:t>Digite texto abaixo:</a:t>
            </a:r>
            <a:endParaRPr lang="pt-B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itchFamily="18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Imagem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928" y="2780928"/>
            <a:ext cx="6740959" cy="19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6749" y="1890033"/>
            <a:ext cx="8514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CECAPI </a:t>
            </a:r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pt-B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 Capacitação Profissional</a:t>
            </a:r>
            <a:endParaRPr kumimoji="0" lang="pt-B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37052" y="316593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9108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9" t="45839"/>
          <a:stretch>
            <a:fillRect/>
          </a:stretch>
        </p:blipFill>
        <p:spPr bwMode="auto">
          <a:xfrm>
            <a:off x="5865341" y="1167436"/>
            <a:ext cx="3009342" cy="379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2551" y="885348"/>
            <a:ext cx="52227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282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kumimoji="0" lang="pt-BR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ARQUIVO / NOVO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lang="pt-BR" sz="4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r>
              <a:rPr lang="pt-BR" sz="44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44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 O</a:t>
            </a:r>
            <a:r>
              <a:rPr kumimoji="0" lang="pt-BR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82950" algn="l"/>
              </a:tabLst>
            </a:pP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48464" y="316886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87245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Digite texto abaixo:</a:t>
            </a:r>
            <a:r>
              <a:rPr lang="pt-BR" sz="1800" dirty="0"/>
              <a:t/>
            </a:r>
            <a:br>
              <a:rPr lang="pt-BR" sz="1800" dirty="0"/>
            </a:br>
            <a:endParaRPr lang="pt-B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1601" y="1826426"/>
            <a:ext cx="799288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6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 + Y2  = H2O			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39793">
            <a:off x="732900" y="1098962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573016"/>
            <a:ext cx="4646141" cy="288692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512" y="1465098"/>
            <a:ext cx="83314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pt-BR" sz="11500" b="1" i="0" u="none" strike="noStrike" cap="none" normalizeH="0" baseline="-25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Y</a:t>
            </a:r>
            <a:r>
              <a:rPr kumimoji="0" lang="pt-BR" sz="11500" b="1" i="0" u="none" strike="noStrike" cap="none" normalizeH="0" baseline="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-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H</a:t>
            </a:r>
            <a:r>
              <a:rPr kumimoji="0" lang="pt-BR" sz="11500" b="1" i="0" u="none" strike="noStrike" cap="none" normalizeH="0" baseline="-3000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pt-BR" sz="115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kumimoji="0" lang="pt-BR" sz="48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721885" y="4880503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703651" y="5175952"/>
            <a:ext cx="1200726" cy="72401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678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FF0000"/>
                </a:solidFill>
              </a:rPr>
              <a:t>SOBRESCRITO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3" y="908720"/>
            <a:ext cx="413385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sca 5"/>
          <p:cNvSpPr/>
          <p:nvPr/>
        </p:nvSpPr>
        <p:spPr>
          <a:xfrm>
            <a:off x="5027645" y="3501008"/>
            <a:ext cx="1947081" cy="1008112"/>
          </a:xfrm>
          <a:prstGeom prst="donut">
            <a:avLst>
              <a:gd name="adj" fmla="val 41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4326" t="3641" r="57875" b="58692"/>
          <a:stretch/>
        </p:blipFill>
        <p:spPr>
          <a:xfrm>
            <a:off x="166001" y="937518"/>
            <a:ext cx="4732597" cy="25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469</Words>
  <Application>Microsoft Office PowerPoint</Application>
  <PresentationFormat>Apresentação na tela (4:3)</PresentationFormat>
  <Paragraphs>43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Palatino Linotype</vt:lpstr>
      <vt:lpstr>Segoe UI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Digite texto abaixo: </vt:lpstr>
      <vt:lpstr>Apresentação do PowerPoint</vt:lpstr>
      <vt:lpstr>SOBRESCRITO</vt:lpstr>
      <vt:lpstr>SUBSCRITO</vt:lpstr>
      <vt:lpstr>Digite números abaixo: </vt:lpstr>
      <vt:lpstr>Apresentação do PowerPoint</vt:lpstr>
      <vt:lpstr>PRESSIONE A TECLA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CECAPI_INFOR</cp:lastModifiedBy>
  <cp:revision>228</cp:revision>
  <dcterms:created xsi:type="dcterms:W3CDTF">2013-07-24T12:59:14Z</dcterms:created>
  <dcterms:modified xsi:type="dcterms:W3CDTF">2019-11-07T19:50:21Z</dcterms:modified>
</cp:coreProperties>
</file>