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9" r:id="rId5"/>
    <p:sldId id="270" r:id="rId6"/>
    <p:sldId id="271" r:id="rId7"/>
    <p:sldId id="256" r:id="rId8"/>
    <p:sldId id="264" r:id="rId9"/>
    <p:sldId id="265" r:id="rId10"/>
    <p:sldId id="268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1" autoAdjust="0"/>
    <p:restoredTop sz="94660"/>
  </p:normalViewPr>
  <p:slideViewPr>
    <p:cSldViewPr snapToGrid="0">
      <p:cViewPr>
        <p:scale>
          <a:sx n="75" d="100"/>
          <a:sy n="75" d="100"/>
        </p:scale>
        <p:origin x="49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7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1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5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3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3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7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44C2-0AB1-4BDE-90BA-E7EC2E8E2FCE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2A7D-1306-444F-B9AB-5A4886806E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426856" y="1756228"/>
            <a:ext cx="3526972" cy="28012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426856" y="624113"/>
            <a:ext cx="3526972" cy="754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38172" y="1233714"/>
            <a:ext cx="349647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</a:t>
            </a:r>
            <a:endParaRPr lang="pt-BR" sz="166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51186" y="4760686"/>
            <a:ext cx="647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PETROBRAS</a:t>
            </a:r>
            <a:endParaRPr lang="pt-BR" sz="7200" b="1" i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71" y="-2917373"/>
            <a:ext cx="3331029" cy="3331029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9771750">
            <a:off x="559519" y="1728685"/>
            <a:ext cx="3438368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 rot="12316314">
            <a:off x="438064" y="3497146"/>
            <a:ext cx="3231285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008155" y="634843"/>
            <a:ext cx="1103087" cy="1291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8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71" y="-2917373"/>
            <a:ext cx="3331029" cy="3331029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2853888">
            <a:off x="1370650" y="959429"/>
            <a:ext cx="3438368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 rot="8396292">
            <a:off x="470786" y="4532801"/>
            <a:ext cx="3231285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683434" y="1155076"/>
            <a:ext cx="1103087" cy="1291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71" y="-2917373"/>
            <a:ext cx="3331029" cy="3331029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15592722">
            <a:off x="1892144" y="602635"/>
            <a:ext cx="3438368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 rot="12211440">
            <a:off x="258502" y="3487773"/>
            <a:ext cx="3231285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213400" y="1277255"/>
            <a:ext cx="1103087" cy="1291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71" y="-2917373"/>
            <a:ext cx="3331029" cy="3331029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21335119">
            <a:off x="5274993" y="-85599"/>
            <a:ext cx="3438368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 rot="9960491">
            <a:off x="4112444" y="3444231"/>
            <a:ext cx="3231285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861494" y="317554"/>
            <a:ext cx="1103087" cy="1291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5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71" y="-2917373"/>
            <a:ext cx="3331029" cy="3331029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18642528">
            <a:off x="7667648" y="-492000"/>
            <a:ext cx="3438368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 rot="10115703">
            <a:off x="6087697" y="3530723"/>
            <a:ext cx="3231285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8445112" y="304798"/>
            <a:ext cx="1103087" cy="1291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71" y="-2917373"/>
            <a:ext cx="3331029" cy="3331029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1108556">
            <a:off x="2369934" y="1351314"/>
            <a:ext cx="3438368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 rot="8396292">
            <a:off x="1947614" y="5069829"/>
            <a:ext cx="3231285" cy="2641011"/>
          </a:xfrm>
          <a:custGeom>
            <a:avLst/>
            <a:gdLst>
              <a:gd name="connsiteX0" fmla="*/ 688427 w 4412343"/>
              <a:gd name="connsiteY0" fmla="*/ 0 h 3722913"/>
              <a:gd name="connsiteX1" fmla="*/ 688427 w 4412343"/>
              <a:gd name="connsiteY1" fmla="*/ 2440971 h 3722913"/>
              <a:gd name="connsiteX2" fmla="*/ 1308924 w 4412343"/>
              <a:gd name="connsiteY2" fmla="*/ 3061469 h 3722913"/>
              <a:gd name="connsiteX3" fmla="*/ 4412343 w 4412343"/>
              <a:gd name="connsiteY3" fmla="*/ 3061469 h 3722913"/>
              <a:gd name="connsiteX4" fmla="*/ 4412343 w 4412343"/>
              <a:gd name="connsiteY4" fmla="*/ 3102415 h 3722913"/>
              <a:gd name="connsiteX5" fmla="*/ 3791845 w 4412343"/>
              <a:gd name="connsiteY5" fmla="*/ 3722913 h 3722913"/>
              <a:gd name="connsiteX6" fmla="*/ 620498 w 4412343"/>
              <a:gd name="connsiteY6" fmla="*/ 3722913 h 3722913"/>
              <a:gd name="connsiteX7" fmla="*/ 0 w 4412343"/>
              <a:gd name="connsiteY7" fmla="*/ 3102415 h 3722913"/>
              <a:gd name="connsiteX8" fmla="*/ 0 w 4412343"/>
              <a:gd name="connsiteY8" fmla="*/ 620498 h 3722913"/>
              <a:gd name="connsiteX9" fmla="*/ 620498 w 4412343"/>
              <a:gd name="connsiteY9" fmla="*/ 0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343" h="3722913">
                <a:moveTo>
                  <a:pt x="688427" y="0"/>
                </a:moveTo>
                <a:lnTo>
                  <a:pt x="688427" y="2440971"/>
                </a:lnTo>
                <a:cubicBezTo>
                  <a:pt x="688427" y="2783663"/>
                  <a:pt x="966233" y="3061469"/>
                  <a:pt x="1308924" y="3061469"/>
                </a:cubicBezTo>
                <a:lnTo>
                  <a:pt x="4412343" y="3061469"/>
                </a:lnTo>
                <a:lnTo>
                  <a:pt x="4412343" y="3102415"/>
                </a:lnTo>
                <a:cubicBezTo>
                  <a:pt x="4412343" y="3445107"/>
                  <a:pt x="4134537" y="3722913"/>
                  <a:pt x="3791845" y="3722913"/>
                </a:cubicBezTo>
                <a:lnTo>
                  <a:pt x="620498" y="3722913"/>
                </a:lnTo>
                <a:cubicBezTo>
                  <a:pt x="277806" y="3722913"/>
                  <a:pt x="0" y="3445107"/>
                  <a:pt x="0" y="3102415"/>
                </a:cubicBezTo>
                <a:lnTo>
                  <a:pt x="0" y="620498"/>
                </a:lnTo>
                <a:cubicBezTo>
                  <a:pt x="0" y="277806"/>
                  <a:pt x="277806" y="0"/>
                  <a:pt x="6204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rot="2787685">
            <a:off x="3147398" y="2148112"/>
            <a:ext cx="1103087" cy="1291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487886" y="3730235"/>
            <a:ext cx="5314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CECAPI</a:t>
            </a:r>
            <a:endParaRPr lang="pt-BR" sz="9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4228" y="5229504"/>
            <a:ext cx="41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 DE CAPACITAÇÃO PROFISSIONAL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137410" y="548640"/>
            <a:ext cx="8423910" cy="60007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9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Itaú</a:t>
            </a:r>
            <a:endParaRPr lang="pt-BR" sz="19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600450" y="777240"/>
            <a:ext cx="5360670" cy="5360670"/>
          </a:xfrm>
          <a:prstGeom prst="ellipse">
            <a:avLst/>
          </a:prstGeom>
          <a:gradFill flip="none" rotWithShape="1">
            <a:gsLst>
              <a:gs pos="39000">
                <a:schemeClr val="bg1">
                  <a:lumMod val="65000"/>
                </a:schemeClr>
              </a:gs>
              <a:gs pos="88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692015" y="2125980"/>
            <a:ext cx="3177540" cy="2903220"/>
          </a:xfrm>
          <a:prstGeom prst="roundRect">
            <a:avLst/>
          </a:prstGeom>
          <a:gradFill flip="none" rotWithShape="1">
            <a:gsLst>
              <a:gs pos="4000">
                <a:srgbClr val="002060"/>
              </a:gs>
              <a:gs pos="25000">
                <a:srgbClr val="FFFF00"/>
              </a:gs>
              <a:gs pos="44034">
                <a:srgbClr val="00B050"/>
              </a:gs>
              <a:gs pos="69061">
                <a:srgbClr val="FF0000"/>
              </a:gs>
              <a:gs pos="84000">
                <a:srgbClr val="FFFF0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391150" y="2672715"/>
            <a:ext cx="1779270" cy="1809750"/>
          </a:xfrm>
          <a:prstGeom prst="ellipse">
            <a:avLst/>
          </a:prstGeom>
          <a:gradFill flip="none" rotWithShape="1">
            <a:gsLst>
              <a:gs pos="16000">
                <a:schemeClr val="bg1">
                  <a:lumMod val="75000"/>
                </a:schemeClr>
              </a:gs>
              <a:gs pos="75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2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106059" y="319314"/>
            <a:ext cx="5428342" cy="56025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4063146" y="860010"/>
            <a:ext cx="1764340" cy="3877584"/>
          </a:xfrm>
          <a:custGeom>
            <a:avLst/>
            <a:gdLst>
              <a:gd name="connsiteX0" fmla="*/ 1574801 w 2643307"/>
              <a:gd name="connsiteY0" fmla="*/ 0 h 5733143"/>
              <a:gd name="connsiteX1" fmla="*/ 2643307 w 2643307"/>
              <a:gd name="connsiteY1" fmla="*/ 3889951 h 5733143"/>
              <a:gd name="connsiteX2" fmla="*/ 2545004 w 2643307"/>
              <a:gd name="connsiteY2" fmla="*/ 3805285 h 5733143"/>
              <a:gd name="connsiteX3" fmla="*/ 1850572 w 2643307"/>
              <a:gd name="connsiteY3" fmla="*/ 3555999 h 5733143"/>
              <a:gd name="connsiteX4" fmla="*/ 393700 w 2643307"/>
              <a:gd name="connsiteY4" fmla="*/ 5621424 h 5733143"/>
              <a:gd name="connsiteX5" fmla="*/ 397679 w 2643307"/>
              <a:gd name="connsiteY5" fmla="*/ 5733143 h 5733143"/>
              <a:gd name="connsiteX6" fmla="*/ 0 w 2643307"/>
              <a:gd name="connsiteY6" fmla="*/ 5733143 h 573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307" h="5733143">
                <a:moveTo>
                  <a:pt x="1574801" y="0"/>
                </a:moveTo>
                <a:lnTo>
                  <a:pt x="2643307" y="3889951"/>
                </a:lnTo>
                <a:lnTo>
                  <a:pt x="2545004" y="3805285"/>
                </a:lnTo>
                <a:cubicBezTo>
                  <a:pt x="2338575" y="3646304"/>
                  <a:pt x="2102012" y="3555999"/>
                  <a:pt x="1850572" y="3555999"/>
                </a:cubicBezTo>
                <a:cubicBezTo>
                  <a:pt x="1045964" y="3555999"/>
                  <a:pt x="393700" y="4480721"/>
                  <a:pt x="393700" y="5621424"/>
                </a:cubicBezTo>
                <a:lnTo>
                  <a:pt x="397679" y="5733143"/>
                </a:lnTo>
                <a:lnTo>
                  <a:pt x="0" y="5733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 flipH="1">
            <a:off x="5827486" y="860010"/>
            <a:ext cx="1764340" cy="3877584"/>
          </a:xfrm>
          <a:custGeom>
            <a:avLst/>
            <a:gdLst>
              <a:gd name="connsiteX0" fmla="*/ 1574801 w 2643307"/>
              <a:gd name="connsiteY0" fmla="*/ 0 h 5733143"/>
              <a:gd name="connsiteX1" fmla="*/ 2643307 w 2643307"/>
              <a:gd name="connsiteY1" fmla="*/ 3889951 h 5733143"/>
              <a:gd name="connsiteX2" fmla="*/ 2545004 w 2643307"/>
              <a:gd name="connsiteY2" fmla="*/ 3805285 h 5733143"/>
              <a:gd name="connsiteX3" fmla="*/ 1850572 w 2643307"/>
              <a:gd name="connsiteY3" fmla="*/ 3555999 h 5733143"/>
              <a:gd name="connsiteX4" fmla="*/ 393700 w 2643307"/>
              <a:gd name="connsiteY4" fmla="*/ 5621424 h 5733143"/>
              <a:gd name="connsiteX5" fmla="*/ 397679 w 2643307"/>
              <a:gd name="connsiteY5" fmla="*/ 5733143 h 5733143"/>
              <a:gd name="connsiteX6" fmla="*/ 0 w 2643307"/>
              <a:gd name="connsiteY6" fmla="*/ 5733143 h 573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307" h="5733143">
                <a:moveTo>
                  <a:pt x="1574801" y="0"/>
                </a:moveTo>
                <a:lnTo>
                  <a:pt x="2643307" y="3889951"/>
                </a:lnTo>
                <a:lnTo>
                  <a:pt x="2545004" y="3805285"/>
                </a:lnTo>
                <a:cubicBezTo>
                  <a:pt x="2338575" y="3646304"/>
                  <a:pt x="2102012" y="3555999"/>
                  <a:pt x="1850572" y="3555999"/>
                </a:cubicBezTo>
                <a:cubicBezTo>
                  <a:pt x="1045964" y="3555999"/>
                  <a:pt x="393700" y="4480721"/>
                  <a:pt x="393700" y="5621424"/>
                </a:cubicBezTo>
                <a:lnTo>
                  <a:pt x="397679" y="5733143"/>
                </a:lnTo>
                <a:lnTo>
                  <a:pt x="0" y="5733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641601" y="5404452"/>
            <a:ext cx="6653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>
                <a:latin typeface="Tw Cen MT" panose="020B0602020104020603" pitchFamily="34" charset="0"/>
              </a:rPr>
              <a:t>motorola</a:t>
            </a:r>
            <a:endParaRPr lang="pt-BR" sz="9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9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rot="18948009">
            <a:off x="4835612" y="2493518"/>
            <a:ext cx="1433383" cy="1383956"/>
            <a:chOff x="1614617" y="1878227"/>
            <a:chExt cx="1433383" cy="1383956"/>
          </a:xfrm>
        </p:grpSpPr>
        <p:sp>
          <p:nvSpPr>
            <p:cNvPr id="3" name="Retângulo 2"/>
            <p:cNvSpPr/>
            <p:nvPr/>
          </p:nvSpPr>
          <p:spPr>
            <a:xfrm>
              <a:off x="1614617" y="1878227"/>
              <a:ext cx="1433383" cy="13839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1795849" y="2042134"/>
              <a:ext cx="362465" cy="362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541373" y="2755558"/>
              <a:ext cx="362465" cy="362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18946115">
            <a:off x="5922189" y="1453313"/>
            <a:ext cx="1433383" cy="1383956"/>
            <a:chOff x="3661720" y="1878227"/>
            <a:chExt cx="1433383" cy="1383956"/>
          </a:xfrm>
        </p:grpSpPr>
        <p:sp>
          <p:nvSpPr>
            <p:cNvPr id="14" name="Retângulo 13"/>
            <p:cNvSpPr/>
            <p:nvPr/>
          </p:nvSpPr>
          <p:spPr>
            <a:xfrm>
              <a:off x="3661720" y="1878227"/>
              <a:ext cx="1433383" cy="13839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4197178" y="2388973"/>
              <a:ext cx="362465" cy="362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 rot="18929804">
            <a:off x="5584287" y="3069621"/>
            <a:ext cx="2944439" cy="11907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smtClean="0">
                <a:latin typeface="Arial Black" panose="020B0A04020102020204" pitchFamily="34" charset="0"/>
              </a:rPr>
              <a:t>Domino’s</a:t>
            </a:r>
          </a:p>
          <a:p>
            <a:r>
              <a:rPr lang="pt-BR" sz="3600" dirty="0" smtClean="0">
                <a:latin typeface="Arial Black" panose="020B0A04020102020204" pitchFamily="34" charset="0"/>
              </a:rPr>
              <a:t>Pizza</a:t>
            </a:r>
            <a:endParaRPr lang="pt-BR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vre 42"/>
          <p:cNvSpPr/>
          <p:nvPr/>
        </p:nvSpPr>
        <p:spPr>
          <a:xfrm rot="249846">
            <a:off x="3919461" y="1689338"/>
            <a:ext cx="2077793" cy="3406826"/>
          </a:xfrm>
          <a:custGeom>
            <a:avLst/>
            <a:gdLst>
              <a:gd name="connsiteX0" fmla="*/ 1490663 w 2981326"/>
              <a:gd name="connsiteY0" fmla="*/ 0 h 3406826"/>
              <a:gd name="connsiteX1" fmla="*/ 2981326 w 2981326"/>
              <a:gd name="connsiteY1" fmla="*/ 2433638 h 3406826"/>
              <a:gd name="connsiteX2" fmla="*/ 2943155 w 2981326"/>
              <a:gd name="connsiteY2" fmla="*/ 2983244 h 3406826"/>
              <a:gd name="connsiteX3" fmla="*/ 2903762 w 2981326"/>
              <a:gd name="connsiteY3" fmla="*/ 3204601 h 3406826"/>
              <a:gd name="connsiteX4" fmla="*/ 2602000 w 2981326"/>
              <a:gd name="connsiteY4" fmla="*/ 3226571 h 3406826"/>
              <a:gd name="connsiteX5" fmla="*/ 2613681 w 2981326"/>
              <a:gd name="connsiteY5" fmla="*/ 3038344 h 3406826"/>
              <a:gd name="connsiteX6" fmla="*/ 2618166 w 2981326"/>
              <a:gd name="connsiteY6" fmla="*/ 2820254 h 3406826"/>
              <a:gd name="connsiteX7" fmla="*/ 1485862 w 2981326"/>
              <a:gd name="connsiteY7" fmla="*/ 386615 h 3406826"/>
              <a:gd name="connsiteX8" fmla="*/ 353558 w 2981326"/>
              <a:gd name="connsiteY8" fmla="*/ 2820253 h 3406826"/>
              <a:gd name="connsiteX9" fmla="*/ 371243 w 2981326"/>
              <a:gd name="connsiteY9" fmla="*/ 3251048 h 3406826"/>
              <a:gd name="connsiteX10" fmla="*/ 385519 w 2981326"/>
              <a:gd name="connsiteY10" fmla="*/ 3387943 h 3406826"/>
              <a:gd name="connsiteX11" fmla="*/ 126149 w 2981326"/>
              <a:gd name="connsiteY11" fmla="*/ 3406826 h 3406826"/>
              <a:gd name="connsiteX12" fmla="*/ 84285 w 2981326"/>
              <a:gd name="connsiteY12" fmla="*/ 3242370 h 3406826"/>
              <a:gd name="connsiteX13" fmla="*/ 0 w 2981326"/>
              <a:gd name="connsiteY13" fmla="*/ 2433638 h 3406826"/>
              <a:gd name="connsiteX14" fmla="*/ 1490663 w 2981326"/>
              <a:gd name="connsiteY14" fmla="*/ 0 h 340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1326" h="3406826">
                <a:moveTo>
                  <a:pt x="1490663" y="0"/>
                </a:moveTo>
                <a:cubicBezTo>
                  <a:pt x="2313933" y="0"/>
                  <a:pt x="2981326" y="1089577"/>
                  <a:pt x="2981326" y="2433638"/>
                </a:cubicBezTo>
                <a:cubicBezTo>
                  <a:pt x="2981326" y="2622647"/>
                  <a:pt x="2968128" y="2806623"/>
                  <a:pt x="2943155" y="2983244"/>
                </a:cubicBezTo>
                <a:lnTo>
                  <a:pt x="2903762" y="3204601"/>
                </a:lnTo>
                <a:lnTo>
                  <a:pt x="2602000" y="3226571"/>
                </a:lnTo>
                <a:lnTo>
                  <a:pt x="2613681" y="3038344"/>
                </a:lnTo>
                <a:cubicBezTo>
                  <a:pt x="2616650" y="2966500"/>
                  <a:pt x="2618166" y="2893757"/>
                  <a:pt x="2618166" y="2820254"/>
                </a:cubicBezTo>
                <a:cubicBezTo>
                  <a:pt x="2618166" y="1476192"/>
                  <a:pt x="2111216" y="386615"/>
                  <a:pt x="1485862" y="386615"/>
                </a:cubicBezTo>
                <a:cubicBezTo>
                  <a:pt x="860508" y="386615"/>
                  <a:pt x="353558" y="1476192"/>
                  <a:pt x="353558" y="2820253"/>
                </a:cubicBezTo>
                <a:cubicBezTo>
                  <a:pt x="353558" y="2967260"/>
                  <a:pt x="359623" y="3111222"/>
                  <a:pt x="371243" y="3251048"/>
                </a:cubicBezTo>
                <a:lnTo>
                  <a:pt x="385519" y="3387943"/>
                </a:lnTo>
                <a:lnTo>
                  <a:pt x="126149" y="3406826"/>
                </a:lnTo>
                <a:lnTo>
                  <a:pt x="84285" y="3242370"/>
                </a:lnTo>
                <a:cubicBezTo>
                  <a:pt x="29695" y="2989341"/>
                  <a:pt x="0" y="2717151"/>
                  <a:pt x="0" y="2433638"/>
                </a:cubicBezTo>
                <a:cubicBezTo>
                  <a:pt x="0" y="1089577"/>
                  <a:pt x="667393" y="0"/>
                  <a:pt x="14906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 rot="249846">
            <a:off x="5984492" y="1635364"/>
            <a:ext cx="2077793" cy="3406826"/>
          </a:xfrm>
          <a:custGeom>
            <a:avLst/>
            <a:gdLst>
              <a:gd name="connsiteX0" fmla="*/ 1490663 w 2981326"/>
              <a:gd name="connsiteY0" fmla="*/ 0 h 3406826"/>
              <a:gd name="connsiteX1" fmla="*/ 2981326 w 2981326"/>
              <a:gd name="connsiteY1" fmla="*/ 2433638 h 3406826"/>
              <a:gd name="connsiteX2" fmla="*/ 2943155 w 2981326"/>
              <a:gd name="connsiteY2" fmla="*/ 2983244 h 3406826"/>
              <a:gd name="connsiteX3" fmla="*/ 2903762 w 2981326"/>
              <a:gd name="connsiteY3" fmla="*/ 3204601 h 3406826"/>
              <a:gd name="connsiteX4" fmla="*/ 2602000 w 2981326"/>
              <a:gd name="connsiteY4" fmla="*/ 3226571 h 3406826"/>
              <a:gd name="connsiteX5" fmla="*/ 2613681 w 2981326"/>
              <a:gd name="connsiteY5" fmla="*/ 3038344 h 3406826"/>
              <a:gd name="connsiteX6" fmla="*/ 2618166 w 2981326"/>
              <a:gd name="connsiteY6" fmla="*/ 2820254 h 3406826"/>
              <a:gd name="connsiteX7" fmla="*/ 1485862 w 2981326"/>
              <a:gd name="connsiteY7" fmla="*/ 386615 h 3406826"/>
              <a:gd name="connsiteX8" fmla="*/ 353558 w 2981326"/>
              <a:gd name="connsiteY8" fmla="*/ 2820253 h 3406826"/>
              <a:gd name="connsiteX9" fmla="*/ 371243 w 2981326"/>
              <a:gd name="connsiteY9" fmla="*/ 3251048 h 3406826"/>
              <a:gd name="connsiteX10" fmla="*/ 385519 w 2981326"/>
              <a:gd name="connsiteY10" fmla="*/ 3387943 h 3406826"/>
              <a:gd name="connsiteX11" fmla="*/ 126149 w 2981326"/>
              <a:gd name="connsiteY11" fmla="*/ 3406826 h 3406826"/>
              <a:gd name="connsiteX12" fmla="*/ 84285 w 2981326"/>
              <a:gd name="connsiteY12" fmla="*/ 3242370 h 3406826"/>
              <a:gd name="connsiteX13" fmla="*/ 0 w 2981326"/>
              <a:gd name="connsiteY13" fmla="*/ 2433638 h 3406826"/>
              <a:gd name="connsiteX14" fmla="*/ 1490663 w 2981326"/>
              <a:gd name="connsiteY14" fmla="*/ 0 h 340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1326" h="3406826">
                <a:moveTo>
                  <a:pt x="1490663" y="0"/>
                </a:moveTo>
                <a:cubicBezTo>
                  <a:pt x="2313933" y="0"/>
                  <a:pt x="2981326" y="1089577"/>
                  <a:pt x="2981326" y="2433638"/>
                </a:cubicBezTo>
                <a:cubicBezTo>
                  <a:pt x="2981326" y="2622647"/>
                  <a:pt x="2968128" y="2806623"/>
                  <a:pt x="2943155" y="2983244"/>
                </a:cubicBezTo>
                <a:lnTo>
                  <a:pt x="2903762" y="3204601"/>
                </a:lnTo>
                <a:lnTo>
                  <a:pt x="2602000" y="3226571"/>
                </a:lnTo>
                <a:lnTo>
                  <a:pt x="2613681" y="3038344"/>
                </a:lnTo>
                <a:cubicBezTo>
                  <a:pt x="2616650" y="2966500"/>
                  <a:pt x="2618166" y="2893757"/>
                  <a:pt x="2618166" y="2820254"/>
                </a:cubicBezTo>
                <a:cubicBezTo>
                  <a:pt x="2618166" y="1476192"/>
                  <a:pt x="2111216" y="386615"/>
                  <a:pt x="1485862" y="386615"/>
                </a:cubicBezTo>
                <a:cubicBezTo>
                  <a:pt x="860508" y="386615"/>
                  <a:pt x="353558" y="1476192"/>
                  <a:pt x="353558" y="2820253"/>
                </a:cubicBezTo>
                <a:cubicBezTo>
                  <a:pt x="353558" y="2967260"/>
                  <a:pt x="359623" y="3111222"/>
                  <a:pt x="371243" y="3251048"/>
                </a:cubicBezTo>
                <a:lnTo>
                  <a:pt x="385519" y="3387943"/>
                </a:lnTo>
                <a:lnTo>
                  <a:pt x="126149" y="3406826"/>
                </a:lnTo>
                <a:lnTo>
                  <a:pt x="84285" y="3242370"/>
                </a:lnTo>
                <a:cubicBezTo>
                  <a:pt x="29695" y="2989341"/>
                  <a:pt x="0" y="2717151"/>
                  <a:pt x="0" y="2433638"/>
                </a:cubicBezTo>
                <a:cubicBezTo>
                  <a:pt x="0" y="1089577"/>
                  <a:pt x="667393" y="0"/>
                  <a:pt x="14906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4958357" y="3596640"/>
            <a:ext cx="3515083" cy="51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410959" y="3532554"/>
            <a:ext cx="322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Mc Donald’s</a:t>
            </a:r>
            <a:endParaRPr lang="pt-BR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5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>
          <a:xfrm>
            <a:off x="4627528" y="802049"/>
            <a:ext cx="2016344" cy="2476271"/>
          </a:xfrm>
          <a:custGeom>
            <a:avLst/>
            <a:gdLst>
              <a:gd name="connsiteX0" fmla="*/ 1169670 w 2016344"/>
              <a:gd name="connsiteY0" fmla="*/ 0 h 2476271"/>
              <a:gd name="connsiteX1" fmla="*/ 1996752 w 2016344"/>
              <a:gd name="connsiteY1" fmla="*/ 395037 h 2476271"/>
              <a:gd name="connsiteX2" fmla="*/ 2016344 w 2016344"/>
              <a:gd name="connsiteY2" fmla="*/ 419894 h 2476271"/>
              <a:gd name="connsiteX3" fmla="*/ 1932944 w 2016344"/>
              <a:gd name="connsiteY3" fmla="*/ 361471 h 2476271"/>
              <a:gd name="connsiteX4" fmla="*/ 1375410 w 2016344"/>
              <a:gd name="connsiteY4" fmla="*/ 198685 h 2476271"/>
              <a:gd name="connsiteX5" fmla="*/ 205740 w 2016344"/>
              <a:gd name="connsiteY5" fmla="*/ 1547425 h 2476271"/>
              <a:gd name="connsiteX6" fmla="*/ 472836 w 2016344"/>
              <a:gd name="connsiteY6" fmla="*/ 2405349 h 2476271"/>
              <a:gd name="connsiteX7" fmla="*/ 528736 w 2016344"/>
              <a:gd name="connsiteY7" fmla="*/ 2476271 h 2476271"/>
              <a:gd name="connsiteX8" fmla="*/ 515697 w 2016344"/>
              <a:gd name="connsiteY8" fmla="*/ 2467137 h 2476271"/>
              <a:gd name="connsiteX9" fmla="*/ 0 w 2016344"/>
              <a:gd name="connsiteY9" fmla="*/ 1348740 h 2476271"/>
              <a:gd name="connsiteX10" fmla="*/ 1169670 w 2016344"/>
              <a:gd name="connsiteY10" fmla="*/ 0 h 247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6344" h="2476271">
                <a:moveTo>
                  <a:pt x="1169670" y="0"/>
                </a:moveTo>
                <a:cubicBezTo>
                  <a:pt x="1492666" y="0"/>
                  <a:pt x="1785083" y="150963"/>
                  <a:pt x="1996752" y="395037"/>
                </a:cubicBezTo>
                <a:lnTo>
                  <a:pt x="2016344" y="419894"/>
                </a:lnTo>
                <a:lnTo>
                  <a:pt x="1932944" y="361471"/>
                </a:lnTo>
                <a:cubicBezTo>
                  <a:pt x="1767210" y="257655"/>
                  <a:pt x="1577282" y="198685"/>
                  <a:pt x="1375410" y="198685"/>
                </a:cubicBezTo>
                <a:cubicBezTo>
                  <a:pt x="729419" y="198685"/>
                  <a:pt x="205740" y="802536"/>
                  <a:pt x="205740" y="1547425"/>
                </a:cubicBezTo>
                <a:cubicBezTo>
                  <a:pt x="205740" y="1873314"/>
                  <a:pt x="305976" y="2172207"/>
                  <a:pt x="472836" y="2405349"/>
                </a:cubicBezTo>
                <a:lnTo>
                  <a:pt x="528736" y="2476271"/>
                </a:lnTo>
                <a:lnTo>
                  <a:pt x="515697" y="2467137"/>
                </a:lnTo>
                <a:cubicBezTo>
                  <a:pt x="204562" y="2224758"/>
                  <a:pt x="0" y="1814296"/>
                  <a:pt x="0" y="1348740"/>
                </a:cubicBezTo>
                <a:cubicBezTo>
                  <a:pt x="0" y="603851"/>
                  <a:pt x="523679" y="0"/>
                  <a:pt x="11696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Forma livre 10"/>
          <p:cNvSpPr/>
          <p:nvPr/>
        </p:nvSpPr>
        <p:spPr>
          <a:xfrm rot="896011">
            <a:off x="4356249" y="1297282"/>
            <a:ext cx="3528164" cy="1881472"/>
          </a:xfrm>
          <a:custGeom>
            <a:avLst/>
            <a:gdLst>
              <a:gd name="connsiteX0" fmla="*/ 538993 w 3514414"/>
              <a:gd name="connsiteY0" fmla="*/ 279208 h 1881472"/>
              <a:gd name="connsiteX1" fmla="*/ 1695800 w 3514414"/>
              <a:gd name="connsiteY1" fmla="*/ 0 h 1881472"/>
              <a:gd name="connsiteX2" fmla="*/ 3514414 w 3514414"/>
              <a:gd name="connsiteY2" fmla="*/ 1222714 h 1881472"/>
              <a:gd name="connsiteX3" fmla="*/ 3294917 w 3514414"/>
              <a:gd name="connsiteY3" fmla="*/ 1805532 h 1881472"/>
              <a:gd name="connsiteX4" fmla="*/ 3226299 w 3514414"/>
              <a:gd name="connsiteY4" fmla="*/ 1881472 h 1881472"/>
              <a:gd name="connsiteX5" fmla="*/ 3267351 w 3514414"/>
              <a:gd name="connsiteY5" fmla="*/ 1806060 h 1881472"/>
              <a:gd name="connsiteX6" fmla="*/ 3349113 w 3514414"/>
              <a:gd name="connsiteY6" fmla="*/ 1442462 h 1881472"/>
              <a:gd name="connsiteX7" fmla="*/ 1530498 w 3514414"/>
              <a:gd name="connsiteY7" fmla="*/ 219748 h 1881472"/>
              <a:gd name="connsiteX8" fmla="*/ 22475 w 3514414"/>
              <a:gd name="connsiteY8" fmla="*/ 758831 h 1881472"/>
              <a:gd name="connsiteX9" fmla="*/ 0 w 3514414"/>
              <a:gd name="connsiteY9" fmla="*/ 783705 h 1881472"/>
              <a:gd name="connsiteX10" fmla="*/ 20102 w 3514414"/>
              <a:gd name="connsiteY10" fmla="*/ 746779 h 1881472"/>
              <a:gd name="connsiteX11" fmla="*/ 538993 w 3514414"/>
              <a:gd name="connsiteY11" fmla="*/ 279208 h 188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4414" h="1881472">
                <a:moveTo>
                  <a:pt x="538993" y="279208"/>
                </a:moveTo>
                <a:cubicBezTo>
                  <a:pt x="853356" y="104781"/>
                  <a:pt x="1256378" y="0"/>
                  <a:pt x="1695800" y="0"/>
                </a:cubicBezTo>
                <a:cubicBezTo>
                  <a:pt x="2700193" y="0"/>
                  <a:pt x="3514414" y="547428"/>
                  <a:pt x="3514414" y="1222714"/>
                </a:cubicBezTo>
                <a:cubicBezTo>
                  <a:pt x="3514414" y="1433741"/>
                  <a:pt x="3434900" y="1632282"/>
                  <a:pt x="3294917" y="1805532"/>
                </a:cubicBezTo>
                <a:lnTo>
                  <a:pt x="3226299" y="1881472"/>
                </a:lnTo>
                <a:lnTo>
                  <a:pt x="3267351" y="1806060"/>
                </a:lnTo>
                <a:cubicBezTo>
                  <a:pt x="3320488" y="1691200"/>
                  <a:pt x="3349113" y="1569079"/>
                  <a:pt x="3349113" y="1442462"/>
                </a:cubicBezTo>
                <a:cubicBezTo>
                  <a:pt x="3349113" y="767176"/>
                  <a:pt x="2534892" y="219748"/>
                  <a:pt x="1530498" y="219748"/>
                </a:cubicBezTo>
                <a:cubicBezTo>
                  <a:pt x="902753" y="219748"/>
                  <a:pt x="349293" y="433587"/>
                  <a:pt x="22475" y="758831"/>
                </a:cubicBezTo>
                <a:lnTo>
                  <a:pt x="0" y="783705"/>
                </a:lnTo>
                <a:lnTo>
                  <a:pt x="20102" y="746779"/>
                </a:lnTo>
                <a:cubicBezTo>
                  <a:pt x="135135" y="563924"/>
                  <a:pt x="314447" y="403799"/>
                  <a:pt x="538993" y="279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5902479" y="2981360"/>
            <a:ext cx="569089" cy="2342480"/>
          </a:xfrm>
          <a:custGeom>
            <a:avLst/>
            <a:gdLst>
              <a:gd name="connsiteX0" fmla="*/ 569089 w 569089"/>
              <a:gd name="connsiteY0" fmla="*/ 0 h 2342480"/>
              <a:gd name="connsiteX1" fmla="*/ 569089 w 569089"/>
              <a:gd name="connsiteY1" fmla="*/ 2342480 h 2342480"/>
              <a:gd name="connsiteX2" fmla="*/ 0 w 569089"/>
              <a:gd name="connsiteY2" fmla="*/ 2342480 h 2342480"/>
              <a:gd name="connsiteX3" fmla="*/ 0 w 569089"/>
              <a:gd name="connsiteY3" fmla="*/ 458424 h 23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089" h="2342480">
                <a:moveTo>
                  <a:pt x="569089" y="0"/>
                </a:moveTo>
                <a:lnTo>
                  <a:pt x="569089" y="2342480"/>
                </a:lnTo>
                <a:lnTo>
                  <a:pt x="0" y="2342480"/>
                </a:lnTo>
                <a:lnTo>
                  <a:pt x="0" y="458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5312434" y="3440928"/>
            <a:ext cx="332869" cy="1882912"/>
          </a:xfrm>
          <a:custGeom>
            <a:avLst/>
            <a:gdLst>
              <a:gd name="connsiteX0" fmla="*/ 569089 w 569089"/>
              <a:gd name="connsiteY0" fmla="*/ 0 h 2342480"/>
              <a:gd name="connsiteX1" fmla="*/ 569089 w 569089"/>
              <a:gd name="connsiteY1" fmla="*/ 2342480 h 2342480"/>
              <a:gd name="connsiteX2" fmla="*/ 0 w 569089"/>
              <a:gd name="connsiteY2" fmla="*/ 2342480 h 2342480"/>
              <a:gd name="connsiteX3" fmla="*/ 0 w 569089"/>
              <a:gd name="connsiteY3" fmla="*/ 458424 h 23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089" h="2342480">
                <a:moveTo>
                  <a:pt x="569089" y="0"/>
                </a:moveTo>
                <a:lnTo>
                  <a:pt x="569089" y="2342480"/>
                </a:lnTo>
                <a:lnTo>
                  <a:pt x="0" y="2342480"/>
                </a:lnTo>
                <a:lnTo>
                  <a:pt x="0" y="458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00948" y="5385273"/>
            <a:ext cx="4572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Bradesco</a:t>
            </a:r>
            <a:endParaRPr lang="pt-BR" sz="6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>
          <a:xfrm rot="20529604">
            <a:off x="2032755" y="1317797"/>
            <a:ext cx="7976159" cy="4238902"/>
          </a:xfrm>
          <a:custGeom>
            <a:avLst/>
            <a:gdLst>
              <a:gd name="connsiteX0" fmla="*/ 2365411 w 6697937"/>
              <a:gd name="connsiteY0" fmla="*/ 0 h 4238902"/>
              <a:gd name="connsiteX1" fmla="*/ 2356355 w 6697937"/>
              <a:gd name="connsiteY1" fmla="*/ 3518 h 4238902"/>
              <a:gd name="connsiteX2" fmla="*/ 721432 w 6697937"/>
              <a:gd name="connsiteY2" fmla="*/ 2009201 h 4238902"/>
              <a:gd name="connsiteX3" fmla="*/ 4297416 w 6697937"/>
              <a:gd name="connsiteY3" fmla="*/ 3857766 h 4238902"/>
              <a:gd name="connsiteX4" fmla="*/ 6657383 w 6697937"/>
              <a:gd name="connsiteY4" fmla="*/ 3045252 h 4238902"/>
              <a:gd name="connsiteX5" fmla="*/ 6697937 w 6697937"/>
              <a:gd name="connsiteY5" fmla="*/ 3012484 h 4238902"/>
              <a:gd name="connsiteX6" fmla="*/ 6631848 w 6697937"/>
              <a:gd name="connsiteY6" fmla="*/ 3097291 h 4238902"/>
              <a:gd name="connsiteX7" fmla="*/ 3528882 w 6697937"/>
              <a:gd name="connsiteY7" fmla="*/ 4238902 h 4238902"/>
              <a:gd name="connsiteX8" fmla="*/ 0 w 6697937"/>
              <a:gd name="connsiteY8" fmla="*/ 2057509 h 4238902"/>
              <a:gd name="connsiteX9" fmla="*/ 2155282 w 6697937"/>
              <a:gd name="connsiteY9" fmla="*/ 47541 h 423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7937" h="4238902">
                <a:moveTo>
                  <a:pt x="2365411" y="0"/>
                </a:moveTo>
                <a:lnTo>
                  <a:pt x="2356355" y="3518"/>
                </a:lnTo>
                <a:cubicBezTo>
                  <a:pt x="1322755" y="446960"/>
                  <a:pt x="657403" y="1204381"/>
                  <a:pt x="721432" y="2009201"/>
                </a:cubicBezTo>
                <a:cubicBezTo>
                  <a:pt x="814567" y="3179849"/>
                  <a:pt x="2415589" y="4007480"/>
                  <a:pt x="4297416" y="3857766"/>
                </a:cubicBezTo>
                <a:cubicBezTo>
                  <a:pt x="5238329" y="3782908"/>
                  <a:pt x="6071291" y="3477889"/>
                  <a:pt x="6657383" y="3045252"/>
                </a:cubicBezTo>
                <a:lnTo>
                  <a:pt x="6697937" y="3012484"/>
                </a:lnTo>
                <a:lnTo>
                  <a:pt x="6631848" y="3097291"/>
                </a:lnTo>
                <a:cubicBezTo>
                  <a:pt x="6034269" y="3777286"/>
                  <a:pt x="4868784" y="4238902"/>
                  <a:pt x="3528882" y="4238902"/>
                </a:cubicBezTo>
                <a:cubicBezTo>
                  <a:pt x="1579934" y="4238902"/>
                  <a:pt x="0" y="3262259"/>
                  <a:pt x="0" y="2057509"/>
                </a:cubicBezTo>
                <a:cubicBezTo>
                  <a:pt x="0" y="1153947"/>
                  <a:pt x="888713" y="378694"/>
                  <a:pt x="2155282" y="475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686628" y="1954336"/>
            <a:ext cx="51010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NIKE</a:t>
            </a:r>
            <a:endParaRPr lang="pt-BR" sz="13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995327" y="194898"/>
            <a:ext cx="4209144" cy="5515430"/>
          </a:xfrm>
          <a:prstGeom prst="ellipse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 rot="21236401">
            <a:off x="3238459" y="1098709"/>
            <a:ext cx="6787842" cy="1812071"/>
          </a:xfrm>
          <a:custGeom>
            <a:avLst/>
            <a:gdLst>
              <a:gd name="connsiteX0" fmla="*/ 3228616 w 5193328"/>
              <a:gd name="connsiteY0" fmla="*/ 32722 h 2677623"/>
              <a:gd name="connsiteX1" fmla="*/ 5162988 w 5193328"/>
              <a:gd name="connsiteY1" fmla="*/ 983694 h 2677623"/>
              <a:gd name="connsiteX2" fmla="*/ 5193328 w 5193328"/>
              <a:gd name="connsiteY2" fmla="*/ 1033380 h 2677623"/>
              <a:gd name="connsiteX3" fmla="*/ 5118040 w 5193328"/>
              <a:gd name="connsiteY3" fmla="*/ 982712 h 2677623"/>
              <a:gd name="connsiteX4" fmla="*/ 3217990 w 5193328"/>
              <a:gd name="connsiteY4" fmla="*/ 501322 h 2677623"/>
              <a:gd name="connsiteX5" fmla="*/ 530914 w 5193328"/>
              <a:gd name="connsiteY5" fmla="*/ 2144889 h 2677623"/>
              <a:gd name="connsiteX6" fmla="*/ 651720 w 5193328"/>
              <a:gd name="connsiteY6" fmla="*/ 2633636 h 2677623"/>
              <a:gd name="connsiteX7" fmla="*/ 678041 w 5193328"/>
              <a:gd name="connsiteY7" fmla="*/ 2677623 h 2677623"/>
              <a:gd name="connsiteX8" fmla="*/ 613598 w 5193328"/>
              <a:gd name="connsiteY8" fmla="*/ 2635122 h 2677623"/>
              <a:gd name="connsiteX9" fmla="*/ 0 w 5193328"/>
              <a:gd name="connsiteY9" fmla="*/ 1610619 h 2677623"/>
              <a:gd name="connsiteX10" fmla="*/ 2687076 w 5193328"/>
              <a:gd name="connsiteY10" fmla="*/ 0 h 2677623"/>
              <a:gd name="connsiteX11" fmla="*/ 3228616 w 5193328"/>
              <a:gd name="connsiteY11" fmla="*/ 32722 h 267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3328" h="2677623">
                <a:moveTo>
                  <a:pt x="3228616" y="32722"/>
                </a:moveTo>
                <a:cubicBezTo>
                  <a:pt x="4103227" y="139997"/>
                  <a:pt x="4823054" y="501964"/>
                  <a:pt x="5162988" y="983694"/>
                </a:cubicBezTo>
                <a:lnTo>
                  <a:pt x="5193328" y="1033380"/>
                </a:lnTo>
                <a:lnTo>
                  <a:pt x="5118040" y="982712"/>
                </a:lnTo>
                <a:cubicBezTo>
                  <a:pt x="4631775" y="685284"/>
                  <a:pt x="3960005" y="501322"/>
                  <a:pt x="3217990" y="501322"/>
                </a:cubicBezTo>
                <a:cubicBezTo>
                  <a:pt x="1733959" y="501322"/>
                  <a:pt x="530914" y="1237172"/>
                  <a:pt x="530914" y="2144889"/>
                </a:cubicBezTo>
                <a:cubicBezTo>
                  <a:pt x="530914" y="2315086"/>
                  <a:pt x="573208" y="2479241"/>
                  <a:pt x="651720" y="2633636"/>
                </a:cubicBezTo>
                <a:lnTo>
                  <a:pt x="678041" y="2677623"/>
                </a:lnTo>
                <a:lnTo>
                  <a:pt x="613598" y="2635122"/>
                </a:lnTo>
                <a:cubicBezTo>
                  <a:pt x="230270" y="2356712"/>
                  <a:pt x="0" y="1999784"/>
                  <a:pt x="0" y="1610619"/>
                </a:cubicBezTo>
                <a:cubicBezTo>
                  <a:pt x="0" y="721099"/>
                  <a:pt x="1203045" y="0"/>
                  <a:pt x="2687076" y="0"/>
                </a:cubicBezTo>
                <a:cubicBezTo>
                  <a:pt x="2872580" y="0"/>
                  <a:pt x="3053694" y="11267"/>
                  <a:pt x="3228616" y="3272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 rot="21236401">
            <a:off x="3152495" y="2314128"/>
            <a:ext cx="7128759" cy="1812071"/>
          </a:xfrm>
          <a:custGeom>
            <a:avLst/>
            <a:gdLst>
              <a:gd name="connsiteX0" fmla="*/ 3228616 w 5193328"/>
              <a:gd name="connsiteY0" fmla="*/ 32722 h 2677623"/>
              <a:gd name="connsiteX1" fmla="*/ 5162988 w 5193328"/>
              <a:gd name="connsiteY1" fmla="*/ 983694 h 2677623"/>
              <a:gd name="connsiteX2" fmla="*/ 5193328 w 5193328"/>
              <a:gd name="connsiteY2" fmla="*/ 1033380 h 2677623"/>
              <a:gd name="connsiteX3" fmla="*/ 5118040 w 5193328"/>
              <a:gd name="connsiteY3" fmla="*/ 982712 h 2677623"/>
              <a:gd name="connsiteX4" fmla="*/ 3217990 w 5193328"/>
              <a:gd name="connsiteY4" fmla="*/ 501322 h 2677623"/>
              <a:gd name="connsiteX5" fmla="*/ 530914 w 5193328"/>
              <a:gd name="connsiteY5" fmla="*/ 2144889 h 2677623"/>
              <a:gd name="connsiteX6" fmla="*/ 651720 w 5193328"/>
              <a:gd name="connsiteY6" fmla="*/ 2633636 h 2677623"/>
              <a:gd name="connsiteX7" fmla="*/ 678041 w 5193328"/>
              <a:gd name="connsiteY7" fmla="*/ 2677623 h 2677623"/>
              <a:gd name="connsiteX8" fmla="*/ 613598 w 5193328"/>
              <a:gd name="connsiteY8" fmla="*/ 2635122 h 2677623"/>
              <a:gd name="connsiteX9" fmla="*/ 0 w 5193328"/>
              <a:gd name="connsiteY9" fmla="*/ 1610619 h 2677623"/>
              <a:gd name="connsiteX10" fmla="*/ 2687076 w 5193328"/>
              <a:gd name="connsiteY10" fmla="*/ 0 h 2677623"/>
              <a:gd name="connsiteX11" fmla="*/ 3228616 w 5193328"/>
              <a:gd name="connsiteY11" fmla="*/ 32722 h 267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3328" h="2677623">
                <a:moveTo>
                  <a:pt x="3228616" y="32722"/>
                </a:moveTo>
                <a:cubicBezTo>
                  <a:pt x="4103227" y="139997"/>
                  <a:pt x="4823054" y="501964"/>
                  <a:pt x="5162988" y="983694"/>
                </a:cubicBezTo>
                <a:lnTo>
                  <a:pt x="5193328" y="1033380"/>
                </a:lnTo>
                <a:lnTo>
                  <a:pt x="5118040" y="982712"/>
                </a:lnTo>
                <a:cubicBezTo>
                  <a:pt x="4631775" y="685284"/>
                  <a:pt x="3960005" y="501322"/>
                  <a:pt x="3217990" y="501322"/>
                </a:cubicBezTo>
                <a:cubicBezTo>
                  <a:pt x="1733959" y="501322"/>
                  <a:pt x="530914" y="1237172"/>
                  <a:pt x="530914" y="2144889"/>
                </a:cubicBezTo>
                <a:cubicBezTo>
                  <a:pt x="530914" y="2315086"/>
                  <a:pt x="573208" y="2479241"/>
                  <a:pt x="651720" y="2633636"/>
                </a:cubicBezTo>
                <a:lnTo>
                  <a:pt x="678041" y="2677623"/>
                </a:lnTo>
                <a:lnTo>
                  <a:pt x="613598" y="2635122"/>
                </a:lnTo>
                <a:cubicBezTo>
                  <a:pt x="230270" y="2356712"/>
                  <a:pt x="0" y="1999784"/>
                  <a:pt x="0" y="1610619"/>
                </a:cubicBezTo>
                <a:cubicBezTo>
                  <a:pt x="0" y="721099"/>
                  <a:pt x="1203045" y="0"/>
                  <a:pt x="2687076" y="0"/>
                </a:cubicBezTo>
                <a:cubicBezTo>
                  <a:pt x="2872580" y="0"/>
                  <a:pt x="3053694" y="11267"/>
                  <a:pt x="3228616" y="3272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 rot="21236401">
            <a:off x="3667752" y="3366413"/>
            <a:ext cx="7128759" cy="1812071"/>
          </a:xfrm>
          <a:custGeom>
            <a:avLst/>
            <a:gdLst>
              <a:gd name="connsiteX0" fmla="*/ 3228616 w 5193328"/>
              <a:gd name="connsiteY0" fmla="*/ 32722 h 2677623"/>
              <a:gd name="connsiteX1" fmla="*/ 5162988 w 5193328"/>
              <a:gd name="connsiteY1" fmla="*/ 983694 h 2677623"/>
              <a:gd name="connsiteX2" fmla="*/ 5193328 w 5193328"/>
              <a:gd name="connsiteY2" fmla="*/ 1033380 h 2677623"/>
              <a:gd name="connsiteX3" fmla="*/ 5118040 w 5193328"/>
              <a:gd name="connsiteY3" fmla="*/ 982712 h 2677623"/>
              <a:gd name="connsiteX4" fmla="*/ 3217990 w 5193328"/>
              <a:gd name="connsiteY4" fmla="*/ 501322 h 2677623"/>
              <a:gd name="connsiteX5" fmla="*/ 530914 w 5193328"/>
              <a:gd name="connsiteY5" fmla="*/ 2144889 h 2677623"/>
              <a:gd name="connsiteX6" fmla="*/ 651720 w 5193328"/>
              <a:gd name="connsiteY6" fmla="*/ 2633636 h 2677623"/>
              <a:gd name="connsiteX7" fmla="*/ 678041 w 5193328"/>
              <a:gd name="connsiteY7" fmla="*/ 2677623 h 2677623"/>
              <a:gd name="connsiteX8" fmla="*/ 613598 w 5193328"/>
              <a:gd name="connsiteY8" fmla="*/ 2635122 h 2677623"/>
              <a:gd name="connsiteX9" fmla="*/ 0 w 5193328"/>
              <a:gd name="connsiteY9" fmla="*/ 1610619 h 2677623"/>
              <a:gd name="connsiteX10" fmla="*/ 2687076 w 5193328"/>
              <a:gd name="connsiteY10" fmla="*/ 0 h 2677623"/>
              <a:gd name="connsiteX11" fmla="*/ 3228616 w 5193328"/>
              <a:gd name="connsiteY11" fmla="*/ 32722 h 267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3328" h="2677623">
                <a:moveTo>
                  <a:pt x="3228616" y="32722"/>
                </a:moveTo>
                <a:cubicBezTo>
                  <a:pt x="4103227" y="139997"/>
                  <a:pt x="4823054" y="501964"/>
                  <a:pt x="5162988" y="983694"/>
                </a:cubicBezTo>
                <a:lnTo>
                  <a:pt x="5193328" y="1033380"/>
                </a:lnTo>
                <a:lnTo>
                  <a:pt x="5118040" y="982712"/>
                </a:lnTo>
                <a:cubicBezTo>
                  <a:pt x="4631775" y="685284"/>
                  <a:pt x="3960005" y="501322"/>
                  <a:pt x="3217990" y="501322"/>
                </a:cubicBezTo>
                <a:cubicBezTo>
                  <a:pt x="1733959" y="501322"/>
                  <a:pt x="530914" y="1237172"/>
                  <a:pt x="530914" y="2144889"/>
                </a:cubicBezTo>
                <a:cubicBezTo>
                  <a:pt x="530914" y="2315086"/>
                  <a:pt x="573208" y="2479241"/>
                  <a:pt x="651720" y="2633636"/>
                </a:cubicBezTo>
                <a:lnTo>
                  <a:pt x="678041" y="2677623"/>
                </a:lnTo>
                <a:lnTo>
                  <a:pt x="613598" y="2635122"/>
                </a:lnTo>
                <a:cubicBezTo>
                  <a:pt x="230270" y="2356712"/>
                  <a:pt x="0" y="1999784"/>
                  <a:pt x="0" y="1610619"/>
                </a:cubicBezTo>
                <a:cubicBezTo>
                  <a:pt x="0" y="721099"/>
                  <a:pt x="1203045" y="0"/>
                  <a:pt x="2687076" y="0"/>
                </a:cubicBezTo>
                <a:cubicBezTo>
                  <a:pt x="2872580" y="0"/>
                  <a:pt x="3053694" y="11267"/>
                  <a:pt x="3228616" y="3272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329152" y="5344892"/>
            <a:ext cx="3875319" cy="144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latin typeface="Arial Black" panose="020B0A04020102020204" pitchFamily="34" charset="0"/>
              </a:rPr>
              <a:t>eletra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86797" y="6427827"/>
            <a:ext cx="35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TECNOLOGIA DE TRAÇÃO ELÉTRICA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11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</dc:creator>
  <cp:lastModifiedBy>Microsoft</cp:lastModifiedBy>
  <cp:revision>35</cp:revision>
  <dcterms:created xsi:type="dcterms:W3CDTF">2021-08-04T15:24:45Z</dcterms:created>
  <dcterms:modified xsi:type="dcterms:W3CDTF">2021-08-18T19:32:13Z</dcterms:modified>
</cp:coreProperties>
</file>