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9" r:id="rId3"/>
    <p:sldId id="257" r:id="rId4"/>
    <p:sldId id="260" r:id="rId5"/>
    <p:sldId id="258"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0018" autoAdjust="0"/>
  </p:normalViewPr>
  <p:slideViewPr>
    <p:cSldViewPr snapToGrid="0">
      <p:cViewPr varScale="1">
        <p:scale>
          <a:sx n="52" d="100"/>
          <a:sy n="52" d="100"/>
        </p:scale>
        <p:origin x="7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2131BE-9161-4CE6-9425-10C6ADE5FD6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AC6BBBC-CB60-4D7E-A280-F338009EAD8C}">
      <dgm:prSet phldrT="[Text]"/>
      <dgm:spPr/>
      <dgm:t>
        <a:bodyPr/>
        <a:lstStyle/>
        <a:p>
          <a:r>
            <a:rPr lang="en-US" dirty="0" err="1" smtClean="0">
              <a:latin typeface="Arial" panose="020B0604020202020204" pitchFamily="34" charset="0"/>
              <a:cs typeface="Arial" panose="020B0604020202020204" pitchFamily="34" charset="0"/>
            </a:rPr>
            <a:t>Xử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ảnh</a:t>
          </a:r>
          <a:endParaRPr lang="en-US" dirty="0">
            <a:latin typeface="Arial" panose="020B0604020202020204" pitchFamily="34" charset="0"/>
            <a:cs typeface="Arial" panose="020B0604020202020204" pitchFamily="34" charset="0"/>
          </a:endParaRPr>
        </a:p>
      </dgm:t>
    </dgm:pt>
    <dgm:pt modelId="{84B5BF90-B67F-4DE2-B080-A8072C4A38AB}" type="parTrans" cxnId="{4A5E2C65-483E-447B-B936-085A25014599}">
      <dgm:prSet/>
      <dgm:spPr/>
      <dgm:t>
        <a:bodyPr/>
        <a:lstStyle/>
        <a:p>
          <a:endParaRPr lang="en-US"/>
        </a:p>
      </dgm:t>
    </dgm:pt>
    <dgm:pt modelId="{E55743D3-25D9-4316-945B-3293F1D31622}" type="sibTrans" cxnId="{4A5E2C65-483E-447B-B936-085A25014599}">
      <dgm:prSet/>
      <dgm:spPr/>
      <dgm:t>
        <a:bodyPr/>
        <a:lstStyle/>
        <a:p>
          <a:endParaRPr lang="en-US"/>
        </a:p>
      </dgm:t>
    </dgm:pt>
    <dgm:pt modelId="{F72FA82A-4F31-41C7-B449-54E4CC515263}">
      <dgm:prSet phldrT="[Text]"/>
      <dgm:spPr/>
      <dgm:t>
        <a:bodyPr/>
        <a:lstStyle/>
        <a:p>
          <a:r>
            <a:rPr lang="en-US" dirty="0" err="1" smtClean="0">
              <a:latin typeface="Arial" panose="020B0604020202020204" pitchFamily="34" charset="0"/>
              <a:cs typeface="Arial" panose="020B0604020202020204" pitchFamily="34" charset="0"/>
            </a:rPr>
            <a:t>Xử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file upload</a:t>
          </a:r>
          <a:endParaRPr lang="en-US" dirty="0">
            <a:latin typeface="Arial" panose="020B0604020202020204" pitchFamily="34" charset="0"/>
            <a:cs typeface="Arial" panose="020B0604020202020204" pitchFamily="34" charset="0"/>
          </a:endParaRPr>
        </a:p>
      </dgm:t>
    </dgm:pt>
    <dgm:pt modelId="{C5C2B875-07E3-426F-ABE4-82DEDD9781BF}" type="parTrans" cxnId="{1DB90C0F-BEC4-4753-95C6-24325B7BEB98}">
      <dgm:prSet/>
      <dgm:spPr/>
      <dgm:t>
        <a:bodyPr/>
        <a:lstStyle/>
        <a:p>
          <a:endParaRPr lang="en-US"/>
        </a:p>
      </dgm:t>
    </dgm:pt>
    <dgm:pt modelId="{82316493-0F15-4B1E-A100-24895F8DCC85}" type="sibTrans" cxnId="{1DB90C0F-BEC4-4753-95C6-24325B7BEB98}">
      <dgm:prSet/>
      <dgm:spPr/>
      <dgm:t>
        <a:bodyPr/>
        <a:lstStyle/>
        <a:p>
          <a:endParaRPr lang="en-US"/>
        </a:p>
      </dgm:t>
    </dgm:pt>
    <dgm:pt modelId="{496F555E-C690-4468-8084-7DCB39F2344E}">
      <dgm:prSet phldrT="[Text]"/>
      <dgm:spPr/>
      <dgm:t>
        <a:bodyPr/>
        <a:lstStyle/>
        <a:p>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section, cookie</a:t>
          </a:r>
          <a:endParaRPr lang="en-US" dirty="0">
            <a:latin typeface="Arial" panose="020B0604020202020204" pitchFamily="34" charset="0"/>
            <a:cs typeface="Arial" panose="020B0604020202020204" pitchFamily="34" charset="0"/>
          </a:endParaRPr>
        </a:p>
      </dgm:t>
    </dgm:pt>
    <dgm:pt modelId="{F776ACC2-FDD4-4B41-9A44-D108819C43E1}" type="parTrans" cxnId="{6D66ED10-BACB-4708-9A56-36AB96A93D56}">
      <dgm:prSet/>
      <dgm:spPr/>
      <dgm:t>
        <a:bodyPr/>
        <a:lstStyle/>
        <a:p>
          <a:endParaRPr lang="en-US"/>
        </a:p>
      </dgm:t>
    </dgm:pt>
    <dgm:pt modelId="{D1874A20-4941-4A0E-90B4-AB7E55A5FC13}" type="sibTrans" cxnId="{6D66ED10-BACB-4708-9A56-36AB96A93D56}">
      <dgm:prSet/>
      <dgm:spPr/>
      <dgm:t>
        <a:bodyPr/>
        <a:lstStyle/>
        <a:p>
          <a:endParaRPr lang="en-US"/>
        </a:p>
      </dgm:t>
    </dgm:pt>
    <dgm:pt modelId="{5629618C-ECBF-4526-AA35-FF7A33D91A08}" type="pres">
      <dgm:prSet presAssocID="{432131BE-9161-4CE6-9425-10C6ADE5FD68}" presName="Name0" presStyleCnt="0">
        <dgm:presLayoutVars>
          <dgm:chMax val="7"/>
          <dgm:chPref val="7"/>
          <dgm:dir/>
        </dgm:presLayoutVars>
      </dgm:prSet>
      <dgm:spPr/>
    </dgm:pt>
    <dgm:pt modelId="{DA05FFF1-5AAA-4DBB-8524-C425D8EFBD8B}" type="pres">
      <dgm:prSet presAssocID="{432131BE-9161-4CE6-9425-10C6ADE5FD68}" presName="Name1" presStyleCnt="0"/>
      <dgm:spPr/>
    </dgm:pt>
    <dgm:pt modelId="{BA316650-F663-4DCD-AC64-FC667FFCF2E2}" type="pres">
      <dgm:prSet presAssocID="{432131BE-9161-4CE6-9425-10C6ADE5FD68}" presName="cycle" presStyleCnt="0"/>
      <dgm:spPr/>
    </dgm:pt>
    <dgm:pt modelId="{D52352A4-23D7-4770-A527-B44E6274B9C3}" type="pres">
      <dgm:prSet presAssocID="{432131BE-9161-4CE6-9425-10C6ADE5FD68}" presName="srcNode" presStyleLbl="node1" presStyleIdx="0" presStyleCnt="3"/>
      <dgm:spPr/>
    </dgm:pt>
    <dgm:pt modelId="{6D457E7E-7001-4C56-8597-97A69F0B1A0B}" type="pres">
      <dgm:prSet presAssocID="{432131BE-9161-4CE6-9425-10C6ADE5FD68}" presName="conn" presStyleLbl="parChTrans1D2" presStyleIdx="0" presStyleCnt="1"/>
      <dgm:spPr/>
    </dgm:pt>
    <dgm:pt modelId="{D542C4F5-6947-4338-BE5A-F3B1E9329D45}" type="pres">
      <dgm:prSet presAssocID="{432131BE-9161-4CE6-9425-10C6ADE5FD68}" presName="extraNode" presStyleLbl="node1" presStyleIdx="0" presStyleCnt="3"/>
      <dgm:spPr/>
    </dgm:pt>
    <dgm:pt modelId="{A208141F-C006-4911-A145-738BFF0044F0}" type="pres">
      <dgm:prSet presAssocID="{432131BE-9161-4CE6-9425-10C6ADE5FD68}" presName="dstNode" presStyleLbl="node1" presStyleIdx="0" presStyleCnt="3"/>
      <dgm:spPr/>
    </dgm:pt>
    <dgm:pt modelId="{458643AA-DC66-48E1-AB12-96029DB1E0B2}" type="pres">
      <dgm:prSet presAssocID="{2AC6BBBC-CB60-4D7E-A280-F338009EAD8C}" presName="text_1" presStyleLbl="node1" presStyleIdx="0" presStyleCnt="3">
        <dgm:presLayoutVars>
          <dgm:bulletEnabled val="1"/>
        </dgm:presLayoutVars>
      </dgm:prSet>
      <dgm:spPr/>
      <dgm:t>
        <a:bodyPr/>
        <a:lstStyle/>
        <a:p>
          <a:endParaRPr lang="en-US"/>
        </a:p>
      </dgm:t>
    </dgm:pt>
    <dgm:pt modelId="{D8C5974A-F216-467B-BE0B-D83B28FBCE1B}" type="pres">
      <dgm:prSet presAssocID="{2AC6BBBC-CB60-4D7E-A280-F338009EAD8C}" presName="accent_1" presStyleCnt="0"/>
      <dgm:spPr/>
    </dgm:pt>
    <dgm:pt modelId="{32EFD3B5-407E-4052-A6BA-4E22E7BC0BBD}" type="pres">
      <dgm:prSet presAssocID="{2AC6BBBC-CB60-4D7E-A280-F338009EAD8C}" presName="accentRepeatNode" presStyleLbl="solidFgAcc1" presStyleIdx="0" presStyleCnt="3"/>
      <dgm:spPr/>
    </dgm:pt>
    <dgm:pt modelId="{C340A22B-18DB-45F6-871E-12256FCA2A96}" type="pres">
      <dgm:prSet presAssocID="{F72FA82A-4F31-41C7-B449-54E4CC515263}" presName="text_2" presStyleLbl="node1" presStyleIdx="1" presStyleCnt="3">
        <dgm:presLayoutVars>
          <dgm:bulletEnabled val="1"/>
        </dgm:presLayoutVars>
      </dgm:prSet>
      <dgm:spPr/>
      <dgm:t>
        <a:bodyPr/>
        <a:lstStyle/>
        <a:p>
          <a:endParaRPr lang="en-US"/>
        </a:p>
      </dgm:t>
    </dgm:pt>
    <dgm:pt modelId="{1AA7AE61-04D2-4C48-BD7F-CC6F9ED538F3}" type="pres">
      <dgm:prSet presAssocID="{F72FA82A-4F31-41C7-B449-54E4CC515263}" presName="accent_2" presStyleCnt="0"/>
      <dgm:spPr/>
    </dgm:pt>
    <dgm:pt modelId="{E09D4805-9E37-4FAE-95C5-B72962E8B9B0}" type="pres">
      <dgm:prSet presAssocID="{F72FA82A-4F31-41C7-B449-54E4CC515263}" presName="accentRepeatNode" presStyleLbl="solidFgAcc1" presStyleIdx="1" presStyleCnt="3"/>
      <dgm:spPr/>
    </dgm:pt>
    <dgm:pt modelId="{43D7C4A0-0481-42B5-9D3E-3AF2D7F8D927}" type="pres">
      <dgm:prSet presAssocID="{496F555E-C690-4468-8084-7DCB39F2344E}" presName="text_3" presStyleLbl="node1" presStyleIdx="2" presStyleCnt="3">
        <dgm:presLayoutVars>
          <dgm:bulletEnabled val="1"/>
        </dgm:presLayoutVars>
      </dgm:prSet>
      <dgm:spPr/>
      <dgm:t>
        <a:bodyPr/>
        <a:lstStyle/>
        <a:p>
          <a:endParaRPr lang="en-US"/>
        </a:p>
      </dgm:t>
    </dgm:pt>
    <dgm:pt modelId="{D57EB436-5048-4244-B201-EE2135817C9D}" type="pres">
      <dgm:prSet presAssocID="{496F555E-C690-4468-8084-7DCB39F2344E}" presName="accent_3" presStyleCnt="0"/>
      <dgm:spPr/>
    </dgm:pt>
    <dgm:pt modelId="{BE227D44-C338-4CDA-98FD-CC92452756EF}" type="pres">
      <dgm:prSet presAssocID="{496F555E-C690-4468-8084-7DCB39F2344E}" presName="accentRepeatNode" presStyleLbl="solidFgAcc1" presStyleIdx="2" presStyleCnt="3"/>
      <dgm:spPr/>
    </dgm:pt>
  </dgm:ptLst>
  <dgm:cxnLst>
    <dgm:cxn modelId="{3CCD8110-08F0-4044-93D5-1AC7833F4416}" type="presOf" srcId="{E55743D3-25D9-4316-945B-3293F1D31622}" destId="{6D457E7E-7001-4C56-8597-97A69F0B1A0B}" srcOrd="0" destOrd="0" presId="urn:microsoft.com/office/officeart/2008/layout/VerticalCurvedList"/>
    <dgm:cxn modelId="{4A5E2C65-483E-447B-B936-085A25014599}" srcId="{432131BE-9161-4CE6-9425-10C6ADE5FD68}" destId="{2AC6BBBC-CB60-4D7E-A280-F338009EAD8C}" srcOrd="0" destOrd="0" parTransId="{84B5BF90-B67F-4DE2-B080-A8072C4A38AB}" sibTransId="{E55743D3-25D9-4316-945B-3293F1D31622}"/>
    <dgm:cxn modelId="{D9C5C1E5-409E-4208-A4F3-490BBFEB14BB}" type="presOf" srcId="{2AC6BBBC-CB60-4D7E-A280-F338009EAD8C}" destId="{458643AA-DC66-48E1-AB12-96029DB1E0B2}" srcOrd="0" destOrd="0" presId="urn:microsoft.com/office/officeart/2008/layout/VerticalCurvedList"/>
    <dgm:cxn modelId="{D1F474D6-7D38-45A6-AB00-E910D4A259F7}" type="presOf" srcId="{F72FA82A-4F31-41C7-B449-54E4CC515263}" destId="{C340A22B-18DB-45F6-871E-12256FCA2A96}" srcOrd="0" destOrd="0" presId="urn:microsoft.com/office/officeart/2008/layout/VerticalCurvedList"/>
    <dgm:cxn modelId="{008C1ED1-B9C0-482A-BA08-5BB30D535338}" type="presOf" srcId="{432131BE-9161-4CE6-9425-10C6ADE5FD68}" destId="{5629618C-ECBF-4526-AA35-FF7A33D91A08}" srcOrd="0" destOrd="0" presId="urn:microsoft.com/office/officeart/2008/layout/VerticalCurvedList"/>
    <dgm:cxn modelId="{6D66ED10-BACB-4708-9A56-36AB96A93D56}" srcId="{432131BE-9161-4CE6-9425-10C6ADE5FD68}" destId="{496F555E-C690-4468-8084-7DCB39F2344E}" srcOrd="2" destOrd="0" parTransId="{F776ACC2-FDD4-4B41-9A44-D108819C43E1}" sibTransId="{D1874A20-4941-4A0E-90B4-AB7E55A5FC13}"/>
    <dgm:cxn modelId="{1DB90C0F-BEC4-4753-95C6-24325B7BEB98}" srcId="{432131BE-9161-4CE6-9425-10C6ADE5FD68}" destId="{F72FA82A-4F31-41C7-B449-54E4CC515263}" srcOrd="1" destOrd="0" parTransId="{C5C2B875-07E3-426F-ABE4-82DEDD9781BF}" sibTransId="{82316493-0F15-4B1E-A100-24895F8DCC85}"/>
    <dgm:cxn modelId="{8F5A8C6C-DA51-4929-B4BC-32EC88BA1C3A}" type="presOf" srcId="{496F555E-C690-4468-8084-7DCB39F2344E}" destId="{43D7C4A0-0481-42B5-9D3E-3AF2D7F8D927}" srcOrd="0" destOrd="0" presId="urn:microsoft.com/office/officeart/2008/layout/VerticalCurvedList"/>
    <dgm:cxn modelId="{0E77E0E9-9BE8-44A9-99FE-CB4A652A0601}" type="presParOf" srcId="{5629618C-ECBF-4526-AA35-FF7A33D91A08}" destId="{DA05FFF1-5AAA-4DBB-8524-C425D8EFBD8B}" srcOrd="0" destOrd="0" presId="urn:microsoft.com/office/officeart/2008/layout/VerticalCurvedList"/>
    <dgm:cxn modelId="{003A0987-9D10-484B-8EDE-D6C673657B54}" type="presParOf" srcId="{DA05FFF1-5AAA-4DBB-8524-C425D8EFBD8B}" destId="{BA316650-F663-4DCD-AC64-FC667FFCF2E2}" srcOrd="0" destOrd="0" presId="urn:microsoft.com/office/officeart/2008/layout/VerticalCurvedList"/>
    <dgm:cxn modelId="{FED63B8B-80B3-4001-B737-8A4D103B7BA6}" type="presParOf" srcId="{BA316650-F663-4DCD-AC64-FC667FFCF2E2}" destId="{D52352A4-23D7-4770-A527-B44E6274B9C3}" srcOrd="0" destOrd="0" presId="urn:microsoft.com/office/officeart/2008/layout/VerticalCurvedList"/>
    <dgm:cxn modelId="{EDA02FDE-1D7C-4061-8EF4-111ADD713BA1}" type="presParOf" srcId="{BA316650-F663-4DCD-AC64-FC667FFCF2E2}" destId="{6D457E7E-7001-4C56-8597-97A69F0B1A0B}" srcOrd="1" destOrd="0" presId="urn:microsoft.com/office/officeart/2008/layout/VerticalCurvedList"/>
    <dgm:cxn modelId="{E27E1680-D84C-4026-AC2A-2482F66EEBAF}" type="presParOf" srcId="{BA316650-F663-4DCD-AC64-FC667FFCF2E2}" destId="{D542C4F5-6947-4338-BE5A-F3B1E9329D45}" srcOrd="2" destOrd="0" presId="urn:microsoft.com/office/officeart/2008/layout/VerticalCurvedList"/>
    <dgm:cxn modelId="{0CF54AF8-6B31-43A8-80E5-8B885F6EDB0D}" type="presParOf" srcId="{BA316650-F663-4DCD-AC64-FC667FFCF2E2}" destId="{A208141F-C006-4911-A145-738BFF0044F0}" srcOrd="3" destOrd="0" presId="urn:microsoft.com/office/officeart/2008/layout/VerticalCurvedList"/>
    <dgm:cxn modelId="{BA4E4FC8-05E5-4BA0-9EA2-44C77E2BB03F}" type="presParOf" srcId="{DA05FFF1-5AAA-4DBB-8524-C425D8EFBD8B}" destId="{458643AA-DC66-48E1-AB12-96029DB1E0B2}" srcOrd="1" destOrd="0" presId="urn:microsoft.com/office/officeart/2008/layout/VerticalCurvedList"/>
    <dgm:cxn modelId="{FF475532-D099-4218-9DBD-52D787264744}" type="presParOf" srcId="{DA05FFF1-5AAA-4DBB-8524-C425D8EFBD8B}" destId="{D8C5974A-F216-467B-BE0B-D83B28FBCE1B}" srcOrd="2" destOrd="0" presId="urn:microsoft.com/office/officeart/2008/layout/VerticalCurvedList"/>
    <dgm:cxn modelId="{B1B01EFF-63D0-4FFB-A35E-5F49A9543956}" type="presParOf" srcId="{D8C5974A-F216-467B-BE0B-D83B28FBCE1B}" destId="{32EFD3B5-407E-4052-A6BA-4E22E7BC0BBD}" srcOrd="0" destOrd="0" presId="urn:microsoft.com/office/officeart/2008/layout/VerticalCurvedList"/>
    <dgm:cxn modelId="{16FE60C9-8C43-4F13-AE55-FE94EA135EF8}" type="presParOf" srcId="{DA05FFF1-5AAA-4DBB-8524-C425D8EFBD8B}" destId="{C340A22B-18DB-45F6-871E-12256FCA2A96}" srcOrd="3" destOrd="0" presId="urn:microsoft.com/office/officeart/2008/layout/VerticalCurvedList"/>
    <dgm:cxn modelId="{9A9DB39C-5827-4088-9CBF-D8C2E72C5F2C}" type="presParOf" srcId="{DA05FFF1-5AAA-4DBB-8524-C425D8EFBD8B}" destId="{1AA7AE61-04D2-4C48-BD7F-CC6F9ED538F3}" srcOrd="4" destOrd="0" presId="urn:microsoft.com/office/officeart/2008/layout/VerticalCurvedList"/>
    <dgm:cxn modelId="{01FD1766-9F43-4A8E-99B1-78E89422AC5A}" type="presParOf" srcId="{1AA7AE61-04D2-4C48-BD7F-CC6F9ED538F3}" destId="{E09D4805-9E37-4FAE-95C5-B72962E8B9B0}" srcOrd="0" destOrd="0" presId="urn:microsoft.com/office/officeart/2008/layout/VerticalCurvedList"/>
    <dgm:cxn modelId="{0A13A114-2C00-4DC1-A0AE-AEF04C9FCCD9}" type="presParOf" srcId="{DA05FFF1-5AAA-4DBB-8524-C425D8EFBD8B}" destId="{43D7C4A0-0481-42B5-9D3E-3AF2D7F8D927}" srcOrd="5" destOrd="0" presId="urn:microsoft.com/office/officeart/2008/layout/VerticalCurvedList"/>
    <dgm:cxn modelId="{25B25DDD-B813-4A25-9C2F-50096EC74138}" type="presParOf" srcId="{DA05FFF1-5AAA-4DBB-8524-C425D8EFBD8B}" destId="{D57EB436-5048-4244-B201-EE2135817C9D}" srcOrd="6" destOrd="0" presId="urn:microsoft.com/office/officeart/2008/layout/VerticalCurvedList"/>
    <dgm:cxn modelId="{508ACC0F-4058-4AD5-80A4-1CBAFF4905B3}" type="presParOf" srcId="{D57EB436-5048-4244-B201-EE2135817C9D}" destId="{BE227D44-C338-4CDA-98FD-CC92452756E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C49CE5-3BCB-46B3-8396-9247653C38FB}" type="doc">
      <dgm:prSet loTypeId="urn:microsoft.com/office/officeart/2008/layout/HexagonCluster" loCatId="relationship" qsTypeId="urn:microsoft.com/office/officeart/2005/8/quickstyle/simple1" qsCatId="simple" csTypeId="urn:microsoft.com/office/officeart/2005/8/colors/accent1_2" csCatId="accent1" phldr="1"/>
      <dgm:spPr/>
      <dgm:t>
        <a:bodyPr/>
        <a:lstStyle/>
        <a:p>
          <a:endParaRPr lang="en-US"/>
        </a:p>
      </dgm:t>
    </dgm:pt>
    <dgm:pt modelId="{39BB1010-CC91-49FB-964D-6D02D79F02A2}">
      <dgm:prSet phldrT="[Text]"/>
      <dgm:spPr/>
      <dgm:t>
        <a:bodyPr/>
        <a:lstStyle/>
        <a:p>
          <a:r>
            <a:rPr lang="en-US" dirty="0" err="1" smtClean="0"/>
            <a:t>AppServ</a:t>
          </a:r>
          <a:endParaRPr lang="en-US" dirty="0"/>
        </a:p>
      </dgm:t>
    </dgm:pt>
    <dgm:pt modelId="{7738E7C0-9242-49D6-88CF-56C8075AB673}" type="parTrans" cxnId="{0F1893FA-77DA-4F43-B502-C166E16C6847}">
      <dgm:prSet/>
      <dgm:spPr/>
      <dgm:t>
        <a:bodyPr/>
        <a:lstStyle/>
        <a:p>
          <a:endParaRPr lang="en-US"/>
        </a:p>
      </dgm:t>
    </dgm:pt>
    <dgm:pt modelId="{50FBEAD8-55F0-400A-8A4C-E0263216217B}" type="sibTrans" cxnId="{0F1893FA-77DA-4F43-B502-C166E16C6847}">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9965" t="11364" r="9965" b="11364"/>
          </a:stretch>
        </a:blipFill>
      </dgm:spPr>
      <dgm:t>
        <a:bodyPr/>
        <a:lstStyle/>
        <a:p>
          <a:endParaRPr lang="en-US"/>
        </a:p>
      </dgm:t>
    </dgm:pt>
    <dgm:pt modelId="{002490F0-827B-452C-B209-9767003EBADB}">
      <dgm:prSet phldrT="[Text]"/>
      <dgm:spPr/>
      <dgm:t>
        <a:bodyPr/>
        <a:lstStyle/>
        <a:p>
          <a:r>
            <a:rPr lang="en-US" dirty="0" err="1" smtClean="0">
              <a:latin typeface="Arial" panose="020B0604020202020204" pitchFamily="34" charset="0"/>
              <a:cs typeface="Arial" panose="020B0604020202020204" pitchFamily="34" charset="0"/>
            </a:rPr>
            <a:t>Xampp</a:t>
          </a:r>
          <a:endParaRPr lang="en-US" dirty="0">
            <a:latin typeface="Arial" panose="020B0604020202020204" pitchFamily="34" charset="0"/>
            <a:cs typeface="Arial" panose="020B0604020202020204" pitchFamily="34" charset="0"/>
          </a:endParaRPr>
        </a:p>
      </dgm:t>
    </dgm:pt>
    <dgm:pt modelId="{48DBDB8E-A4ED-4FEC-8D6F-88499C9AB1D3}" type="parTrans" cxnId="{62A1914A-B70E-429D-A70D-7633976B8C6F}">
      <dgm:prSet/>
      <dgm:spPr/>
      <dgm:t>
        <a:bodyPr/>
        <a:lstStyle/>
        <a:p>
          <a:endParaRPr lang="en-US"/>
        </a:p>
      </dgm:t>
    </dgm:pt>
    <dgm:pt modelId="{3A864D9A-AB5B-4564-BBC8-B19043B6AA55}" type="sibTrans" cxnId="{62A1914A-B70E-429D-A70D-7633976B8C6F}">
      <dgm:prSet/>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3959" t="-3401" r="3959" b="-3401"/>
          </a:stretch>
        </a:blipFill>
      </dgm:spPr>
      <dgm:t>
        <a:bodyPr/>
        <a:lstStyle/>
        <a:p>
          <a:endParaRPr lang="en-US"/>
        </a:p>
      </dgm:t>
    </dgm:pt>
    <dgm:pt modelId="{4A9B79DE-6919-4B01-89DD-1551CC8A5D0E}">
      <dgm:prSet phldrT="[Text]"/>
      <dgm:spPr/>
      <dgm:t>
        <a:bodyPr/>
        <a:lstStyle/>
        <a:p>
          <a:r>
            <a:rPr lang="en-US" dirty="0" err="1" smtClean="0">
              <a:latin typeface="Arial" panose="020B0604020202020204" pitchFamily="34" charset="0"/>
              <a:cs typeface="Arial" panose="020B0604020202020204" pitchFamily="34" charset="0"/>
            </a:rPr>
            <a:t>WampServer</a:t>
          </a:r>
          <a:endParaRPr lang="en-US" dirty="0">
            <a:latin typeface="Arial" panose="020B0604020202020204" pitchFamily="34" charset="0"/>
            <a:cs typeface="Arial" panose="020B0604020202020204" pitchFamily="34" charset="0"/>
          </a:endParaRPr>
        </a:p>
      </dgm:t>
    </dgm:pt>
    <dgm:pt modelId="{03D4FA3E-9472-496C-A111-52EF0DC4CA67}" type="parTrans" cxnId="{FFC7A51D-465B-46E2-8887-37FCD2F7526A}">
      <dgm:prSet/>
      <dgm:spPr/>
      <dgm:t>
        <a:bodyPr/>
        <a:lstStyle/>
        <a:p>
          <a:endParaRPr lang="en-US"/>
        </a:p>
      </dgm:t>
    </dgm:pt>
    <dgm:pt modelId="{9C262CBD-ADF6-4F08-AA97-83B7836ED97F}" type="sibTrans" cxnId="{FFC7A51D-465B-46E2-8887-37FCD2F7526A}">
      <dgm:prSet/>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5961" t="-8000" r="5961" b="-8000"/>
          </a:stretch>
        </a:blipFill>
      </dgm:spPr>
      <dgm:t>
        <a:bodyPr/>
        <a:lstStyle/>
        <a:p>
          <a:endParaRPr lang="en-US"/>
        </a:p>
      </dgm:t>
    </dgm:pt>
    <dgm:pt modelId="{F8B5A4D9-3DCA-4568-94C8-EA531F37F17F}" type="pres">
      <dgm:prSet presAssocID="{2CC49CE5-3BCB-46B3-8396-9247653C38FB}" presName="Name0" presStyleCnt="0">
        <dgm:presLayoutVars>
          <dgm:chMax val="21"/>
          <dgm:chPref val="21"/>
        </dgm:presLayoutVars>
      </dgm:prSet>
      <dgm:spPr/>
    </dgm:pt>
    <dgm:pt modelId="{18D0EFB0-9F41-4605-A7FC-0B1FB7E7F8A5}" type="pres">
      <dgm:prSet presAssocID="{39BB1010-CC91-49FB-964D-6D02D79F02A2}" presName="text1" presStyleCnt="0"/>
      <dgm:spPr/>
    </dgm:pt>
    <dgm:pt modelId="{FB3D34B0-1F75-4FCB-A695-BBCCEFAB1DCA}" type="pres">
      <dgm:prSet presAssocID="{39BB1010-CC91-49FB-964D-6D02D79F02A2}" presName="textRepeatNode" presStyleLbl="alignNode1" presStyleIdx="0" presStyleCnt="3">
        <dgm:presLayoutVars>
          <dgm:chMax val="0"/>
          <dgm:chPref val="0"/>
          <dgm:bulletEnabled val="1"/>
        </dgm:presLayoutVars>
      </dgm:prSet>
      <dgm:spPr/>
      <dgm:t>
        <a:bodyPr/>
        <a:lstStyle/>
        <a:p>
          <a:endParaRPr lang="en-US"/>
        </a:p>
      </dgm:t>
    </dgm:pt>
    <dgm:pt modelId="{5D487151-177F-40CE-8D4E-C164A787B3FB}" type="pres">
      <dgm:prSet presAssocID="{39BB1010-CC91-49FB-964D-6D02D79F02A2}" presName="textaccent1" presStyleCnt="0"/>
      <dgm:spPr/>
    </dgm:pt>
    <dgm:pt modelId="{AC851E92-6A41-4E09-A79E-AF43CCD10ECF}" type="pres">
      <dgm:prSet presAssocID="{39BB1010-CC91-49FB-964D-6D02D79F02A2}" presName="accentRepeatNode" presStyleLbl="solidAlignAcc1" presStyleIdx="0" presStyleCnt="6"/>
      <dgm:spPr/>
    </dgm:pt>
    <dgm:pt modelId="{E54A4DCA-8E40-4D47-B8F5-9AD24CFBC9F7}" type="pres">
      <dgm:prSet presAssocID="{50FBEAD8-55F0-400A-8A4C-E0263216217B}" presName="image1" presStyleCnt="0"/>
      <dgm:spPr/>
    </dgm:pt>
    <dgm:pt modelId="{0B251700-5B5B-4EEE-B3E8-A8D3ECED989B}" type="pres">
      <dgm:prSet presAssocID="{50FBEAD8-55F0-400A-8A4C-E0263216217B}" presName="imageRepeatNode" presStyleLbl="alignAcc1" presStyleIdx="0" presStyleCnt="3" custScaleY="102158"/>
      <dgm:spPr/>
    </dgm:pt>
    <dgm:pt modelId="{3C7D4BFA-126B-4A93-ADA6-A2EA0BFF3B02}" type="pres">
      <dgm:prSet presAssocID="{50FBEAD8-55F0-400A-8A4C-E0263216217B}" presName="imageaccent1" presStyleCnt="0"/>
      <dgm:spPr/>
    </dgm:pt>
    <dgm:pt modelId="{85972626-D0F2-4C46-B14B-404F1CE20B4A}" type="pres">
      <dgm:prSet presAssocID="{50FBEAD8-55F0-400A-8A4C-E0263216217B}" presName="accentRepeatNode" presStyleLbl="solidAlignAcc1" presStyleIdx="1" presStyleCnt="6"/>
      <dgm:spPr/>
    </dgm:pt>
    <dgm:pt modelId="{11AC2D9D-A9D5-47F3-9213-628A53C45A30}" type="pres">
      <dgm:prSet presAssocID="{002490F0-827B-452C-B209-9767003EBADB}" presName="text2" presStyleCnt="0"/>
      <dgm:spPr/>
    </dgm:pt>
    <dgm:pt modelId="{300A87E3-D333-402F-B72F-04FFF6446181}" type="pres">
      <dgm:prSet presAssocID="{002490F0-827B-452C-B209-9767003EBADB}" presName="textRepeatNode" presStyleLbl="alignNode1" presStyleIdx="1" presStyleCnt="3">
        <dgm:presLayoutVars>
          <dgm:chMax val="0"/>
          <dgm:chPref val="0"/>
          <dgm:bulletEnabled val="1"/>
        </dgm:presLayoutVars>
      </dgm:prSet>
      <dgm:spPr/>
      <dgm:t>
        <a:bodyPr/>
        <a:lstStyle/>
        <a:p>
          <a:endParaRPr lang="en-US"/>
        </a:p>
      </dgm:t>
    </dgm:pt>
    <dgm:pt modelId="{376F5FC4-77C1-4C5B-B391-D9B1190997FF}" type="pres">
      <dgm:prSet presAssocID="{002490F0-827B-452C-B209-9767003EBADB}" presName="textaccent2" presStyleCnt="0"/>
      <dgm:spPr/>
    </dgm:pt>
    <dgm:pt modelId="{FE869B47-B081-4284-A63B-17846E6FF980}" type="pres">
      <dgm:prSet presAssocID="{002490F0-827B-452C-B209-9767003EBADB}" presName="accentRepeatNode" presStyleLbl="solidAlignAcc1" presStyleIdx="2" presStyleCnt="6"/>
      <dgm:spPr/>
    </dgm:pt>
    <dgm:pt modelId="{7DC624C0-1B12-47A1-BE27-49C6FAE73AD2}" type="pres">
      <dgm:prSet presAssocID="{3A864D9A-AB5B-4564-BBC8-B19043B6AA55}" presName="image2" presStyleCnt="0"/>
      <dgm:spPr/>
    </dgm:pt>
    <dgm:pt modelId="{DC4204F7-B0C2-459A-A5FF-1FA1B0255B2A}" type="pres">
      <dgm:prSet presAssocID="{3A864D9A-AB5B-4564-BBC8-B19043B6AA55}" presName="imageRepeatNode" presStyleLbl="alignAcc1" presStyleIdx="1" presStyleCnt="3"/>
      <dgm:spPr/>
    </dgm:pt>
    <dgm:pt modelId="{13464970-B10C-4136-9141-B2E3430E47D5}" type="pres">
      <dgm:prSet presAssocID="{3A864D9A-AB5B-4564-BBC8-B19043B6AA55}" presName="imageaccent2" presStyleCnt="0"/>
      <dgm:spPr/>
    </dgm:pt>
    <dgm:pt modelId="{C3B9ED94-E6A8-4DDE-8975-FFCEB342EE42}" type="pres">
      <dgm:prSet presAssocID="{3A864D9A-AB5B-4564-BBC8-B19043B6AA55}" presName="accentRepeatNode" presStyleLbl="solidAlignAcc1" presStyleIdx="3" presStyleCnt="6"/>
      <dgm:spPr/>
    </dgm:pt>
    <dgm:pt modelId="{A3054127-1BA3-4EF7-9038-B0E36F94F43F}" type="pres">
      <dgm:prSet presAssocID="{4A9B79DE-6919-4B01-89DD-1551CC8A5D0E}" presName="text3" presStyleCnt="0"/>
      <dgm:spPr/>
    </dgm:pt>
    <dgm:pt modelId="{2592EB7C-5EE3-472D-BDE2-96413281A844}" type="pres">
      <dgm:prSet presAssocID="{4A9B79DE-6919-4B01-89DD-1551CC8A5D0E}" presName="textRepeatNode" presStyleLbl="alignNode1" presStyleIdx="2" presStyleCnt="3">
        <dgm:presLayoutVars>
          <dgm:chMax val="0"/>
          <dgm:chPref val="0"/>
          <dgm:bulletEnabled val="1"/>
        </dgm:presLayoutVars>
      </dgm:prSet>
      <dgm:spPr/>
      <dgm:t>
        <a:bodyPr/>
        <a:lstStyle/>
        <a:p>
          <a:endParaRPr lang="en-US"/>
        </a:p>
      </dgm:t>
    </dgm:pt>
    <dgm:pt modelId="{DDD11DE3-0D21-4C92-A2BF-B51D3A8000FE}" type="pres">
      <dgm:prSet presAssocID="{4A9B79DE-6919-4B01-89DD-1551CC8A5D0E}" presName="textaccent3" presStyleCnt="0"/>
      <dgm:spPr/>
    </dgm:pt>
    <dgm:pt modelId="{222AC1B0-15D4-49A5-8431-C608AE3246E6}" type="pres">
      <dgm:prSet presAssocID="{4A9B79DE-6919-4B01-89DD-1551CC8A5D0E}" presName="accentRepeatNode" presStyleLbl="solidAlignAcc1" presStyleIdx="4" presStyleCnt="6"/>
      <dgm:spPr/>
    </dgm:pt>
    <dgm:pt modelId="{F5BCEAC0-09C6-4995-8395-51E1BF70A648}" type="pres">
      <dgm:prSet presAssocID="{9C262CBD-ADF6-4F08-AA97-83B7836ED97F}" presName="image3" presStyleCnt="0"/>
      <dgm:spPr/>
    </dgm:pt>
    <dgm:pt modelId="{054590B5-2CEC-4AB4-A198-4C459E9DB8C0}" type="pres">
      <dgm:prSet presAssocID="{9C262CBD-ADF6-4F08-AA97-83B7836ED97F}" presName="imageRepeatNode" presStyleLbl="alignAcc1" presStyleIdx="2" presStyleCnt="3" custLinFactNeighborX="-1071" custLinFactNeighborY="1675"/>
      <dgm:spPr/>
    </dgm:pt>
    <dgm:pt modelId="{BA58400B-9A71-40A4-82E1-9DFD340AB681}" type="pres">
      <dgm:prSet presAssocID="{9C262CBD-ADF6-4F08-AA97-83B7836ED97F}" presName="imageaccent3" presStyleCnt="0"/>
      <dgm:spPr/>
    </dgm:pt>
    <dgm:pt modelId="{221677FD-3F5A-41A3-BB80-FCBED6CE8849}" type="pres">
      <dgm:prSet presAssocID="{9C262CBD-ADF6-4F08-AA97-83B7836ED97F}" presName="accentRepeatNode" presStyleLbl="solidAlignAcc1" presStyleIdx="5" presStyleCnt="6"/>
      <dgm:spPr/>
    </dgm:pt>
  </dgm:ptLst>
  <dgm:cxnLst>
    <dgm:cxn modelId="{3B42BAED-49D5-447C-8C7F-5A3AB50C45A3}" type="presOf" srcId="{002490F0-827B-452C-B209-9767003EBADB}" destId="{300A87E3-D333-402F-B72F-04FFF6446181}" srcOrd="0" destOrd="0" presId="urn:microsoft.com/office/officeart/2008/layout/HexagonCluster"/>
    <dgm:cxn modelId="{FFC7A51D-465B-46E2-8887-37FCD2F7526A}" srcId="{2CC49CE5-3BCB-46B3-8396-9247653C38FB}" destId="{4A9B79DE-6919-4B01-89DD-1551CC8A5D0E}" srcOrd="2" destOrd="0" parTransId="{03D4FA3E-9472-496C-A111-52EF0DC4CA67}" sibTransId="{9C262CBD-ADF6-4F08-AA97-83B7836ED97F}"/>
    <dgm:cxn modelId="{B357B72F-F725-44DC-8ACB-BB3D1C0F3F21}" type="presOf" srcId="{50FBEAD8-55F0-400A-8A4C-E0263216217B}" destId="{0B251700-5B5B-4EEE-B3E8-A8D3ECED989B}" srcOrd="0" destOrd="0" presId="urn:microsoft.com/office/officeart/2008/layout/HexagonCluster"/>
    <dgm:cxn modelId="{0F1893FA-77DA-4F43-B502-C166E16C6847}" srcId="{2CC49CE5-3BCB-46B3-8396-9247653C38FB}" destId="{39BB1010-CC91-49FB-964D-6D02D79F02A2}" srcOrd="0" destOrd="0" parTransId="{7738E7C0-9242-49D6-88CF-56C8075AB673}" sibTransId="{50FBEAD8-55F0-400A-8A4C-E0263216217B}"/>
    <dgm:cxn modelId="{78B4835B-D465-49E9-9BF6-68A285266550}" type="presOf" srcId="{2CC49CE5-3BCB-46B3-8396-9247653C38FB}" destId="{F8B5A4D9-3DCA-4568-94C8-EA531F37F17F}" srcOrd="0" destOrd="0" presId="urn:microsoft.com/office/officeart/2008/layout/HexagonCluster"/>
    <dgm:cxn modelId="{7B2DE34F-01AE-492F-B274-C1B0BEE9EC2C}" type="presOf" srcId="{39BB1010-CC91-49FB-964D-6D02D79F02A2}" destId="{FB3D34B0-1F75-4FCB-A695-BBCCEFAB1DCA}" srcOrd="0" destOrd="0" presId="urn:microsoft.com/office/officeart/2008/layout/HexagonCluster"/>
    <dgm:cxn modelId="{7E0005B7-97F9-4265-98EC-AB9B7A341ECF}" type="presOf" srcId="{3A864D9A-AB5B-4564-BBC8-B19043B6AA55}" destId="{DC4204F7-B0C2-459A-A5FF-1FA1B0255B2A}" srcOrd="0" destOrd="0" presId="urn:microsoft.com/office/officeart/2008/layout/HexagonCluster"/>
    <dgm:cxn modelId="{7993D0DD-CDAA-4254-B02F-9CDA74E935BF}" type="presOf" srcId="{9C262CBD-ADF6-4F08-AA97-83B7836ED97F}" destId="{054590B5-2CEC-4AB4-A198-4C459E9DB8C0}" srcOrd="0" destOrd="0" presId="urn:microsoft.com/office/officeart/2008/layout/HexagonCluster"/>
    <dgm:cxn modelId="{62A1914A-B70E-429D-A70D-7633976B8C6F}" srcId="{2CC49CE5-3BCB-46B3-8396-9247653C38FB}" destId="{002490F0-827B-452C-B209-9767003EBADB}" srcOrd="1" destOrd="0" parTransId="{48DBDB8E-A4ED-4FEC-8D6F-88499C9AB1D3}" sibTransId="{3A864D9A-AB5B-4564-BBC8-B19043B6AA55}"/>
    <dgm:cxn modelId="{DEBAE6EC-EB6D-47BC-A2E0-E779DFACFF16}" type="presOf" srcId="{4A9B79DE-6919-4B01-89DD-1551CC8A5D0E}" destId="{2592EB7C-5EE3-472D-BDE2-96413281A844}" srcOrd="0" destOrd="0" presId="urn:microsoft.com/office/officeart/2008/layout/HexagonCluster"/>
    <dgm:cxn modelId="{D81762D0-718A-4508-B486-16CE14521D8B}" type="presParOf" srcId="{F8B5A4D9-3DCA-4568-94C8-EA531F37F17F}" destId="{18D0EFB0-9F41-4605-A7FC-0B1FB7E7F8A5}" srcOrd="0" destOrd="0" presId="urn:microsoft.com/office/officeart/2008/layout/HexagonCluster"/>
    <dgm:cxn modelId="{162F52FC-7954-45D4-B7A6-B914D2FE05D8}" type="presParOf" srcId="{18D0EFB0-9F41-4605-A7FC-0B1FB7E7F8A5}" destId="{FB3D34B0-1F75-4FCB-A695-BBCCEFAB1DCA}" srcOrd="0" destOrd="0" presId="urn:microsoft.com/office/officeart/2008/layout/HexagonCluster"/>
    <dgm:cxn modelId="{4C8FE8E3-D119-4D59-91B8-45486EE19184}" type="presParOf" srcId="{F8B5A4D9-3DCA-4568-94C8-EA531F37F17F}" destId="{5D487151-177F-40CE-8D4E-C164A787B3FB}" srcOrd="1" destOrd="0" presId="urn:microsoft.com/office/officeart/2008/layout/HexagonCluster"/>
    <dgm:cxn modelId="{049D819B-F61D-40DF-BEC6-A7563F32E3B1}" type="presParOf" srcId="{5D487151-177F-40CE-8D4E-C164A787B3FB}" destId="{AC851E92-6A41-4E09-A79E-AF43CCD10ECF}" srcOrd="0" destOrd="0" presId="urn:microsoft.com/office/officeart/2008/layout/HexagonCluster"/>
    <dgm:cxn modelId="{390C7C6C-AE5A-4B37-A93E-02A9BB36852C}" type="presParOf" srcId="{F8B5A4D9-3DCA-4568-94C8-EA531F37F17F}" destId="{E54A4DCA-8E40-4D47-B8F5-9AD24CFBC9F7}" srcOrd="2" destOrd="0" presId="urn:microsoft.com/office/officeart/2008/layout/HexagonCluster"/>
    <dgm:cxn modelId="{58F45C36-696A-467A-BC36-1A14A9C6A149}" type="presParOf" srcId="{E54A4DCA-8E40-4D47-B8F5-9AD24CFBC9F7}" destId="{0B251700-5B5B-4EEE-B3E8-A8D3ECED989B}" srcOrd="0" destOrd="0" presId="urn:microsoft.com/office/officeart/2008/layout/HexagonCluster"/>
    <dgm:cxn modelId="{AFA5C9AB-C5D6-44B8-8CA9-86845891B436}" type="presParOf" srcId="{F8B5A4D9-3DCA-4568-94C8-EA531F37F17F}" destId="{3C7D4BFA-126B-4A93-ADA6-A2EA0BFF3B02}" srcOrd="3" destOrd="0" presId="urn:microsoft.com/office/officeart/2008/layout/HexagonCluster"/>
    <dgm:cxn modelId="{61D56FF0-4BB5-450D-ADF1-636505292C9C}" type="presParOf" srcId="{3C7D4BFA-126B-4A93-ADA6-A2EA0BFF3B02}" destId="{85972626-D0F2-4C46-B14B-404F1CE20B4A}" srcOrd="0" destOrd="0" presId="urn:microsoft.com/office/officeart/2008/layout/HexagonCluster"/>
    <dgm:cxn modelId="{11D57DC3-AA2E-4CCA-8363-4C685ED7CC46}" type="presParOf" srcId="{F8B5A4D9-3DCA-4568-94C8-EA531F37F17F}" destId="{11AC2D9D-A9D5-47F3-9213-628A53C45A30}" srcOrd="4" destOrd="0" presId="urn:microsoft.com/office/officeart/2008/layout/HexagonCluster"/>
    <dgm:cxn modelId="{951FC069-3A72-4B9D-9142-E69493B973A9}" type="presParOf" srcId="{11AC2D9D-A9D5-47F3-9213-628A53C45A30}" destId="{300A87E3-D333-402F-B72F-04FFF6446181}" srcOrd="0" destOrd="0" presId="urn:microsoft.com/office/officeart/2008/layout/HexagonCluster"/>
    <dgm:cxn modelId="{9FDDA6C2-B8D2-4EFD-AB63-60652A99B330}" type="presParOf" srcId="{F8B5A4D9-3DCA-4568-94C8-EA531F37F17F}" destId="{376F5FC4-77C1-4C5B-B391-D9B1190997FF}" srcOrd="5" destOrd="0" presId="urn:microsoft.com/office/officeart/2008/layout/HexagonCluster"/>
    <dgm:cxn modelId="{FD5EB5AD-0E45-405E-8CE4-F8B6A68C4047}" type="presParOf" srcId="{376F5FC4-77C1-4C5B-B391-D9B1190997FF}" destId="{FE869B47-B081-4284-A63B-17846E6FF980}" srcOrd="0" destOrd="0" presId="urn:microsoft.com/office/officeart/2008/layout/HexagonCluster"/>
    <dgm:cxn modelId="{9E967330-77DC-410B-88B1-FABDEC06306F}" type="presParOf" srcId="{F8B5A4D9-3DCA-4568-94C8-EA531F37F17F}" destId="{7DC624C0-1B12-47A1-BE27-49C6FAE73AD2}" srcOrd="6" destOrd="0" presId="urn:microsoft.com/office/officeart/2008/layout/HexagonCluster"/>
    <dgm:cxn modelId="{7AC268D5-A57A-404B-AE27-24CDBDACD0AF}" type="presParOf" srcId="{7DC624C0-1B12-47A1-BE27-49C6FAE73AD2}" destId="{DC4204F7-B0C2-459A-A5FF-1FA1B0255B2A}" srcOrd="0" destOrd="0" presId="urn:microsoft.com/office/officeart/2008/layout/HexagonCluster"/>
    <dgm:cxn modelId="{701E2778-A715-4E08-9815-BDEC73718440}" type="presParOf" srcId="{F8B5A4D9-3DCA-4568-94C8-EA531F37F17F}" destId="{13464970-B10C-4136-9141-B2E3430E47D5}" srcOrd="7" destOrd="0" presId="urn:microsoft.com/office/officeart/2008/layout/HexagonCluster"/>
    <dgm:cxn modelId="{6204A329-B4C6-435D-AE9F-0F26041ED40E}" type="presParOf" srcId="{13464970-B10C-4136-9141-B2E3430E47D5}" destId="{C3B9ED94-E6A8-4DDE-8975-FFCEB342EE42}" srcOrd="0" destOrd="0" presId="urn:microsoft.com/office/officeart/2008/layout/HexagonCluster"/>
    <dgm:cxn modelId="{C4DEDD8C-CF5B-4664-AC82-51371404AB8C}" type="presParOf" srcId="{F8B5A4D9-3DCA-4568-94C8-EA531F37F17F}" destId="{A3054127-1BA3-4EF7-9038-B0E36F94F43F}" srcOrd="8" destOrd="0" presId="urn:microsoft.com/office/officeart/2008/layout/HexagonCluster"/>
    <dgm:cxn modelId="{81EBFA67-3326-4606-A8B9-CD47AFD2E27B}" type="presParOf" srcId="{A3054127-1BA3-4EF7-9038-B0E36F94F43F}" destId="{2592EB7C-5EE3-472D-BDE2-96413281A844}" srcOrd="0" destOrd="0" presId="urn:microsoft.com/office/officeart/2008/layout/HexagonCluster"/>
    <dgm:cxn modelId="{12B93BEC-952B-492A-981C-7F8E8B22741E}" type="presParOf" srcId="{F8B5A4D9-3DCA-4568-94C8-EA531F37F17F}" destId="{DDD11DE3-0D21-4C92-A2BF-B51D3A8000FE}" srcOrd="9" destOrd="0" presId="urn:microsoft.com/office/officeart/2008/layout/HexagonCluster"/>
    <dgm:cxn modelId="{0C36C8A5-50B6-4296-8762-71A6D232C2D0}" type="presParOf" srcId="{DDD11DE3-0D21-4C92-A2BF-B51D3A8000FE}" destId="{222AC1B0-15D4-49A5-8431-C608AE3246E6}" srcOrd="0" destOrd="0" presId="urn:microsoft.com/office/officeart/2008/layout/HexagonCluster"/>
    <dgm:cxn modelId="{0FFA8398-AC9C-4674-BFD4-B65BD7A83B9F}" type="presParOf" srcId="{F8B5A4D9-3DCA-4568-94C8-EA531F37F17F}" destId="{F5BCEAC0-09C6-4995-8395-51E1BF70A648}" srcOrd="10" destOrd="0" presId="urn:microsoft.com/office/officeart/2008/layout/HexagonCluster"/>
    <dgm:cxn modelId="{574FC0C1-3880-412E-AE71-40012401B887}" type="presParOf" srcId="{F5BCEAC0-09C6-4995-8395-51E1BF70A648}" destId="{054590B5-2CEC-4AB4-A198-4C459E9DB8C0}" srcOrd="0" destOrd="0" presId="urn:microsoft.com/office/officeart/2008/layout/HexagonCluster"/>
    <dgm:cxn modelId="{6F021E89-736C-4D57-A2EC-A6CDACF434F1}" type="presParOf" srcId="{F8B5A4D9-3DCA-4568-94C8-EA531F37F17F}" destId="{BA58400B-9A71-40A4-82E1-9DFD340AB681}" srcOrd="11" destOrd="0" presId="urn:microsoft.com/office/officeart/2008/layout/HexagonCluster"/>
    <dgm:cxn modelId="{AC4FE8A2-75B2-4CF5-BB4A-25C644176C00}" type="presParOf" srcId="{BA58400B-9A71-40A4-82E1-9DFD340AB681}" destId="{221677FD-3F5A-41A3-BB80-FCBED6CE8849}"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57E7E-7001-4C56-8597-97A69F0B1A0B}">
      <dsp:nvSpPr>
        <dsp:cNvPr id="0" name=""/>
        <dsp:cNvSpPr/>
      </dsp:nvSpPr>
      <dsp:spPr>
        <a:xfrm>
          <a:off x="-4423828" y="-678486"/>
          <a:ext cx="5270265" cy="5270265"/>
        </a:xfrm>
        <a:prstGeom prst="blockArc">
          <a:avLst>
            <a:gd name="adj1" fmla="val 18900000"/>
            <a:gd name="adj2" fmla="val 2700000"/>
            <a:gd name="adj3" fmla="val 41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8643AA-DC66-48E1-AB12-96029DB1E0B2}">
      <dsp:nvSpPr>
        <dsp:cNvPr id="0" name=""/>
        <dsp:cNvSpPr/>
      </dsp:nvSpPr>
      <dsp:spPr>
        <a:xfrm>
          <a:off x="544362" y="391329"/>
          <a:ext cx="7530831" cy="78265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1235" tIns="99060" rIns="99060" bIns="99060" numCol="1" spcCol="1270" anchor="ctr" anchorCtr="0">
          <a:noAutofit/>
        </a:bodyPr>
        <a:lstStyle/>
        <a:p>
          <a:pPr lvl="0" algn="l" defTabSz="1733550">
            <a:lnSpc>
              <a:spcPct val="90000"/>
            </a:lnSpc>
            <a:spcBef>
              <a:spcPct val="0"/>
            </a:spcBef>
            <a:spcAft>
              <a:spcPct val="35000"/>
            </a:spcAft>
          </a:pPr>
          <a:r>
            <a:rPr lang="en-US" sz="3900" kern="1200" dirty="0" err="1" smtClean="0">
              <a:latin typeface="Arial" panose="020B0604020202020204" pitchFamily="34" charset="0"/>
              <a:cs typeface="Arial" panose="020B0604020202020204" pitchFamily="34" charset="0"/>
            </a:rPr>
            <a:t>Xử</a:t>
          </a:r>
          <a:r>
            <a:rPr lang="en-US" sz="3900" kern="1200" dirty="0" smtClean="0">
              <a:latin typeface="Arial" panose="020B0604020202020204" pitchFamily="34" charset="0"/>
              <a:cs typeface="Arial" panose="020B0604020202020204" pitchFamily="34" charset="0"/>
            </a:rPr>
            <a:t> </a:t>
          </a:r>
          <a:r>
            <a:rPr lang="en-US" sz="3900" kern="1200" dirty="0" err="1" smtClean="0">
              <a:latin typeface="Arial" panose="020B0604020202020204" pitchFamily="34" charset="0"/>
              <a:cs typeface="Arial" panose="020B0604020202020204" pitchFamily="34" charset="0"/>
            </a:rPr>
            <a:t>lý</a:t>
          </a:r>
          <a:r>
            <a:rPr lang="en-US" sz="3900" kern="1200" dirty="0" smtClean="0">
              <a:latin typeface="Arial" panose="020B0604020202020204" pitchFamily="34" charset="0"/>
              <a:cs typeface="Arial" panose="020B0604020202020204" pitchFamily="34" charset="0"/>
            </a:rPr>
            <a:t> </a:t>
          </a:r>
          <a:r>
            <a:rPr lang="en-US" sz="3900" kern="1200" dirty="0" err="1" smtClean="0">
              <a:latin typeface="Arial" panose="020B0604020202020204" pitchFamily="34" charset="0"/>
              <a:cs typeface="Arial" panose="020B0604020202020204" pitchFamily="34" charset="0"/>
            </a:rPr>
            <a:t>ảnh</a:t>
          </a:r>
          <a:endParaRPr lang="en-US" sz="3900" kern="1200" dirty="0">
            <a:latin typeface="Arial" panose="020B0604020202020204" pitchFamily="34" charset="0"/>
            <a:cs typeface="Arial" panose="020B0604020202020204" pitchFamily="34" charset="0"/>
          </a:endParaRPr>
        </a:p>
      </dsp:txBody>
      <dsp:txXfrm>
        <a:off x="544362" y="391329"/>
        <a:ext cx="7530831" cy="782658"/>
      </dsp:txXfrm>
    </dsp:sp>
    <dsp:sp modelId="{32EFD3B5-407E-4052-A6BA-4E22E7BC0BBD}">
      <dsp:nvSpPr>
        <dsp:cNvPr id="0" name=""/>
        <dsp:cNvSpPr/>
      </dsp:nvSpPr>
      <dsp:spPr>
        <a:xfrm>
          <a:off x="55200" y="293496"/>
          <a:ext cx="978323" cy="978323"/>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40A22B-18DB-45F6-871E-12256FCA2A96}">
      <dsp:nvSpPr>
        <dsp:cNvPr id="0" name=""/>
        <dsp:cNvSpPr/>
      </dsp:nvSpPr>
      <dsp:spPr>
        <a:xfrm>
          <a:off x="828858" y="1565317"/>
          <a:ext cx="7246335" cy="78265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1235" tIns="99060" rIns="99060" bIns="99060" numCol="1" spcCol="1270" anchor="ctr" anchorCtr="0">
          <a:noAutofit/>
        </a:bodyPr>
        <a:lstStyle/>
        <a:p>
          <a:pPr lvl="0" algn="l" defTabSz="1733550">
            <a:lnSpc>
              <a:spcPct val="90000"/>
            </a:lnSpc>
            <a:spcBef>
              <a:spcPct val="0"/>
            </a:spcBef>
            <a:spcAft>
              <a:spcPct val="35000"/>
            </a:spcAft>
          </a:pPr>
          <a:r>
            <a:rPr lang="en-US" sz="3900" kern="1200" dirty="0" err="1" smtClean="0">
              <a:latin typeface="Arial" panose="020B0604020202020204" pitchFamily="34" charset="0"/>
              <a:cs typeface="Arial" panose="020B0604020202020204" pitchFamily="34" charset="0"/>
            </a:rPr>
            <a:t>Xử</a:t>
          </a:r>
          <a:r>
            <a:rPr lang="en-US" sz="3900" kern="1200" dirty="0" smtClean="0">
              <a:latin typeface="Arial" panose="020B0604020202020204" pitchFamily="34" charset="0"/>
              <a:cs typeface="Arial" panose="020B0604020202020204" pitchFamily="34" charset="0"/>
            </a:rPr>
            <a:t> </a:t>
          </a:r>
          <a:r>
            <a:rPr lang="en-US" sz="3900" kern="1200" dirty="0" err="1" smtClean="0">
              <a:latin typeface="Arial" panose="020B0604020202020204" pitchFamily="34" charset="0"/>
              <a:cs typeface="Arial" panose="020B0604020202020204" pitchFamily="34" charset="0"/>
            </a:rPr>
            <a:t>lý</a:t>
          </a:r>
          <a:r>
            <a:rPr lang="en-US" sz="3900" kern="1200" dirty="0" smtClean="0">
              <a:latin typeface="Arial" panose="020B0604020202020204" pitchFamily="34" charset="0"/>
              <a:cs typeface="Arial" panose="020B0604020202020204" pitchFamily="34" charset="0"/>
            </a:rPr>
            <a:t> file upload</a:t>
          </a:r>
          <a:endParaRPr lang="en-US" sz="3900" kern="1200" dirty="0">
            <a:latin typeface="Arial" panose="020B0604020202020204" pitchFamily="34" charset="0"/>
            <a:cs typeface="Arial" panose="020B0604020202020204" pitchFamily="34" charset="0"/>
          </a:endParaRPr>
        </a:p>
      </dsp:txBody>
      <dsp:txXfrm>
        <a:off x="828858" y="1565317"/>
        <a:ext cx="7246335" cy="782658"/>
      </dsp:txXfrm>
    </dsp:sp>
    <dsp:sp modelId="{E09D4805-9E37-4FAE-95C5-B72962E8B9B0}">
      <dsp:nvSpPr>
        <dsp:cNvPr id="0" name=""/>
        <dsp:cNvSpPr/>
      </dsp:nvSpPr>
      <dsp:spPr>
        <a:xfrm>
          <a:off x="339696" y="1467484"/>
          <a:ext cx="978323" cy="978323"/>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D7C4A0-0481-42B5-9D3E-3AF2D7F8D927}">
      <dsp:nvSpPr>
        <dsp:cNvPr id="0" name=""/>
        <dsp:cNvSpPr/>
      </dsp:nvSpPr>
      <dsp:spPr>
        <a:xfrm>
          <a:off x="544362" y="2739305"/>
          <a:ext cx="7530831" cy="78265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1235" tIns="99060" rIns="99060" bIns="99060" numCol="1" spcCol="1270" anchor="ctr" anchorCtr="0">
          <a:noAutofit/>
        </a:bodyPr>
        <a:lstStyle/>
        <a:p>
          <a:pPr lvl="0" algn="l" defTabSz="1733550">
            <a:lnSpc>
              <a:spcPct val="90000"/>
            </a:lnSpc>
            <a:spcBef>
              <a:spcPct val="0"/>
            </a:spcBef>
            <a:spcAft>
              <a:spcPct val="35000"/>
            </a:spcAft>
          </a:pPr>
          <a:r>
            <a:rPr lang="en-US" sz="3900" kern="1200" dirty="0" err="1" smtClean="0">
              <a:latin typeface="Arial" panose="020B0604020202020204" pitchFamily="34" charset="0"/>
              <a:cs typeface="Arial" panose="020B0604020202020204" pitchFamily="34" charset="0"/>
            </a:rPr>
            <a:t>Thiết</a:t>
          </a:r>
          <a:r>
            <a:rPr lang="en-US" sz="3900" kern="1200" dirty="0" smtClean="0">
              <a:latin typeface="Arial" panose="020B0604020202020204" pitchFamily="34" charset="0"/>
              <a:cs typeface="Arial" panose="020B0604020202020204" pitchFamily="34" charset="0"/>
            </a:rPr>
            <a:t> </a:t>
          </a:r>
          <a:r>
            <a:rPr lang="en-US" sz="3900" kern="1200" dirty="0" err="1" smtClean="0">
              <a:latin typeface="Arial" panose="020B0604020202020204" pitchFamily="34" charset="0"/>
              <a:cs typeface="Arial" panose="020B0604020202020204" pitchFamily="34" charset="0"/>
            </a:rPr>
            <a:t>lập</a:t>
          </a:r>
          <a:r>
            <a:rPr lang="en-US" sz="3900" kern="1200" dirty="0" smtClean="0">
              <a:latin typeface="Arial" panose="020B0604020202020204" pitchFamily="34" charset="0"/>
              <a:cs typeface="Arial" panose="020B0604020202020204" pitchFamily="34" charset="0"/>
            </a:rPr>
            <a:t>, </a:t>
          </a:r>
          <a:r>
            <a:rPr lang="en-US" sz="3900" kern="1200" dirty="0" err="1" smtClean="0">
              <a:latin typeface="Arial" panose="020B0604020202020204" pitchFamily="34" charset="0"/>
              <a:cs typeface="Arial" panose="020B0604020202020204" pitchFamily="34" charset="0"/>
            </a:rPr>
            <a:t>xử</a:t>
          </a:r>
          <a:r>
            <a:rPr lang="en-US" sz="3900" kern="1200" dirty="0" smtClean="0">
              <a:latin typeface="Arial" panose="020B0604020202020204" pitchFamily="34" charset="0"/>
              <a:cs typeface="Arial" panose="020B0604020202020204" pitchFamily="34" charset="0"/>
            </a:rPr>
            <a:t> </a:t>
          </a:r>
          <a:r>
            <a:rPr lang="en-US" sz="3900" kern="1200" dirty="0" err="1" smtClean="0">
              <a:latin typeface="Arial" panose="020B0604020202020204" pitchFamily="34" charset="0"/>
              <a:cs typeface="Arial" panose="020B0604020202020204" pitchFamily="34" charset="0"/>
            </a:rPr>
            <a:t>lý</a:t>
          </a:r>
          <a:r>
            <a:rPr lang="en-US" sz="3900" kern="1200" dirty="0" smtClean="0">
              <a:latin typeface="Arial" panose="020B0604020202020204" pitchFamily="34" charset="0"/>
              <a:cs typeface="Arial" panose="020B0604020202020204" pitchFamily="34" charset="0"/>
            </a:rPr>
            <a:t> section, cookie</a:t>
          </a:r>
          <a:endParaRPr lang="en-US" sz="3900" kern="1200" dirty="0">
            <a:latin typeface="Arial" panose="020B0604020202020204" pitchFamily="34" charset="0"/>
            <a:cs typeface="Arial" panose="020B0604020202020204" pitchFamily="34" charset="0"/>
          </a:endParaRPr>
        </a:p>
      </dsp:txBody>
      <dsp:txXfrm>
        <a:off x="544362" y="2739305"/>
        <a:ext cx="7530831" cy="782658"/>
      </dsp:txXfrm>
    </dsp:sp>
    <dsp:sp modelId="{BE227D44-C338-4CDA-98FD-CC92452756EF}">
      <dsp:nvSpPr>
        <dsp:cNvPr id="0" name=""/>
        <dsp:cNvSpPr/>
      </dsp:nvSpPr>
      <dsp:spPr>
        <a:xfrm>
          <a:off x="55200" y="2641472"/>
          <a:ext cx="978323" cy="978323"/>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D34B0-1F75-4FCB-A695-BBCCEFAB1DCA}">
      <dsp:nvSpPr>
        <dsp:cNvPr id="0" name=""/>
        <dsp:cNvSpPr/>
      </dsp:nvSpPr>
      <dsp:spPr>
        <a:xfrm>
          <a:off x="1952345" y="3341447"/>
          <a:ext cx="2283968" cy="1969178"/>
        </a:xfrm>
        <a:prstGeom prst="hexagon">
          <a:avLst>
            <a:gd name="adj" fmla="val 25000"/>
            <a:gd name="vf" fmla="val 11547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6670" rIns="0" bIns="26670" numCol="1" spcCol="1270" anchor="ctr" anchorCtr="0">
          <a:noAutofit/>
        </a:bodyPr>
        <a:lstStyle/>
        <a:p>
          <a:pPr lvl="0" algn="ctr" defTabSz="933450">
            <a:lnSpc>
              <a:spcPct val="90000"/>
            </a:lnSpc>
            <a:spcBef>
              <a:spcPct val="0"/>
            </a:spcBef>
            <a:spcAft>
              <a:spcPct val="35000"/>
            </a:spcAft>
          </a:pPr>
          <a:r>
            <a:rPr lang="en-US" sz="2100" kern="1200" dirty="0" err="1" smtClean="0"/>
            <a:t>AppServ</a:t>
          </a:r>
          <a:endParaRPr lang="en-US" sz="2100" kern="1200" dirty="0"/>
        </a:p>
      </dsp:txBody>
      <dsp:txXfrm>
        <a:off x="2306774" y="3647026"/>
        <a:ext cx="1575110" cy="1358020"/>
      </dsp:txXfrm>
    </dsp:sp>
    <dsp:sp modelId="{AC851E92-6A41-4E09-A79E-AF43CCD10ECF}">
      <dsp:nvSpPr>
        <dsp:cNvPr id="0" name=""/>
        <dsp:cNvSpPr/>
      </dsp:nvSpPr>
      <dsp:spPr>
        <a:xfrm>
          <a:off x="2011680" y="4210799"/>
          <a:ext cx="267411" cy="230474"/>
        </a:xfrm>
        <a:prstGeom prst="hexagon">
          <a:avLst>
            <a:gd name="adj" fmla="val 25000"/>
            <a:gd name="vf" fmla="val 115470"/>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251700-5B5B-4EEE-B3E8-A8D3ECED989B}">
      <dsp:nvSpPr>
        <dsp:cNvPr id="0" name=""/>
        <dsp:cNvSpPr/>
      </dsp:nvSpPr>
      <dsp:spPr>
        <a:xfrm>
          <a:off x="0" y="2262514"/>
          <a:ext cx="2283968" cy="2011673"/>
        </a:xfrm>
        <a:prstGeom prst="hexagon">
          <a:avLst>
            <a:gd name="adj" fmla="val 25000"/>
            <a:gd name="vf" fmla="val 11547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9965" t="11364" r="9965" b="11364"/>
          </a:stretch>
        </a:blip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972626-D0F2-4C46-B14B-404F1CE20B4A}">
      <dsp:nvSpPr>
        <dsp:cNvPr id="0" name=""/>
        <dsp:cNvSpPr/>
      </dsp:nvSpPr>
      <dsp:spPr>
        <a:xfrm>
          <a:off x="1554886" y="3992811"/>
          <a:ext cx="267411" cy="230474"/>
        </a:xfrm>
        <a:prstGeom prst="hexagon">
          <a:avLst>
            <a:gd name="adj" fmla="val 25000"/>
            <a:gd name="vf" fmla="val 115470"/>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0A87E3-D333-402F-B72F-04FFF6446181}">
      <dsp:nvSpPr>
        <dsp:cNvPr id="0" name=""/>
        <dsp:cNvSpPr/>
      </dsp:nvSpPr>
      <dsp:spPr>
        <a:xfrm>
          <a:off x="3898188" y="2260350"/>
          <a:ext cx="2283968" cy="1969178"/>
        </a:xfrm>
        <a:prstGeom prst="hexagon">
          <a:avLst>
            <a:gd name="adj" fmla="val 25000"/>
            <a:gd name="vf" fmla="val 11547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6670" rIns="0" bIns="26670" numCol="1" spcCol="1270" anchor="ctr" anchorCtr="0">
          <a:noAutofit/>
        </a:bodyPr>
        <a:lstStyle/>
        <a:p>
          <a:pPr lvl="0" algn="ctr" defTabSz="933450">
            <a:lnSpc>
              <a:spcPct val="90000"/>
            </a:lnSpc>
            <a:spcBef>
              <a:spcPct val="0"/>
            </a:spcBef>
            <a:spcAft>
              <a:spcPct val="35000"/>
            </a:spcAft>
          </a:pPr>
          <a:r>
            <a:rPr lang="en-US" sz="2100" kern="1200" dirty="0" err="1" smtClean="0">
              <a:latin typeface="Arial" panose="020B0604020202020204" pitchFamily="34" charset="0"/>
              <a:cs typeface="Arial" panose="020B0604020202020204" pitchFamily="34" charset="0"/>
            </a:rPr>
            <a:t>Xampp</a:t>
          </a:r>
          <a:endParaRPr lang="en-US" sz="2100" kern="1200" dirty="0">
            <a:latin typeface="Arial" panose="020B0604020202020204" pitchFamily="34" charset="0"/>
            <a:cs typeface="Arial" panose="020B0604020202020204" pitchFamily="34" charset="0"/>
          </a:endParaRPr>
        </a:p>
      </dsp:txBody>
      <dsp:txXfrm>
        <a:off x="4252617" y="2565929"/>
        <a:ext cx="1575110" cy="1358020"/>
      </dsp:txXfrm>
    </dsp:sp>
    <dsp:sp modelId="{FE869B47-B081-4284-A63B-17846E6FF980}">
      <dsp:nvSpPr>
        <dsp:cNvPr id="0" name=""/>
        <dsp:cNvSpPr/>
      </dsp:nvSpPr>
      <dsp:spPr>
        <a:xfrm>
          <a:off x="5459577" y="3967318"/>
          <a:ext cx="267411" cy="230474"/>
        </a:xfrm>
        <a:prstGeom prst="hexagon">
          <a:avLst>
            <a:gd name="adj" fmla="val 25000"/>
            <a:gd name="vf" fmla="val 115470"/>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4204F7-B0C2-459A-A5FF-1FA1B0255B2A}">
      <dsp:nvSpPr>
        <dsp:cNvPr id="0" name=""/>
        <dsp:cNvSpPr/>
      </dsp:nvSpPr>
      <dsp:spPr>
        <a:xfrm>
          <a:off x="5844032" y="3341447"/>
          <a:ext cx="2283968" cy="1969178"/>
        </a:xfrm>
        <a:prstGeom prst="hexagon">
          <a:avLst>
            <a:gd name="adj" fmla="val 25000"/>
            <a:gd name="vf" fmla="val 11547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3959" t="-3401" r="3959" b="-3401"/>
          </a:stretch>
        </a:blip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B9ED94-E6A8-4DDE-8975-FFCEB342EE42}">
      <dsp:nvSpPr>
        <dsp:cNvPr id="0" name=""/>
        <dsp:cNvSpPr/>
      </dsp:nvSpPr>
      <dsp:spPr>
        <a:xfrm>
          <a:off x="5903366" y="4210799"/>
          <a:ext cx="267411" cy="230474"/>
        </a:xfrm>
        <a:prstGeom prst="hexagon">
          <a:avLst>
            <a:gd name="adj" fmla="val 25000"/>
            <a:gd name="vf" fmla="val 115470"/>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92EB7C-5EE3-472D-BDE2-96413281A844}">
      <dsp:nvSpPr>
        <dsp:cNvPr id="0" name=""/>
        <dsp:cNvSpPr/>
      </dsp:nvSpPr>
      <dsp:spPr>
        <a:xfrm>
          <a:off x="1952345" y="1183935"/>
          <a:ext cx="2283968" cy="1969178"/>
        </a:xfrm>
        <a:prstGeom prst="hexagon">
          <a:avLst>
            <a:gd name="adj" fmla="val 25000"/>
            <a:gd name="vf" fmla="val 11547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6670" rIns="0" bIns="26670" numCol="1" spcCol="1270" anchor="ctr" anchorCtr="0">
          <a:noAutofit/>
        </a:bodyPr>
        <a:lstStyle/>
        <a:p>
          <a:pPr lvl="0" algn="ctr" defTabSz="933450">
            <a:lnSpc>
              <a:spcPct val="90000"/>
            </a:lnSpc>
            <a:spcBef>
              <a:spcPct val="0"/>
            </a:spcBef>
            <a:spcAft>
              <a:spcPct val="35000"/>
            </a:spcAft>
          </a:pPr>
          <a:r>
            <a:rPr lang="en-US" sz="2100" kern="1200" dirty="0" err="1" smtClean="0">
              <a:latin typeface="Arial" panose="020B0604020202020204" pitchFamily="34" charset="0"/>
              <a:cs typeface="Arial" panose="020B0604020202020204" pitchFamily="34" charset="0"/>
            </a:rPr>
            <a:t>WampServer</a:t>
          </a:r>
          <a:endParaRPr lang="en-US" sz="2100" kern="1200" dirty="0">
            <a:latin typeface="Arial" panose="020B0604020202020204" pitchFamily="34" charset="0"/>
            <a:cs typeface="Arial" panose="020B0604020202020204" pitchFamily="34" charset="0"/>
          </a:endParaRPr>
        </a:p>
      </dsp:txBody>
      <dsp:txXfrm>
        <a:off x="2306774" y="1489514"/>
        <a:ext cx="1575110" cy="1358020"/>
      </dsp:txXfrm>
    </dsp:sp>
    <dsp:sp modelId="{222AC1B0-15D4-49A5-8431-C608AE3246E6}">
      <dsp:nvSpPr>
        <dsp:cNvPr id="0" name=""/>
        <dsp:cNvSpPr/>
      </dsp:nvSpPr>
      <dsp:spPr>
        <a:xfrm>
          <a:off x="3500729" y="1226596"/>
          <a:ext cx="267411" cy="230474"/>
        </a:xfrm>
        <a:prstGeom prst="hexagon">
          <a:avLst>
            <a:gd name="adj" fmla="val 25000"/>
            <a:gd name="vf" fmla="val 115470"/>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4590B5-2CEC-4AB4-A198-4C459E9DB8C0}">
      <dsp:nvSpPr>
        <dsp:cNvPr id="0" name=""/>
        <dsp:cNvSpPr/>
      </dsp:nvSpPr>
      <dsp:spPr>
        <a:xfrm>
          <a:off x="3873727" y="141024"/>
          <a:ext cx="2283968" cy="1969178"/>
        </a:xfrm>
        <a:prstGeom prst="hexagon">
          <a:avLst>
            <a:gd name="adj" fmla="val 25000"/>
            <a:gd name="vf" fmla="val 115470"/>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5961" t="-8000" r="5961" b="-8000"/>
          </a:stretch>
        </a:blip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1677FD-3F5A-41A3-BB80-FCBED6CE8849}">
      <dsp:nvSpPr>
        <dsp:cNvPr id="0" name=""/>
        <dsp:cNvSpPr/>
      </dsp:nvSpPr>
      <dsp:spPr>
        <a:xfrm>
          <a:off x="3965651" y="972710"/>
          <a:ext cx="267411" cy="230474"/>
        </a:xfrm>
        <a:prstGeom prst="hexagon">
          <a:avLst>
            <a:gd name="adj" fmla="val 25000"/>
            <a:gd name="vf" fmla="val 115470"/>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9B69D-75A9-41D3-A59B-EDBEB9E062DA}" type="datetimeFigureOut">
              <a:rPr lang="en-US" smtClean="0"/>
              <a:t>6/3/2020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FD593-B074-44C0-8DF5-11DF03FE929E}" type="slidenum">
              <a:rPr lang="en-US" smtClean="0"/>
              <a:t>‹#›</a:t>
            </a:fld>
            <a:endParaRPr lang="en-US"/>
          </a:p>
        </p:txBody>
      </p:sp>
    </p:spTree>
    <p:extLst>
      <p:ext uri="{BB962C8B-B14F-4D97-AF65-F5344CB8AC3E}">
        <p14:creationId xmlns:p14="http://schemas.microsoft.com/office/powerpoint/2010/main" val="4204586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máy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chủ</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tiếp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request (</a:t>
            </a:r>
            <a:r>
              <a:rPr lang="en-US" sz="1200" b="0" i="0" kern="1200" dirty="0" err="1" smtClean="0">
                <a:solidFill>
                  <a:schemeClr val="tx1"/>
                </a:solidFill>
                <a:effectLst/>
                <a:latin typeface="+mn-lt"/>
                <a:ea typeface="+mn-ea"/>
                <a:cs typeface="+mn-cs"/>
              </a:rPr>
              <a:t>yêu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máy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khách</a:t>
            </a:r>
            <a:r>
              <a:rPr lang="en-US" sz="1200" b="0" i="0" kern="1200" dirty="0" smtClean="0">
                <a:solidFill>
                  <a:schemeClr val="tx1"/>
                </a:solidFill>
                <a:effectLst/>
                <a:latin typeface="+mn-lt"/>
                <a:ea typeface="+mn-ea"/>
                <a:cs typeface="+mn-cs"/>
              </a:rPr>
              <a:t> (client).</a:t>
            </a:r>
          </a:p>
          <a:p>
            <a:r>
              <a:rPr lang="vi-VN" sz="1200" b="0" i="0" kern="1200" dirty="0" smtClean="0">
                <a:solidFill>
                  <a:schemeClr val="tx1"/>
                </a:solidFill>
                <a:effectLst/>
                <a:latin typeface="+mn-lt"/>
                <a:ea typeface="+mn-ea"/>
                <a:cs typeface="+mn-cs"/>
              </a:rPr>
              <a:t>máy chủ web sẽ triệu gọi file mã nguồn tương ứng. Trong file mã nguồn này chứa các mã php để xử lý request - trình thông dịch sẽ dịch mã php sang mã HTML, CSS, XML,...trả ra cho máy chủ web</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máy chủ web trả lại thông tin (reponse) cho máy khách. Dữ liệu nhận được từ máy khách là các đoạn mã dạng text như HTML, CSS,...mà không thể thấy mã php ( vì đã được thực thi thành dạng text ) - đảm bảo được tính bảo mật, đây cũng là chức năng cơ bản và quan trọng của một ngôn ngữ phía máy chủ. </a:t>
            </a:r>
            <a:endParaRPr lang="en-US" dirty="0"/>
          </a:p>
        </p:txBody>
      </p:sp>
      <p:sp>
        <p:nvSpPr>
          <p:cNvPr id="4" name="Slide Number Placeholder 3"/>
          <p:cNvSpPr>
            <a:spLocks noGrp="1"/>
          </p:cNvSpPr>
          <p:nvPr>
            <p:ph type="sldNum" sz="quarter" idx="10"/>
          </p:nvPr>
        </p:nvSpPr>
        <p:spPr/>
        <p:txBody>
          <a:bodyPr/>
          <a:lstStyle/>
          <a:p>
            <a:fld id="{4BDFD593-B074-44C0-8DF5-11DF03FE929E}" type="slidenum">
              <a:rPr lang="en-US" smtClean="0"/>
              <a:t>1</a:t>
            </a:fld>
            <a:endParaRPr lang="en-US"/>
          </a:p>
        </p:txBody>
      </p:sp>
    </p:spTree>
    <p:extLst>
      <p:ext uri="{BB962C8B-B14F-4D97-AF65-F5344CB8AC3E}">
        <p14:creationId xmlns:p14="http://schemas.microsoft.com/office/powerpoint/2010/main" val="2287692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Để học tập và lập trình php các bạn cần có:</a:t>
            </a:r>
          </a:p>
          <a:p>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Phần mềm tạo môi trường hay còn gọi là máy chủ offline (server offline)</a:t>
            </a:r>
          </a:p>
          <a:p>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Trình soạn thảo mã nguồn hay còn gọi editor</a:t>
            </a:r>
          </a:p>
          <a:p>
            <a:r>
              <a:rPr lang="vi-VN" sz="1200" b="0" i="0" kern="1200" dirty="0" smtClean="0">
                <a:solidFill>
                  <a:schemeClr val="tx1"/>
                </a:solidFill>
                <a:effectLst/>
                <a:latin typeface="+mn-lt"/>
                <a:ea typeface="+mn-ea"/>
                <a:cs typeface="+mn-cs"/>
              </a:rPr>
              <a:t>hường thì máy tính bạn làm việc đóng vai trò làm máy khách và cũng làm máy chủ. Bạn cần một phần mềm đê tạo máy chủ web. Máy chủ web (phầm mềm máy chủ web) là một service trong hệ điều hành, hay được sử dụng là Apache</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DFD593-B074-44C0-8DF5-11DF03FE929E}" type="slidenum">
              <a:rPr lang="en-US" smtClean="0"/>
              <a:t>3</a:t>
            </a:fld>
            <a:endParaRPr lang="en-US"/>
          </a:p>
        </p:txBody>
      </p:sp>
    </p:spTree>
    <p:extLst>
      <p:ext uri="{BB962C8B-B14F-4D97-AF65-F5344CB8AC3E}">
        <p14:creationId xmlns:p14="http://schemas.microsoft.com/office/powerpoint/2010/main" val="335300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WampServer</a:t>
            </a:r>
            <a:r>
              <a:rPr lang="vi-VN" sz="1200" b="0" i="0" kern="1200" dirty="0" smtClean="0">
                <a:solidFill>
                  <a:schemeClr val="tx1"/>
                </a:solidFill>
                <a:effectLst/>
                <a:latin typeface="+mn-lt"/>
                <a:ea typeface="+mn-ea"/>
                <a:cs typeface="+mn-cs"/>
              </a:rPr>
              <a:t> là một phần mềm phối hợp nền tảng (</a:t>
            </a:r>
            <a:r>
              <a:rPr lang="vi-VN" sz="1200" b="0" i="1" u="none" strike="noStrike" kern="1200" dirty="0" smtClean="0">
                <a:solidFill>
                  <a:schemeClr val="tx1"/>
                </a:solidFill>
                <a:effectLst/>
                <a:latin typeface="+mn-lt"/>
                <a:ea typeface="+mn-ea"/>
                <a:cs typeface="+mn-cs"/>
              </a:rPr>
              <a:t>solution stack</a:t>
            </a:r>
            <a:r>
              <a:rPr lang="en-US" sz="1200" b="0" i="0" u="none" strike="noStrike"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của hệ điều hành </a:t>
            </a:r>
            <a:r>
              <a:rPr lang="vi-VN" sz="1200" b="0" i="0" u="none" strike="noStrike" kern="1200" dirty="0" smtClean="0">
                <a:solidFill>
                  <a:schemeClr val="tx1"/>
                </a:solidFill>
                <a:effectLst/>
                <a:latin typeface="+mn-lt"/>
                <a:ea typeface="+mn-ea"/>
                <a:cs typeface="+mn-cs"/>
              </a:rPr>
              <a:t>Microsoft Windows</a:t>
            </a:r>
            <a:r>
              <a:rPr lang="vi-VN" sz="1200" b="0" i="0" kern="1200" dirty="0" smtClean="0">
                <a:solidFill>
                  <a:schemeClr val="tx1"/>
                </a:solidFill>
                <a:effectLst/>
                <a:latin typeface="+mn-lt"/>
                <a:ea typeface="+mn-ea"/>
                <a:cs typeface="+mn-cs"/>
              </a:rPr>
              <a:t>, được thiết kế bởi Romain Bourd. WampServer bao gồm web chủ </a:t>
            </a:r>
            <a:r>
              <a:rPr lang="vi-VN" sz="1200" b="0" i="0" u="none" strike="noStrike" kern="1200" dirty="0" smtClean="0">
                <a:solidFill>
                  <a:schemeClr val="tx1"/>
                </a:solidFill>
                <a:effectLst/>
                <a:latin typeface="+mn-lt"/>
                <a:ea typeface="+mn-ea"/>
                <a:cs typeface="+mn-cs"/>
              </a:rPr>
              <a:t>Apache</a:t>
            </a:r>
            <a:r>
              <a:rPr lang="vi-VN" sz="1200" b="0" i="0" kern="1200" dirty="0" smtClean="0">
                <a:solidFill>
                  <a:schemeClr val="tx1"/>
                </a:solidFill>
                <a:effectLst/>
                <a:latin typeface="+mn-lt"/>
                <a:ea typeface="+mn-ea"/>
                <a:cs typeface="+mn-cs"/>
              </a:rPr>
              <a:t>, </a:t>
            </a:r>
            <a:r>
              <a:rPr lang="vi-VN" sz="1200" b="0" i="0" u="none" strike="noStrike" kern="1200" dirty="0" smtClean="0">
                <a:solidFill>
                  <a:schemeClr val="tx1"/>
                </a:solidFill>
                <a:effectLst/>
                <a:latin typeface="+mn-lt"/>
                <a:ea typeface="+mn-ea"/>
                <a:cs typeface="+mn-cs"/>
              </a:rPr>
              <a:t>OpenSSL</a:t>
            </a:r>
            <a:r>
              <a:rPr lang="vi-VN" sz="1200" b="0" i="0" kern="1200" dirty="0" smtClean="0">
                <a:solidFill>
                  <a:schemeClr val="tx1"/>
                </a:solidFill>
                <a:effectLst/>
                <a:latin typeface="+mn-lt"/>
                <a:ea typeface="+mn-ea"/>
                <a:cs typeface="+mn-cs"/>
              </a:rPr>
              <a:t> để hỗ trợ </a:t>
            </a:r>
            <a:r>
              <a:rPr lang="vi-VN" sz="1200" b="0" i="0" u="none" strike="noStrike" kern="1200" dirty="0" smtClean="0">
                <a:solidFill>
                  <a:schemeClr val="tx1"/>
                </a:solidFill>
                <a:effectLst/>
                <a:latin typeface="+mn-lt"/>
                <a:ea typeface="+mn-ea"/>
                <a:cs typeface="+mn-cs"/>
              </a:rPr>
              <a:t>SSL</a:t>
            </a:r>
            <a:r>
              <a:rPr lang="vi-VN" sz="1200" b="0" i="0" kern="1200" dirty="0" smtClean="0">
                <a:solidFill>
                  <a:schemeClr val="tx1"/>
                </a:solidFill>
                <a:effectLst/>
                <a:latin typeface="+mn-lt"/>
                <a:ea typeface="+mn-ea"/>
                <a:cs typeface="+mn-cs"/>
              </a:rPr>
              <a:t>, hệ quản trị cơ sở dữ liệu </a:t>
            </a:r>
            <a:r>
              <a:rPr lang="vi-VN" sz="1200" b="0" i="0" u="none" strike="noStrike" kern="1200" dirty="0" smtClean="0">
                <a:solidFill>
                  <a:schemeClr val="tx1"/>
                </a:solidFill>
                <a:effectLst/>
                <a:latin typeface="+mn-lt"/>
                <a:ea typeface="+mn-ea"/>
                <a:cs typeface="+mn-cs"/>
              </a:rPr>
              <a:t>MySQL</a:t>
            </a:r>
            <a:r>
              <a:rPr lang="vi-VN" sz="1200" b="0" i="0" kern="1200" dirty="0" smtClean="0">
                <a:solidFill>
                  <a:schemeClr val="tx1"/>
                </a:solidFill>
                <a:effectLst/>
                <a:latin typeface="+mn-lt"/>
                <a:ea typeface="+mn-ea"/>
                <a:cs typeface="+mn-cs"/>
              </a:rPr>
              <a:t> và chạy bằng ngôn ngữ lập trình </a:t>
            </a:r>
            <a:r>
              <a:rPr lang="vi-VN" sz="1200" b="0" i="0" u="none" strike="noStrike" kern="1200" dirty="0" smtClean="0">
                <a:solidFill>
                  <a:schemeClr val="tx1"/>
                </a:solidFill>
                <a:effectLst/>
                <a:latin typeface="+mn-lt"/>
                <a:ea typeface="+mn-ea"/>
                <a:cs typeface="+mn-cs"/>
              </a:rPr>
              <a:t>PHP</a:t>
            </a:r>
            <a:endParaRPr lang="en-US" sz="1200" b="0"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Xampp</a:t>
            </a:r>
            <a:r>
              <a:rPr lang="vi-VN" sz="1200" b="0" i="0" kern="1200" dirty="0" smtClean="0">
                <a:solidFill>
                  <a:schemeClr val="tx1"/>
                </a:solidFill>
                <a:effectLst/>
                <a:latin typeface="+mn-lt"/>
                <a:ea typeface="+mn-ea"/>
                <a:cs typeface="+mn-cs"/>
              </a:rPr>
              <a:t> là chương trình tạo máy chủ Web (</a:t>
            </a:r>
            <a:r>
              <a:rPr lang="vi-VN" sz="1200" b="0" i="0" u="none" strike="noStrike" kern="1200" dirty="0" smtClean="0">
                <a:solidFill>
                  <a:schemeClr val="tx1"/>
                </a:solidFill>
                <a:effectLst/>
                <a:latin typeface="+mn-lt"/>
                <a:ea typeface="+mn-ea"/>
                <a:cs typeface="+mn-cs"/>
              </a:rPr>
              <a:t>Web Server</a:t>
            </a:r>
            <a:r>
              <a:rPr lang="vi-VN" sz="1200" b="0" i="0" kern="1200" dirty="0" smtClean="0">
                <a:solidFill>
                  <a:schemeClr val="tx1"/>
                </a:solidFill>
                <a:effectLst/>
                <a:latin typeface="+mn-lt"/>
                <a:ea typeface="+mn-ea"/>
                <a:cs typeface="+mn-cs"/>
              </a:rPr>
              <a:t>) được tích hợp sẵn </a:t>
            </a:r>
            <a:r>
              <a:rPr lang="vi-VN" sz="1200" b="0" i="0" u="none" strike="noStrike" kern="1200" dirty="0" smtClean="0">
                <a:solidFill>
                  <a:schemeClr val="tx1"/>
                </a:solidFill>
                <a:effectLst/>
                <a:latin typeface="+mn-lt"/>
                <a:ea typeface="+mn-ea"/>
                <a:cs typeface="+mn-cs"/>
              </a:rPr>
              <a:t>Apache</a:t>
            </a:r>
            <a:r>
              <a:rPr lang="vi-VN" sz="1200" b="0" i="0" kern="1200" dirty="0" smtClean="0">
                <a:solidFill>
                  <a:schemeClr val="tx1"/>
                </a:solidFill>
                <a:effectLst/>
                <a:latin typeface="+mn-lt"/>
                <a:ea typeface="+mn-ea"/>
                <a:cs typeface="+mn-cs"/>
              </a:rPr>
              <a:t>, </a:t>
            </a:r>
            <a:r>
              <a:rPr lang="vi-VN" sz="1200" b="0" i="0" u="none" strike="noStrike" kern="1200" dirty="0" smtClean="0">
                <a:solidFill>
                  <a:schemeClr val="tx1"/>
                </a:solidFill>
                <a:effectLst/>
                <a:latin typeface="+mn-lt"/>
                <a:ea typeface="+mn-ea"/>
                <a:cs typeface="+mn-cs"/>
              </a:rPr>
              <a:t>PHP</a:t>
            </a:r>
            <a:r>
              <a:rPr lang="vi-VN" sz="1200" b="0" i="0" kern="1200" dirty="0" smtClean="0">
                <a:solidFill>
                  <a:schemeClr val="tx1"/>
                </a:solidFill>
                <a:effectLst/>
                <a:latin typeface="+mn-lt"/>
                <a:ea typeface="+mn-ea"/>
                <a:cs typeface="+mn-cs"/>
              </a:rPr>
              <a:t>, </a:t>
            </a:r>
            <a:r>
              <a:rPr lang="vi-VN" sz="1200" b="0" i="0" u="none" strike="noStrike" kern="1200" dirty="0" smtClean="0">
                <a:solidFill>
                  <a:schemeClr val="tx1"/>
                </a:solidFill>
                <a:effectLst/>
                <a:latin typeface="+mn-lt"/>
                <a:ea typeface="+mn-ea"/>
                <a:cs typeface="+mn-cs"/>
              </a:rPr>
              <a:t>MySQL</a:t>
            </a:r>
            <a:r>
              <a:rPr lang="vi-VN" sz="1200" b="0" i="0" kern="1200" dirty="0" smtClean="0">
                <a:solidFill>
                  <a:schemeClr val="tx1"/>
                </a:solidFill>
                <a:effectLst/>
                <a:latin typeface="+mn-lt"/>
                <a:ea typeface="+mn-ea"/>
                <a:cs typeface="+mn-cs"/>
              </a:rPr>
              <a:t>, </a:t>
            </a:r>
            <a:r>
              <a:rPr lang="vi-VN" sz="1200" b="0" i="0" u="none" strike="noStrike" kern="1200" dirty="0" smtClean="0">
                <a:solidFill>
                  <a:schemeClr val="tx1"/>
                </a:solidFill>
                <a:effectLst/>
                <a:latin typeface="+mn-lt"/>
                <a:ea typeface="+mn-ea"/>
                <a:cs typeface="+mn-cs"/>
              </a:rPr>
              <a:t>FTP Server</a:t>
            </a:r>
            <a:r>
              <a:rPr lang="vi-VN" sz="1200" b="0" i="0" kern="1200" dirty="0" smtClean="0">
                <a:solidFill>
                  <a:schemeClr val="tx1"/>
                </a:solidFill>
                <a:effectLst/>
                <a:latin typeface="+mn-lt"/>
                <a:ea typeface="+mn-ea"/>
                <a:cs typeface="+mn-cs"/>
              </a:rPr>
              <a:t>, </a:t>
            </a:r>
            <a:r>
              <a:rPr lang="vi-VN" sz="1200" b="0" i="0" u="none" strike="noStrike" kern="1200" dirty="0" smtClean="0">
                <a:solidFill>
                  <a:schemeClr val="tx1"/>
                </a:solidFill>
                <a:effectLst/>
                <a:latin typeface="+mn-lt"/>
                <a:ea typeface="+mn-ea"/>
                <a:cs typeface="+mn-cs"/>
              </a:rPr>
              <a:t>Mail Server</a:t>
            </a:r>
            <a:r>
              <a:rPr lang="vi-VN" sz="1200" b="0" i="0" kern="1200" dirty="0" smtClean="0">
                <a:solidFill>
                  <a:schemeClr val="tx1"/>
                </a:solidFill>
                <a:effectLst/>
                <a:latin typeface="+mn-lt"/>
                <a:ea typeface="+mn-ea"/>
                <a:cs typeface="+mn-cs"/>
              </a:rPr>
              <a:t> và các công cụ như </a:t>
            </a:r>
            <a:r>
              <a:rPr lang="vi-VN" sz="1200" b="0" i="0" u="none" strike="noStrike" kern="1200" dirty="0" smtClean="0">
                <a:solidFill>
                  <a:schemeClr val="tx1"/>
                </a:solidFill>
                <a:effectLst/>
                <a:latin typeface="+mn-lt"/>
                <a:ea typeface="+mn-ea"/>
                <a:cs typeface="+mn-cs"/>
              </a:rPr>
              <a:t>phpMyAdmin</a:t>
            </a:r>
            <a:r>
              <a:rPr lang="vi-VN" sz="1200" b="0" i="0" kern="1200" dirty="0" smtClean="0">
                <a:solidFill>
                  <a:schemeClr val="tx1"/>
                </a:solidFill>
                <a:effectLst/>
                <a:latin typeface="+mn-lt"/>
                <a:ea typeface="+mn-ea"/>
                <a:cs typeface="+mn-cs"/>
              </a:rPr>
              <a:t>. Không như Appserv, Xampp có chương trình quản lý khá tiện lợi, cho phép chủ động bật tắt hoặc khởi động lại các dịch vụ máy chủ bất kỳ lúc nào.</a:t>
            </a:r>
            <a:endParaRPr lang="en-US" dirty="0"/>
          </a:p>
        </p:txBody>
      </p:sp>
      <p:sp>
        <p:nvSpPr>
          <p:cNvPr id="4" name="Slide Number Placeholder 3"/>
          <p:cNvSpPr>
            <a:spLocks noGrp="1"/>
          </p:cNvSpPr>
          <p:nvPr>
            <p:ph type="sldNum" sz="quarter" idx="10"/>
          </p:nvPr>
        </p:nvSpPr>
        <p:spPr/>
        <p:txBody>
          <a:bodyPr/>
          <a:lstStyle/>
          <a:p>
            <a:fld id="{4BDFD593-B074-44C0-8DF5-11DF03FE929E}" type="slidenum">
              <a:rPr lang="en-US" smtClean="0"/>
              <a:t>4</a:t>
            </a:fld>
            <a:endParaRPr lang="en-US"/>
          </a:p>
        </p:txBody>
      </p:sp>
    </p:spTree>
    <p:extLst>
      <p:ext uri="{BB962C8B-B14F-4D97-AF65-F5344CB8AC3E}">
        <p14:creationId xmlns:p14="http://schemas.microsoft.com/office/powerpoint/2010/main" val="126596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Việc soạn các mã lệnh - hay còn gọi là code, với php còn được gọi là script; có thể thông qua bất kỳ trình soạn thảo văn bản nào, đơn giản như notepad. Tuy nhiên, do tính thô sơ của notepad bạn phải: nhớ câu lệnh, tên hàm,..., một số lỗi có thể thấy trước như quên dấu nháy, quên dấu ; vv... đều không cảnh báo - bạn phải dò thủ công... Các trình soạn thảo - editor, hỗ trợ nhiều tính năng, giúp cho người lập trình tốn ít công sức, trong đó phải kể đến tính năng autocomeplete - khi bạn gõ gần đúng tên hàm, trình soạn thảo sẽ hiển thị 1 gợi ý về tên hàm - kèm theo các tham số...vv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NetBeans là một môi trường phát triển tích hợp (IDE) cho Java. NetBeans cho phép các ứng dụng được phát triển từ một tập hợp các thành phần phần mềm được gọi là modules. NetBeans chạy trên Windows, macOS, Linux và Solaris. Ngoài việc phát triển Java, nó còn có các phần mở rộng cho các ngôn ngữ khác như PHP, C, C++, HTML5, và JavaScript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DFD593-B074-44C0-8DF5-11DF03FE929E}" type="slidenum">
              <a:rPr lang="en-US" smtClean="0"/>
              <a:t>5</a:t>
            </a:fld>
            <a:endParaRPr lang="en-US"/>
          </a:p>
        </p:txBody>
      </p:sp>
    </p:spTree>
    <p:extLst>
      <p:ext uri="{BB962C8B-B14F-4D97-AF65-F5344CB8AC3E}">
        <p14:creationId xmlns:p14="http://schemas.microsoft.com/office/powerpoint/2010/main" val="2040079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smtClean="0">
                <a:solidFill>
                  <a:schemeClr val="tx1"/>
                </a:solidFill>
                <a:effectLst/>
                <a:latin typeface="+mn-lt"/>
                <a:ea typeface="+mn-ea"/>
                <a:cs typeface="+mn-cs"/>
              </a:rPr>
              <a:t> Sublime Text</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trình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soạn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thảo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mã</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nguồn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nền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tảng</a:t>
            </a:r>
            <a:r>
              <a:rPr lang="en-US" sz="1200" b="0" i="0" u="none" strike="noStrike" kern="1200" dirty="0" smtClean="0">
                <a:solidFill>
                  <a:schemeClr val="tx1"/>
                </a:solidFill>
                <a:effectLst/>
                <a:latin typeface="+mn-lt"/>
                <a:ea typeface="+mn-ea"/>
                <a:cs typeface="+mn-cs"/>
              </a:rPr>
              <a:t> chia </a:t>
            </a:r>
            <a:r>
              <a:rPr lang="en-US" sz="1200" b="0" i="0" u="none" strike="noStrike" kern="1200" dirty="0" err="1" smtClean="0">
                <a:solidFill>
                  <a:schemeClr val="tx1"/>
                </a:solidFill>
                <a:effectLst/>
                <a:latin typeface="+mn-lt"/>
                <a:ea typeface="+mn-ea"/>
                <a:cs typeface="+mn-cs"/>
              </a:rPr>
              <a:t>sẻ</a:t>
            </a:r>
            <a:r>
              <a:rPr lang="en-US" sz="1200" b="0" i="0" kern="1200" dirty="0" smtClean="0">
                <a:solidFill>
                  <a:schemeClr val="tx1"/>
                </a:solidFill>
                <a:effectLst/>
                <a:latin typeface="+mn-lt"/>
                <a:ea typeface="+mn-ea"/>
                <a:cs typeface="+mn-cs"/>
              </a:rPr>
              <a:t> , </a:t>
            </a:r>
            <a:r>
              <a:rPr lang="vi-VN" sz="1200" b="0" i="0" kern="1200" dirty="0" smtClean="0">
                <a:solidFill>
                  <a:schemeClr val="tx1"/>
                </a:solidFill>
                <a:effectLst/>
                <a:latin typeface="+mn-lt"/>
                <a:ea typeface="+mn-ea"/>
                <a:cs typeface="+mn-cs"/>
              </a:rPr>
              <a:t>người dùng có thể thêm các chức năng bằng các </a:t>
            </a:r>
            <a:r>
              <a:rPr lang="vi-VN" sz="1200" b="0" i="0" u="none" strike="noStrike" kern="1200" dirty="0" smtClean="0">
                <a:solidFill>
                  <a:schemeClr val="tx1"/>
                </a:solidFill>
                <a:effectLst/>
                <a:latin typeface="+mn-lt"/>
                <a:ea typeface="+mn-ea"/>
                <a:cs typeface="+mn-cs"/>
              </a:rPr>
              <a:t>p</a:t>
            </a:r>
            <a:r>
              <a:rPr lang="en-US" sz="1200" b="0" i="0" u="none" strike="noStrike" kern="1200" dirty="0" err="1" smtClean="0">
                <a:solidFill>
                  <a:schemeClr val="tx1"/>
                </a:solidFill>
                <a:effectLst/>
                <a:latin typeface="+mn-lt"/>
                <a:ea typeface="+mn-ea"/>
                <a:cs typeface="+mn-cs"/>
              </a:rPr>
              <a:t>lugin</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Hỗ trợ nhiều plugin mạnh mẽ bởi cộng đồng developer đông đảo</a:t>
            </a:r>
          </a:p>
          <a:p>
            <a:r>
              <a:rPr lang="vi-VN" sz="1200" b="0" i="0" kern="1200" dirty="0" smtClean="0">
                <a:solidFill>
                  <a:schemeClr val="tx1"/>
                </a:solidFill>
                <a:effectLst/>
                <a:latin typeface="+mn-lt"/>
                <a:ea typeface="+mn-ea"/>
                <a:cs typeface="+mn-cs"/>
              </a:rPr>
              <a:t>Giao diện đơn giản, tinh tế, có sẵn và hỗ trợ cài đặt nhiều theme</a:t>
            </a:r>
            <a:r>
              <a:rPr lang="en-US" sz="1200" b="0" i="0" kern="1200" dirty="0" smtClean="0">
                <a:solidFill>
                  <a:schemeClr val="tx1"/>
                </a:solidFill>
                <a:effectLst/>
                <a:latin typeface="+mn-lt"/>
                <a:ea typeface="+mn-ea"/>
                <a:cs typeface="+mn-cs"/>
              </a:rPr>
              <a:t>.</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Miễn phí (thực ra là bản unregistered, thỉnh thoảng hiện sẽ ra pop-up thông báo bạn đang dùng thử và nhắc bạn mua bản chính thức nhưng bạn có thể bỏ qua và tiếp tục sử dụng)</a:t>
            </a:r>
            <a:endParaRPr lang="en-US" dirty="0"/>
          </a:p>
        </p:txBody>
      </p:sp>
      <p:sp>
        <p:nvSpPr>
          <p:cNvPr id="4" name="Slide Number Placeholder 3"/>
          <p:cNvSpPr>
            <a:spLocks noGrp="1"/>
          </p:cNvSpPr>
          <p:nvPr>
            <p:ph type="sldNum" sz="quarter" idx="10"/>
          </p:nvPr>
        </p:nvSpPr>
        <p:spPr/>
        <p:txBody>
          <a:bodyPr/>
          <a:lstStyle/>
          <a:p>
            <a:fld id="{4BDFD593-B074-44C0-8DF5-11DF03FE929E}" type="slidenum">
              <a:rPr lang="en-US" smtClean="0"/>
              <a:t>6</a:t>
            </a:fld>
            <a:endParaRPr lang="en-US"/>
          </a:p>
        </p:txBody>
      </p:sp>
    </p:spTree>
    <p:extLst>
      <p:ext uri="{BB962C8B-B14F-4D97-AF65-F5344CB8AC3E}">
        <p14:creationId xmlns:p14="http://schemas.microsoft.com/office/powerpoint/2010/main" val="3220148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Notepad++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trình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soạn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thảo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văn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bản</a:t>
            </a:r>
            <a:r>
              <a:rPr lang="en-US" sz="1200" b="0" i="0" u="none" strike="noStrike"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trình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thảo</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mã</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nguồn</a:t>
            </a:r>
            <a:r>
              <a:rPr lang="en-US" sz="1200" b="0" i="0" u="none" strike="noStrike"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Microsoft Windows.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mềm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hỗ</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chỉnh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theo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thẻ</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phép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việc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nhiều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tệp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cửa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sổ</a:t>
            </a:r>
            <a:endParaRPr lang="en-US" dirty="0"/>
          </a:p>
        </p:txBody>
      </p:sp>
      <p:sp>
        <p:nvSpPr>
          <p:cNvPr id="4" name="Slide Number Placeholder 3"/>
          <p:cNvSpPr>
            <a:spLocks noGrp="1"/>
          </p:cNvSpPr>
          <p:nvPr>
            <p:ph type="sldNum" sz="quarter" idx="10"/>
          </p:nvPr>
        </p:nvSpPr>
        <p:spPr/>
        <p:txBody>
          <a:bodyPr/>
          <a:lstStyle/>
          <a:p>
            <a:fld id="{4BDFD593-B074-44C0-8DF5-11DF03FE929E}" type="slidenum">
              <a:rPr lang="en-US" smtClean="0"/>
              <a:t>7</a:t>
            </a:fld>
            <a:endParaRPr lang="en-US"/>
          </a:p>
        </p:txBody>
      </p:sp>
    </p:spTree>
    <p:extLst>
      <p:ext uri="{BB962C8B-B14F-4D97-AF65-F5344CB8AC3E}">
        <p14:creationId xmlns:p14="http://schemas.microsoft.com/office/powerpoint/2010/main" val="2779354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6068" y="592428"/>
            <a:ext cx="3760966" cy="584775"/>
          </a:xfrm>
          <a:prstGeom prst="rect">
            <a:avLst/>
          </a:prstGeom>
          <a:noFill/>
        </p:spPr>
        <p:txBody>
          <a:bodyPr wrap="none" rtlCol="0">
            <a:spAutoFit/>
          </a:bodyPr>
          <a:lstStyle/>
          <a:p>
            <a:r>
              <a:rPr lang="en-US" sz="3200" dirty="0" err="1" smtClean="0">
                <a:latin typeface="Arial" panose="020B0604020202020204" pitchFamily="34" charset="0"/>
                <a:cs typeface="Arial" panose="020B0604020202020204" pitchFamily="34" charset="0"/>
              </a:rPr>
              <a:t>Các</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chức</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năng</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php</a:t>
            </a:r>
            <a:endParaRPr lang="en-US" sz="3200" dirty="0">
              <a:latin typeface="Arial" panose="020B0604020202020204" pitchFamily="34" charset="0"/>
              <a:cs typeface="Arial" panose="020B0604020202020204" pitchFamily="34" charset="0"/>
            </a:endParaRPr>
          </a:p>
        </p:txBody>
      </p:sp>
      <p:sp>
        <p:nvSpPr>
          <p:cNvPr id="5" name="TextBox 4"/>
          <p:cNvSpPr txBox="1"/>
          <p:nvPr/>
        </p:nvSpPr>
        <p:spPr>
          <a:xfrm>
            <a:off x="1056068" y="1442434"/>
            <a:ext cx="9005992" cy="369332"/>
          </a:xfrm>
          <a:prstGeom prst="rect">
            <a:avLst/>
          </a:prstGeom>
          <a:noFill/>
        </p:spPr>
        <p:txBody>
          <a:bodyPr wrap="none" rtlCol="0">
            <a:spAutoFit/>
          </a:bodyPr>
          <a:lstStyle/>
          <a:p>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nhất</a:t>
            </a:r>
            <a:r>
              <a:rPr lang="en-US" dirty="0" smtClean="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ngôn</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ngữ</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kịch</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bản</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phía</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máy</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chủ</a:t>
            </a:r>
            <a:r>
              <a:rPr lang="en-US" b="1" i="1" dirty="0">
                <a:latin typeface="Arial" panose="020B0604020202020204" pitchFamily="34" charset="0"/>
                <a:cs typeface="Arial" panose="020B0604020202020204" pitchFamily="34" charset="0"/>
              </a:rPr>
              <a:t> (Server Side script</a:t>
            </a:r>
            <a:r>
              <a:rPr lang="en-US" b="1" i="1"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7528493" y="2726826"/>
            <a:ext cx="1996225" cy="12363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err="1" smtClean="0">
                <a:ln>
                  <a:solidFill>
                    <a:schemeClr val="bg1"/>
                  </a:solidFill>
                </a:ln>
                <a:solidFill>
                  <a:schemeClr val="bg1"/>
                </a:solidFill>
                <a:latin typeface="Arial" panose="020B0604020202020204" pitchFamily="34" charset="0"/>
                <a:cs typeface="Arial" panose="020B0604020202020204" pitchFamily="34" charset="0"/>
              </a:rPr>
              <a:t>Máy</a:t>
            </a:r>
            <a:r>
              <a:rPr lang="en-US" sz="2800" dirty="0" smtClean="0">
                <a:ln>
                  <a:solidFill>
                    <a:schemeClr val="bg1"/>
                  </a:solidFill>
                </a:ln>
                <a:solidFill>
                  <a:schemeClr val="bg1"/>
                </a:solidFill>
                <a:latin typeface="Arial" panose="020B0604020202020204" pitchFamily="34" charset="0"/>
                <a:cs typeface="Arial" panose="020B0604020202020204" pitchFamily="34" charset="0"/>
              </a:rPr>
              <a:t> </a:t>
            </a:r>
            <a:r>
              <a:rPr lang="en-US" sz="2800" dirty="0" err="1" smtClean="0">
                <a:ln>
                  <a:solidFill>
                    <a:schemeClr val="bg1"/>
                  </a:solidFill>
                </a:ln>
                <a:solidFill>
                  <a:schemeClr val="bg1"/>
                </a:solidFill>
                <a:latin typeface="Arial" panose="020B0604020202020204" pitchFamily="34" charset="0"/>
                <a:cs typeface="Arial" panose="020B0604020202020204" pitchFamily="34" charset="0"/>
              </a:rPr>
              <a:t>chủ</a:t>
            </a:r>
            <a:endParaRPr lang="en-US" sz="28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1857629" y="2651193"/>
            <a:ext cx="1996225" cy="12363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err="1" smtClean="0">
                <a:ln>
                  <a:solidFill>
                    <a:schemeClr val="bg1"/>
                  </a:solidFill>
                </a:ln>
                <a:solidFill>
                  <a:schemeClr val="bg1"/>
                </a:solidFill>
                <a:latin typeface="Arial" panose="020B0604020202020204" pitchFamily="34" charset="0"/>
                <a:cs typeface="Arial" panose="020B0604020202020204" pitchFamily="34" charset="0"/>
              </a:rPr>
              <a:t>Máy</a:t>
            </a:r>
            <a:r>
              <a:rPr lang="en-US" sz="2800" dirty="0" smtClean="0">
                <a:ln>
                  <a:solidFill>
                    <a:schemeClr val="bg1"/>
                  </a:solidFill>
                </a:ln>
                <a:solidFill>
                  <a:schemeClr val="bg1"/>
                </a:solidFill>
                <a:latin typeface="Arial" panose="020B0604020202020204" pitchFamily="34" charset="0"/>
                <a:cs typeface="Arial" panose="020B0604020202020204" pitchFamily="34" charset="0"/>
              </a:rPr>
              <a:t> </a:t>
            </a:r>
            <a:r>
              <a:rPr lang="en-US" sz="2800" dirty="0" err="1" smtClean="0">
                <a:ln>
                  <a:solidFill>
                    <a:schemeClr val="bg1"/>
                  </a:solidFill>
                </a:ln>
                <a:solidFill>
                  <a:schemeClr val="bg1"/>
                </a:solidFill>
                <a:latin typeface="Arial" panose="020B0604020202020204" pitchFamily="34" charset="0"/>
                <a:cs typeface="Arial" panose="020B0604020202020204" pitchFamily="34" charset="0"/>
              </a:rPr>
              <a:t>khách</a:t>
            </a:r>
            <a:endParaRPr lang="en-US" sz="2800" dirty="0">
              <a:ln>
                <a:solidFill>
                  <a:schemeClr val="bg1"/>
                </a:solidFill>
              </a:ln>
              <a:solidFill>
                <a:schemeClr val="bg1"/>
              </a:solidFill>
              <a:latin typeface="Arial" panose="020B0604020202020204" pitchFamily="34" charset="0"/>
              <a:cs typeface="Arial" panose="020B0604020202020204" pitchFamily="34" charset="0"/>
            </a:endParaRPr>
          </a:p>
        </p:txBody>
      </p:sp>
      <p:cxnSp>
        <p:nvCxnSpPr>
          <p:cNvPr id="9" name="Straight Arrow Connector 8"/>
          <p:cNvCxnSpPr/>
          <p:nvPr/>
        </p:nvCxnSpPr>
        <p:spPr>
          <a:xfrm>
            <a:off x="3853854" y="2949262"/>
            <a:ext cx="3646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16065" y="2567711"/>
            <a:ext cx="1091966" cy="369332"/>
          </a:xfrm>
          <a:prstGeom prst="rect">
            <a:avLst/>
          </a:prstGeom>
          <a:noFill/>
        </p:spPr>
        <p:txBody>
          <a:bodyPr wrap="none" rtlCol="0">
            <a:spAutoFit/>
          </a:bodyPr>
          <a:lstStyle/>
          <a:p>
            <a:r>
              <a:rPr lang="en-US" dirty="0" smtClean="0"/>
              <a:t>Request</a:t>
            </a:r>
            <a:endParaRPr lang="en-US" dirty="0"/>
          </a:p>
        </p:txBody>
      </p:sp>
      <p:cxnSp>
        <p:nvCxnSpPr>
          <p:cNvPr id="12" name="Straight Arrow Connector 11"/>
          <p:cNvCxnSpPr/>
          <p:nvPr/>
        </p:nvCxnSpPr>
        <p:spPr>
          <a:xfrm flipH="1" flipV="1">
            <a:off x="3838614" y="3593866"/>
            <a:ext cx="3646868" cy="1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16065" y="3593866"/>
            <a:ext cx="1253869" cy="369332"/>
          </a:xfrm>
          <a:prstGeom prst="rect">
            <a:avLst/>
          </a:prstGeom>
          <a:noFill/>
        </p:spPr>
        <p:txBody>
          <a:bodyPr wrap="none" rtlCol="0">
            <a:spAutoFit/>
          </a:bodyPr>
          <a:lstStyle/>
          <a:p>
            <a:r>
              <a:rPr lang="en-US" dirty="0" smtClean="0"/>
              <a:t>Response</a:t>
            </a:r>
            <a:endParaRPr lang="en-US" dirty="0"/>
          </a:p>
        </p:txBody>
      </p:sp>
      <p:sp>
        <p:nvSpPr>
          <p:cNvPr id="14" name="Oval 13"/>
          <p:cNvSpPr/>
          <p:nvPr/>
        </p:nvSpPr>
        <p:spPr>
          <a:xfrm>
            <a:off x="5532120" y="5248811"/>
            <a:ext cx="1889760" cy="1203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File </a:t>
            </a:r>
            <a:r>
              <a:rPr lang="en-US" dirty="0" err="1" smtClean="0">
                <a:latin typeface="Arial" panose="020B0604020202020204" pitchFamily="34" charset="0"/>
                <a:cs typeface="Arial" panose="020B0604020202020204" pitchFamily="34" charset="0"/>
              </a:rPr>
              <a:t>nguồn</a:t>
            </a:r>
            <a:endParaRPr lang="en-US" dirty="0" smtClean="0">
              <a:latin typeface="Arial" panose="020B0604020202020204" pitchFamily="34" charset="0"/>
              <a:cs typeface="Arial" panose="020B0604020202020204" pitchFamily="34" charset="0"/>
            </a:endParaRPr>
          </a:p>
          <a:p>
            <a:pPr algn="ct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mã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php</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8" name="TextBox 17"/>
          <p:cNvSpPr txBox="1"/>
          <p:nvPr/>
        </p:nvSpPr>
        <p:spPr>
          <a:xfrm>
            <a:off x="6353004" y="4309181"/>
            <a:ext cx="1068876" cy="369332"/>
          </a:xfrm>
          <a:prstGeom prst="rect">
            <a:avLst/>
          </a:prstGeom>
          <a:noFill/>
        </p:spPr>
        <p:txBody>
          <a:bodyPr wrap="square" rtlCol="0">
            <a:spAutoFit/>
          </a:bodyPr>
          <a:lstStyle/>
          <a:p>
            <a:pPr algn="ctr"/>
            <a:r>
              <a:rPr lang="en-US" dirty="0" err="1" smtClean="0"/>
              <a:t>Triệu</a:t>
            </a:r>
            <a:r>
              <a:rPr lang="en-US" dirty="0" smtClean="0"/>
              <a:t> </a:t>
            </a:r>
            <a:r>
              <a:rPr lang="en-US" dirty="0" err="1" smtClean="0"/>
              <a:t>hồi</a:t>
            </a:r>
            <a:endParaRPr lang="en-US" dirty="0"/>
          </a:p>
        </p:txBody>
      </p:sp>
      <p:sp>
        <p:nvSpPr>
          <p:cNvPr id="21" name="Oval 20"/>
          <p:cNvSpPr/>
          <p:nvPr/>
        </p:nvSpPr>
        <p:spPr>
          <a:xfrm>
            <a:off x="8839200" y="5364480"/>
            <a:ext cx="2103120" cy="108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dịch</a:t>
            </a:r>
            <a:endParaRPr lang="en-US" dirty="0">
              <a:latin typeface="Arial" panose="020B0604020202020204" pitchFamily="34" charset="0"/>
              <a:cs typeface="Arial" panose="020B0604020202020204" pitchFamily="34" charset="0"/>
            </a:endParaRPr>
          </a:p>
        </p:txBody>
      </p:sp>
      <p:cxnSp>
        <p:nvCxnSpPr>
          <p:cNvPr id="23" name="Straight Arrow Connector 22"/>
          <p:cNvCxnSpPr>
            <a:endCxn id="14" idx="0"/>
          </p:cNvCxnSpPr>
          <p:nvPr/>
        </p:nvCxnSpPr>
        <p:spPr>
          <a:xfrm flipH="1">
            <a:off x="6477000" y="4021032"/>
            <a:ext cx="1599814" cy="1227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6"/>
          </p:cNvCxnSpPr>
          <p:nvPr/>
        </p:nvCxnSpPr>
        <p:spPr>
          <a:xfrm>
            <a:off x="7421880" y="5850791"/>
            <a:ext cx="1417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0"/>
          </p:cNvCxnSpPr>
          <p:nvPr/>
        </p:nvCxnSpPr>
        <p:spPr>
          <a:xfrm flipH="1" flipV="1">
            <a:off x="9128760" y="3963198"/>
            <a:ext cx="762000" cy="140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509760" y="4358640"/>
            <a:ext cx="1535998" cy="369332"/>
          </a:xfrm>
          <a:prstGeom prst="rect">
            <a:avLst/>
          </a:prstGeom>
          <a:noFill/>
        </p:spPr>
        <p:txBody>
          <a:bodyPr wrap="none" rtlCol="0">
            <a:spAutoFit/>
          </a:bodyPr>
          <a:lstStyle/>
          <a:p>
            <a:r>
              <a:rPr lang="en-US" dirty="0" smtClean="0"/>
              <a:t>HTML,CSS,…</a:t>
            </a:r>
            <a:endParaRPr lang="en-US" dirty="0"/>
          </a:p>
        </p:txBody>
      </p:sp>
    </p:spTree>
    <p:extLst>
      <p:ext uri="{BB962C8B-B14F-4D97-AF65-F5344CB8AC3E}">
        <p14:creationId xmlns:p14="http://schemas.microsoft.com/office/powerpoint/2010/main" val="3207570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565" y="639350"/>
            <a:ext cx="8911687" cy="1280890"/>
          </a:xfrm>
        </p:spPr>
        <p:txBody>
          <a:bodyPr/>
          <a:lstStyle/>
          <a:p>
            <a:r>
              <a:rPr lang="en-US" dirty="0" err="1" smtClean="0">
                <a:solidFill>
                  <a:schemeClr val="tx1"/>
                </a:solidFill>
                <a:latin typeface="Arial" panose="020B0604020202020204" pitchFamily="34" charset="0"/>
                <a:cs typeface="Arial" panose="020B0604020202020204" pitchFamily="34" charset="0"/>
              </a:rPr>
              <a:t>Các</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chức</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năng</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php</a:t>
            </a:r>
            <a:endParaRPr lang="en-US" dirty="0">
              <a:solidFill>
                <a:schemeClr val="tx1"/>
              </a:solidFill>
              <a:latin typeface="Arial" panose="020B0604020202020204" pitchFamily="34" charset="0"/>
              <a:cs typeface="Arial" panose="020B0604020202020204" pitchFamily="34" charset="0"/>
            </a:endParaRPr>
          </a:p>
        </p:txBody>
      </p:sp>
      <p:sp>
        <p:nvSpPr>
          <p:cNvPr id="5" name="TextBox 4"/>
          <p:cNvSpPr txBox="1"/>
          <p:nvPr/>
        </p:nvSpPr>
        <p:spPr>
          <a:xfrm>
            <a:off x="1234440" y="1550908"/>
            <a:ext cx="2646878" cy="369332"/>
          </a:xfrm>
          <a:prstGeom prst="rect">
            <a:avLst/>
          </a:prstGeom>
          <a:noFill/>
        </p:spPr>
        <p:txBody>
          <a:bodyPr wrap="none" rtlCol="0">
            <a:spAutoFit/>
          </a:bodyPr>
          <a:lstStyle/>
          <a:p>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số</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khác</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graphicFrame>
        <p:nvGraphicFramePr>
          <p:cNvPr id="8" name="Diagram 7"/>
          <p:cNvGraphicFramePr/>
          <p:nvPr>
            <p:extLst>
              <p:ext uri="{D42A27DB-BD31-4B8C-83A1-F6EECF244321}">
                <p14:modId xmlns:p14="http://schemas.microsoft.com/office/powerpoint/2010/main" val="3418912935"/>
              </p:ext>
            </p:extLst>
          </p:nvPr>
        </p:nvGraphicFramePr>
        <p:xfrm>
          <a:off x="2032000" y="2225040"/>
          <a:ext cx="8128000" cy="3913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8310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325" y="639350"/>
            <a:ext cx="8911687" cy="625570"/>
          </a:xfrm>
        </p:spPr>
        <p:txBody>
          <a:bodyPr>
            <a:normAutofit/>
          </a:bodyPr>
          <a:lstStyle/>
          <a:p>
            <a:r>
              <a:rPr lang="en-US" sz="3200" dirty="0" err="1" smtClean="0">
                <a:solidFill>
                  <a:schemeClr val="tx1"/>
                </a:solidFill>
                <a:latin typeface="Arial" panose="020B0604020202020204" pitchFamily="34" charset="0"/>
                <a:cs typeface="Arial" panose="020B0604020202020204" pitchFamily="34" charset="0"/>
              </a:rPr>
              <a:t>Các</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công</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cụ</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cần</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thiết</a:t>
            </a:r>
            <a:endParaRPr lang="en-US" sz="3200" dirty="0">
              <a:solidFill>
                <a:schemeClr val="tx1"/>
              </a:solidFill>
              <a:latin typeface="Arial" panose="020B0604020202020204" pitchFamily="34" charset="0"/>
              <a:cs typeface="Arial" panose="020B0604020202020204" pitchFamily="34" charset="0"/>
            </a:endParaRPr>
          </a:p>
        </p:txBody>
      </p:sp>
      <p:sp>
        <p:nvSpPr>
          <p:cNvPr id="4" name="TextBox 3"/>
          <p:cNvSpPr txBox="1"/>
          <p:nvPr/>
        </p:nvSpPr>
        <p:spPr>
          <a:xfrm>
            <a:off x="947005" y="1550908"/>
            <a:ext cx="5003293" cy="369332"/>
          </a:xfrm>
          <a:prstGeom prst="rect">
            <a:avLst/>
          </a:prstGeom>
          <a:noFill/>
        </p:spPr>
        <p:txBody>
          <a:bodyPr wrap="none" rtlCol="0">
            <a:spAutoFit/>
          </a:bodyPr>
          <a:lstStyle/>
          <a:p>
            <a:r>
              <a:rPr lang="en-US" dirty="0" err="1" smtClean="0"/>
              <a:t>Phần</a:t>
            </a:r>
            <a:r>
              <a:rPr lang="en-US" dirty="0" smtClean="0"/>
              <a:t> </a:t>
            </a:r>
            <a:r>
              <a:rPr lang="en-US" dirty="0" err="1" smtClean="0"/>
              <a:t>mềm</a:t>
            </a:r>
            <a:r>
              <a:rPr lang="en-US" dirty="0" smtClean="0"/>
              <a:t> </a:t>
            </a:r>
            <a:r>
              <a:rPr lang="en-US" dirty="0" err="1" smtClean="0"/>
              <a:t>tạo</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máy</a:t>
            </a:r>
            <a:r>
              <a:rPr lang="en-US" dirty="0" smtClean="0"/>
              <a:t> </a:t>
            </a:r>
            <a:r>
              <a:rPr lang="en-US" dirty="0" err="1" smtClean="0"/>
              <a:t>chủ</a:t>
            </a:r>
            <a:r>
              <a:rPr lang="en-US" dirty="0" smtClean="0"/>
              <a:t> offline):</a:t>
            </a:r>
          </a:p>
        </p:txBody>
      </p:sp>
      <p:sp>
        <p:nvSpPr>
          <p:cNvPr id="5" name="Rectangle 4"/>
          <p:cNvSpPr/>
          <p:nvPr/>
        </p:nvSpPr>
        <p:spPr>
          <a:xfrm>
            <a:off x="1920240" y="2598420"/>
            <a:ext cx="8915400" cy="3764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latin typeface="Arial" panose="020B0604020202020204" pitchFamily="34" charset="0"/>
                <a:cs typeface="Arial" panose="020B0604020202020204" pitchFamily="34" charset="0"/>
              </a:rPr>
              <a:t>Máy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chủ</a:t>
            </a:r>
            <a:r>
              <a:rPr lang="en-US" sz="2800" dirty="0" smtClean="0">
                <a:latin typeface="Arial" panose="020B0604020202020204" pitchFamily="34" charset="0"/>
                <a:cs typeface="Arial" panose="020B0604020202020204" pitchFamily="34" charset="0"/>
              </a:rPr>
              <a:t> offline</a:t>
            </a:r>
            <a:endParaRPr lang="en-US" sz="2800" dirty="0">
              <a:latin typeface="Arial" panose="020B0604020202020204" pitchFamily="34" charset="0"/>
              <a:cs typeface="Arial" panose="020B0604020202020204" pitchFamily="34" charset="0"/>
            </a:endParaRPr>
          </a:p>
        </p:txBody>
      </p:sp>
      <p:sp>
        <p:nvSpPr>
          <p:cNvPr id="6" name="Oval 5"/>
          <p:cNvSpPr/>
          <p:nvPr/>
        </p:nvSpPr>
        <p:spPr>
          <a:xfrm>
            <a:off x="2587591" y="2918460"/>
            <a:ext cx="1722120" cy="11582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solidFill>
                  <a:schemeClr val="tx1"/>
                </a:solidFill>
                <a:latin typeface="Arial" panose="020B0604020202020204" pitchFamily="34" charset="0"/>
                <a:cs typeface="Arial" panose="020B0604020202020204" pitchFamily="34" charset="0"/>
              </a:rPr>
              <a:t>Máy</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chủ</a:t>
            </a:r>
            <a:r>
              <a:rPr lang="en-US" dirty="0" smtClean="0">
                <a:solidFill>
                  <a:schemeClr val="tx1"/>
                </a:solidFill>
                <a:latin typeface="Arial" panose="020B0604020202020204" pitchFamily="34" charset="0"/>
                <a:cs typeface="Arial" panose="020B0604020202020204" pitchFamily="34" charset="0"/>
              </a:rPr>
              <a:t> web</a:t>
            </a:r>
            <a:endParaRPr lang="en-US" dirty="0">
              <a:solidFill>
                <a:schemeClr val="tx1"/>
              </a:solidFill>
              <a:latin typeface="Arial" panose="020B0604020202020204" pitchFamily="34" charset="0"/>
              <a:cs typeface="Arial" panose="020B0604020202020204" pitchFamily="34" charset="0"/>
            </a:endParaRPr>
          </a:p>
        </p:txBody>
      </p:sp>
      <p:sp>
        <p:nvSpPr>
          <p:cNvPr id="8" name="Oval 7"/>
          <p:cNvSpPr/>
          <p:nvPr/>
        </p:nvSpPr>
        <p:spPr>
          <a:xfrm>
            <a:off x="5356860" y="5105400"/>
            <a:ext cx="1722120" cy="11582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solidFill>
                  <a:schemeClr val="tx1"/>
                </a:solidFill>
                <a:latin typeface="Arial" panose="020B0604020202020204" pitchFamily="34" charset="0"/>
                <a:cs typeface="Arial" panose="020B0604020202020204" pitchFamily="34" charset="0"/>
              </a:rPr>
              <a:t>Các</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tiện</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ích</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khác</a:t>
            </a:r>
            <a:endParaRPr lang="en-US" dirty="0">
              <a:solidFill>
                <a:schemeClr val="tx1"/>
              </a:solidFill>
              <a:latin typeface="Arial" panose="020B0604020202020204" pitchFamily="34" charset="0"/>
              <a:cs typeface="Arial" panose="020B0604020202020204" pitchFamily="34" charset="0"/>
            </a:endParaRPr>
          </a:p>
        </p:txBody>
      </p:sp>
      <p:sp>
        <p:nvSpPr>
          <p:cNvPr id="9" name="Oval 8"/>
          <p:cNvSpPr/>
          <p:nvPr/>
        </p:nvSpPr>
        <p:spPr>
          <a:xfrm>
            <a:off x="8382000" y="2918460"/>
            <a:ext cx="1722120" cy="11582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solidFill>
                  <a:schemeClr val="tx1"/>
                </a:solidFill>
                <a:latin typeface="Arial" panose="020B0604020202020204" pitchFamily="34" charset="0"/>
                <a:cs typeface="Arial" panose="020B0604020202020204" pitchFamily="34" charset="0"/>
              </a:rPr>
              <a:t>Máy</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chủ</a:t>
            </a:r>
            <a:r>
              <a:rPr lang="en-US" dirty="0" smtClean="0">
                <a:solidFill>
                  <a:schemeClr val="tx1"/>
                </a:solidFill>
                <a:latin typeface="Arial" panose="020B0604020202020204" pitchFamily="34" charset="0"/>
                <a:cs typeface="Arial" panose="020B0604020202020204" pitchFamily="34" charset="0"/>
              </a:rPr>
              <a:t> CSDL</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6132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02325" y="639350"/>
            <a:ext cx="8911687" cy="625570"/>
          </a:xfrm>
        </p:spPr>
        <p:txBody>
          <a:bodyPr>
            <a:normAutofit/>
          </a:bodyPr>
          <a:lstStyle/>
          <a:p>
            <a:r>
              <a:rPr lang="en-US" sz="3200" dirty="0" err="1" smtClean="0">
                <a:solidFill>
                  <a:schemeClr val="tx1"/>
                </a:solidFill>
                <a:latin typeface="Arial" panose="020B0604020202020204" pitchFamily="34" charset="0"/>
                <a:cs typeface="Arial" panose="020B0604020202020204" pitchFamily="34" charset="0"/>
              </a:rPr>
              <a:t>Các</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công</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cụ</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cần</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thiết</a:t>
            </a:r>
            <a:endParaRPr lang="en-US" sz="3200" dirty="0">
              <a:solidFill>
                <a:schemeClr val="tx1"/>
              </a:solidFill>
              <a:latin typeface="Arial" panose="020B0604020202020204" pitchFamily="34" charset="0"/>
              <a:cs typeface="Arial" panose="020B0604020202020204" pitchFamily="34" charset="0"/>
            </a:endParaRPr>
          </a:p>
        </p:txBody>
      </p:sp>
      <p:graphicFrame>
        <p:nvGraphicFramePr>
          <p:cNvPr id="6" name="Diagram 5"/>
          <p:cNvGraphicFramePr/>
          <p:nvPr>
            <p:extLst>
              <p:ext uri="{D42A27DB-BD31-4B8C-83A1-F6EECF244321}">
                <p14:modId xmlns:p14="http://schemas.microsoft.com/office/powerpoint/2010/main" val="384598352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4534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285" y="654590"/>
            <a:ext cx="8911687" cy="663674"/>
          </a:xfrm>
        </p:spPr>
        <p:txBody>
          <a:bodyPr>
            <a:normAutofit/>
          </a:bodyPr>
          <a:lstStyle/>
          <a:p>
            <a:r>
              <a:rPr lang="en-US" sz="3200" dirty="0" err="1" smtClean="0">
                <a:solidFill>
                  <a:schemeClr val="tx1"/>
                </a:solidFill>
                <a:latin typeface="Arial" panose="020B0604020202020204" pitchFamily="34" charset="0"/>
                <a:cs typeface="Arial" panose="020B0604020202020204" pitchFamily="34" charset="0"/>
              </a:rPr>
              <a:t>Một</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số</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trình</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soạn</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thảo</a:t>
            </a:r>
            <a:r>
              <a:rPr lang="en-US" sz="3200" dirty="0" smtClean="0">
                <a:solidFill>
                  <a:schemeClr val="tx1"/>
                </a:solidFill>
                <a:latin typeface="Arial" panose="020B0604020202020204" pitchFamily="34" charset="0"/>
                <a:cs typeface="Arial" panose="020B0604020202020204" pitchFamily="34" charset="0"/>
              </a:rPr>
              <a:t> code </a:t>
            </a:r>
            <a:r>
              <a:rPr lang="en-US" sz="3200" dirty="0" err="1" smtClean="0">
                <a:solidFill>
                  <a:schemeClr val="tx1"/>
                </a:solidFill>
                <a:latin typeface="Arial" panose="020B0604020202020204" pitchFamily="34" charset="0"/>
                <a:cs typeface="Arial" panose="020B0604020202020204" pitchFamily="34" charset="0"/>
              </a:rPr>
              <a:t>php</a:t>
            </a:r>
            <a:endParaRPr lang="en-US" sz="3200" dirty="0">
              <a:solidFill>
                <a:schemeClr val="tx1"/>
              </a:solidFill>
              <a:latin typeface="Arial" panose="020B0604020202020204" pitchFamily="34" charset="0"/>
              <a:cs typeface="Arial" panose="020B0604020202020204" pitchFamily="34" charset="0"/>
            </a:endParaRPr>
          </a:p>
        </p:txBody>
      </p:sp>
      <p:sp>
        <p:nvSpPr>
          <p:cNvPr id="4" name="TextBox 3"/>
          <p:cNvSpPr txBox="1"/>
          <p:nvPr/>
        </p:nvSpPr>
        <p:spPr>
          <a:xfrm>
            <a:off x="1102874" y="1560860"/>
            <a:ext cx="3531736" cy="369332"/>
          </a:xfrm>
          <a:prstGeom prst="rect">
            <a:avLst/>
          </a:prstGeom>
          <a:noFill/>
        </p:spPr>
        <p:txBody>
          <a:bodyPr wrap="none" rtlCol="0">
            <a:spAutoFit/>
          </a:bodyPr>
          <a:lstStyle/>
          <a:p>
            <a:r>
              <a:rPr lang="en-US" dirty="0" err="1" smtClean="0">
                <a:latin typeface="Arial" panose="020B0604020202020204" pitchFamily="34" charset="0"/>
                <a:cs typeface="Arial" panose="020B0604020202020204" pitchFamily="34" charset="0"/>
              </a:rPr>
              <a:t>Netbean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miễn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nhiều</a:t>
            </a:r>
            <a:r>
              <a:rPr lang="en-US" dirty="0" smtClean="0">
                <a:latin typeface="Arial" panose="020B0604020202020204" pitchFamily="34" charset="0"/>
                <a:cs typeface="Arial" panose="020B0604020202020204" pitchFamily="34" charset="0"/>
              </a:rPr>
              <a:t> plugin*</a:t>
            </a:r>
            <a:endParaRPr lang="en-US" dirty="0">
              <a:latin typeface="Arial" panose="020B0604020202020204" pitchFamily="34" charset="0"/>
              <a:cs typeface="Arial" panose="020B0604020202020204" pitchFamily="34" charset="0"/>
            </a:endParaRPr>
          </a:p>
        </p:txBody>
      </p:sp>
      <p:sp>
        <p:nvSpPr>
          <p:cNvPr id="5" name="TextBox 4"/>
          <p:cNvSpPr txBox="1"/>
          <p:nvPr/>
        </p:nvSpPr>
        <p:spPr>
          <a:xfrm>
            <a:off x="1380930" y="6131457"/>
            <a:ext cx="11327363" cy="338554"/>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*plugin:</a:t>
            </a:r>
            <a:r>
              <a:rPr lang="vi-VN" sz="1600" dirty="0">
                <a:latin typeface="Arial" panose="020B0604020202020204" pitchFamily="34" charset="0"/>
                <a:cs typeface="Arial" panose="020B0604020202020204" pitchFamily="34" charset="0"/>
              </a:rPr>
              <a:t>là một bộ phần mềm hỗ trợ mà thêm những tính năng cụ thể cho một </a:t>
            </a:r>
            <a:r>
              <a:rPr lang="en-US" sz="1600" dirty="0" err="1" smtClean="0">
                <a:latin typeface="Arial" panose="020B0604020202020204" pitchFamily="34" charset="0"/>
                <a:cs typeface="Arial" panose="020B0604020202020204" pitchFamily="34" charset="0"/>
              </a:rPr>
              <a:t>phần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mềm</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ứng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dụng</a:t>
            </a:r>
            <a:r>
              <a:rPr lang="vi-VN" sz="1600" dirty="0">
                <a:latin typeface="Arial" panose="020B0604020202020204" pitchFamily="34" charset="0"/>
                <a:cs typeface="Arial" panose="020B0604020202020204" pitchFamily="34" charset="0"/>
              </a:rPr>
              <a:t> lớn hơn</a:t>
            </a:r>
            <a:r>
              <a:rPr lang="vi-VN"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875" y="2332653"/>
            <a:ext cx="3357158" cy="339634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610" y="2183364"/>
            <a:ext cx="7047317" cy="3545632"/>
          </a:xfrm>
          <a:prstGeom prst="rect">
            <a:avLst/>
          </a:prstGeom>
        </p:spPr>
      </p:pic>
    </p:spTree>
    <p:extLst>
      <p:ext uri="{BB962C8B-B14F-4D97-AF65-F5344CB8AC3E}">
        <p14:creationId xmlns:p14="http://schemas.microsoft.com/office/powerpoint/2010/main" val="616939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63285" y="654590"/>
            <a:ext cx="8911687" cy="663674"/>
          </a:xfrm>
        </p:spPr>
        <p:txBody>
          <a:bodyPr>
            <a:normAutofit/>
          </a:bodyPr>
          <a:lstStyle/>
          <a:p>
            <a:r>
              <a:rPr lang="en-US" sz="3200" dirty="0" err="1" smtClean="0">
                <a:solidFill>
                  <a:schemeClr val="tx1"/>
                </a:solidFill>
                <a:latin typeface="Arial" panose="020B0604020202020204" pitchFamily="34" charset="0"/>
                <a:cs typeface="Arial" panose="020B0604020202020204" pitchFamily="34" charset="0"/>
              </a:rPr>
              <a:t>Một</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số</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trình</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soạn</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thảo</a:t>
            </a:r>
            <a:r>
              <a:rPr lang="en-US" sz="3200" dirty="0" smtClean="0">
                <a:solidFill>
                  <a:schemeClr val="tx1"/>
                </a:solidFill>
                <a:latin typeface="Arial" panose="020B0604020202020204" pitchFamily="34" charset="0"/>
                <a:cs typeface="Arial" panose="020B0604020202020204" pitchFamily="34" charset="0"/>
              </a:rPr>
              <a:t> code </a:t>
            </a:r>
            <a:r>
              <a:rPr lang="en-US" sz="3200" dirty="0" err="1" smtClean="0">
                <a:solidFill>
                  <a:schemeClr val="tx1"/>
                </a:solidFill>
                <a:latin typeface="Arial" panose="020B0604020202020204" pitchFamily="34" charset="0"/>
                <a:cs typeface="Arial" panose="020B0604020202020204" pitchFamily="34" charset="0"/>
              </a:rPr>
              <a:t>php</a:t>
            </a:r>
            <a:endParaRPr lang="en-US" sz="3200" dirty="0">
              <a:solidFill>
                <a:schemeClr val="tx1"/>
              </a:solidFill>
              <a:latin typeface="Arial" panose="020B0604020202020204" pitchFamily="34" charset="0"/>
              <a:cs typeface="Arial" panose="020B0604020202020204" pitchFamily="34" charset="0"/>
            </a:endParaRPr>
          </a:p>
        </p:txBody>
      </p:sp>
      <p:sp>
        <p:nvSpPr>
          <p:cNvPr id="6" name="TextBox 5"/>
          <p:cNvSpPr txBox="1"/>
          <p:nvPr/>
        </p:nvSpPr>
        <p:spPr>
          <a:xfrm>
            <a:off x="1101012" y="1511558"/>
            <a:ext cx="320703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Sublime Text: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nhẹ</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012" y="2388636"/>
            <a:ext cx="3900196" cy="39561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1208" y="2388635"/>
            <a:ext cx="6774025" cy="3956179"/>
          </a:xfrm>
          <a:prstGeom prst="rect">
            <a:avLst/>
          </a:prstGeom>
        </p:spPr>
      </p:pic>
    </p:spTree>
    <p:extLst>
      <p:ext uri="{BB962C8B-B14F-4D97-AF65-F5344CB8AC3E}">
        <p14:creationId xmlns:p14="http://schemas.microsoft.com/office/powerpoint/2010/main" val="303669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63285" y="654590"/>
            <a:ext cx="8911687" cy="663674"/>
          </a:xfrm>
        </p:spPr>
        <p:txBody>
          <a:bodyPr>
            <a:normAutofit/>
          </a:bodyPr>
          <a:lstStyle/>
          <a:p>
            <a:r>
              <a:rPr lang="en-US" sz="3200" dirty="0" err="1" smtClean="0">
                <a:solidFill>
                  <a:schemeClr val="tx1"/>
                </a:solidFill>
                <a:latin typeface="Arial" panose="020B0604020202020204" pitchFamily="34" charset="0"/>
                <a:cs typeface="Arial" panose="020B0604020202020204" pitchFamily="34" charset="0"/>
              </a:rPr>
              <a:t>Một</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số</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trình</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soạn</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thảo</a:t>
            </a:r>
            <a:r>
              <a:rPr lang="en-US" sz="3200" dirty="0" smtClean="0">
                <a:solidFill>
                  <a:schemeClr val="tx1"/>
                </a:solidFill>
                <a:latin typeface="Arial" panose="020B0604020202020204" pitchFamily="34" charset="0"/>
                <a:cs typeface="Arial" panose="020B0604020202020204" pitchFamily="34" charset="0"/>
              </a:rPr>
              <a:t> code </a:t>
            </a:r>
            <a:r>
              <a:rPr lang="en-US" sz="3200" dirty="0" err="1" smtClean="0">
                <a:solidFill>
                  <a:schemeClr val="tx1"/>
                </a:solidFill>
                <a:latin typeface="Arial" panose="020B0604020202020204" pitchFamily="34" charset="0"/>
                <a:cs typeface="Arial" panose="020B0604020202020204" pitchFamily="34" charset="0"/>
              </a:rPr>
              <a:t>php</a:t>
            </a:r>
            <a:endParaRPr lang="en-US" sz="3200" dirty="0">
              <a:solidFill>
                <a:schemeClr val="tx1"/>
              </a:solidFill>
              <a:latin typeface="Arial" panose="020B0604020202020204" pitchFamily="34" charset="0"/>
              <a:cs typeface="Arial" panose="020B0604020202020204" pitchFamily="34" charset="0"/>
            </a:endParaRPr>
          </a:p>
        </p:txBody>
      </p:sp>
      <p:sp>
        <p:nvSpPr>
          <p:cNvPr id="5" name="TextBox 4"/>
          <p:cNvSpPr txBox="1"/>
          <p:nvPr/>
        </p:nvSpPr>
        <p:spPr>
          <a:xfrm>
            <a:off x="1119674" y="1455575"/>
            <a:ext cx="2852063"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Notepad++: </a:t>
            </a:r>
            <a:r>
              <a:rPr lang="en-US" dirty="0" err="1" smtClean="0">
                <a:latin typeface="Arial" panose="020B0604020202020204" pitchFamily="34" charset="0"/>
                <a:cs typeface="Arial" panose="020B0604020202020204" pitchFamily="34" charset="0"/>
              </a:rPr>
              <a:t>nhẹ,tiện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481" y="1959427"/>
            <a:ext cx="6587413" cy="440404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109" y="2433734"/>
            <a:ext cx="4273421" cy="3455437"/>
          </a:xfrm>
          <a:prstGeom prst="rect">
            <a:avLst/>
          </a:prstGeom>
        </p:spPr>
      </p:pic>
    </p:spTree>
    <p:extLst>
      <p:ext uri="{BB962C8B-B14F-4D97-AF65-F5344CB8AC3E}">
        <p14:creationId xmlns:p14="http://schemas.microsoft.com/office/powerpoint/2010/main" val="28773846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179</TotalTime>
  <Words>408</Words>
  <Application>Microsoft Office PowerPoint</Application>
  <PresentationFormat>Widescreen</PresentationFormat>
  <Paragraphs>55</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Wisp</vt:lpstr>
      <vt:lpstr>PowerPoint Presentation</vt:lpstr>
      <vt:lpstr>Các chức năng php</vt:lpstr>
      <vt:lpstr>Các công cụ cần thiết</vt:lpstr>
      <vt:lpstr>Các công cụ cần thiết</vt:lpstr>
      <vt:lpstr>Một số trình soạn thảo code php</vt:lpstr>
      <vt:lpstr>Một số trình soạn thảo code php</vt:lpstr>
      <vt:lpstr>Một số trình soạn thảo code php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17</cp:revision>
  <dcterms:created xsi:type="dcterms:W3CDTF">2020-06-03T01:35:58Z</dcterms:created>
  <dcterms:modified xsi:type="dcterms:W3CDTF">2020-06-03T04:35:01Z</dcterms:modified>
</cp:coreProperties>
</file>