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60" r:id="rId4"/>
    <p:sldId id="258" r:id="rId5"/>
    <p:sldId id="259" r:id="rId6"/>
    <p:sldId id="35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337" r:id="rId18"/>
    <p:sldId id="338" r:id="rId19"/>
    <p:sldId id="350" r:id="rId20"/>
    <p:sldId id="351" r:id="rId21"/>
    <p:sldId id="352" r:id="rId22"/>
    <p:sldId id="353" r:id="rId23"/>
    <p:sldId id="354" r:id="rId24"/>
    <p:sldId id="343" r:id="rId25"/>
    <p:sldId id="344" r:id="rId26"/>
    <p:sldId id="345" r:id="rId27"/>
    <p:sldId id="346" r:id="rId28"/>
    <p:sldId id="274" r:id="rId29"/>
    <p:sldId id="275" r:id="rId30"/>
    <p:sldId id="276" r:id="rId31"/>
    <p:sldId id="339" r:id="rId32"/>
    <p:sldId id="277" r:id="rId33"/>
    <p:sldId id="278" r:id="rId34"/>
    <p:sldId id="279" r:id="rId35"/>
    <p:sldId id="356" r:id="rId36"/>
    <p:sldId id="357" r:id="rId37"/>
    <p:sldId id="358" r:id="rId38"/>
    <p:sldId id="280" r:id="rId39"/>
    <p:sldId id="281" r:id="rId40"/>
    <p:sldId id="296" r:id="rId41"/>
    <p:sldId id="297" r:id="rId42"/>
    <p:sldId id="298" r:id="rId43"/>
    <p:sldId id="341" r:id="rId44"/>
    <p:sldId id="359" r:id="rId45"/>
    <p:sldId id="361" r:id="rId46"/>
    <p:sldId id="362" r:id="rId47"/>
    <p:sldId id="360" r:id="rId48"/>
    <p:sldId id="365" r:id="rId49"/>
    <p:sldId id="366" r:id="rId50"/>
    <p:sldId id="367" r:id="rId51"/>
    <p:sldId id="302" r:id="rId52"/>
    <p:sldId id="303" r:id="rId53"/>
    <p:sldId id="285" r:id="rId54"/>
    <p:sldId id="286" r:id="rId55"/>
    <p:sldId id="287" r:id="rId56"/>
    <p:sldId id="342" r:id="rId57"/>
    <p:sldId id="291" r:id="rId58"/>
    <p:sldId id="292" r:id="rId59"/>
    <p:sldId id="307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3986" autoAdjust="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D2B6B-BE75-7740-BA40-C357F49F7479}" type="datetimeFigureOut">
              <a:rPr lang="en-US" smtClean="0"/>
              <a:t>08/04/21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3435C-67C3-944A-9075-66051907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0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56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56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56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56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6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44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24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7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3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4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1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0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0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35C-67C3-944A-9075-6605190735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9C97-C3EF-45E5-B3CA-53E1B4E525E1}" type="datetimeFigureOut">
              <a:rPr lang="en-US" smtClean="0"/>
              <a:t>08/04/21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366B-3D8E-4442-8EE1-0F13A4A9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9C97-C3EF-45E5-B3CA-53E1B4E525E1}" type="datetimeFigureOut">
              <a:rPr lang="en-US" smtClean="0"/>
              <a:t>08/04/21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366B-3D8E-4442-8EE1-0F13A4A9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3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9C97-C3EF-45E5-B3CA-53E1B4E525E1}" type="datetimeFigureOut">
              <a:rPr lang="en-US" smtClean="0"/>
              <a:t>08/04/21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366B-3D8E-4442-8EE1-0F13A4A9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9C97-C3EF-45E5-B3CA-53E1B4E525E1}" type="datetimeFigureOut">
              <a:rPr lang="en-US" smtClean="0"/>
              <a:t>08/04/21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366B-3D8E-4442-8EE1-0F13A4A9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9C97-C3EF-45E5-B3CA-53E1B4E525E1}" type="datetimeFigureOut">
              <a:rPr lang="en-US" smtClean="0"/>
              <a:t>08/04/21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366B-3D8E-4442-8EE1-0F13A4A9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8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9C97-C3EF-45E5-B3CA-53E1B4E525E1}" type="datetimeFigureOut">
              <a:rPr lang="en-US" smtClean="0"/>
              <a:t>08/04/21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366B-3D8E-4442-8EE1-0F13A4A9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3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9C97-C3EF-45E5-B3CA-53E1B4E525E1}" type="datetimeFigureOut">
              <a:rPr lang="en-US" smtClean="0"/>
              <a:t>08/04/21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366B-3D8E-4442-8EE1-0F13A4A9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7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9C97-C3EF-45E5-B3CA-53E1B4E525E1}" type="datetimeFigureOut">
              <a:rPr lang="en-US" smtClean="0"/>
              <a:t>08/04/21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366B-3D8E-4442-8EE1-0F13A4A9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9C97-C3EF-45E5-B3CA-53E1B4E525E1}" type="datetimeFigureOut">
              <a:rPr lang="en-US" smtClean="0"/>
              <a:t>08/04/21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366B-3D8E-4442-8EE1-0F13A4A9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9C97-C3EF-45E5-B3CA-53E1B4E525E1}" type="datetimeFigureOut">
              <a:rPr lang="en-US" smtClean="0"/>
              <a:t>08/04/21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366B-3D8E-4442-8EE1-0F13A4A9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9C97-C3EF-45E5-B3CA-53E1B4E525E1}" type="datetimeFigureOut">
              <a:rPr lang="en-US" smtClean="0"/>
              <a:t>08/04/21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366B-3D8E-4442-8EE1-0F13A4A9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9C97-C3EF-45E5-B3CA-53E1B4E525E1}" type="datetimeFigureOut">
              <a:rPr lang="en-US" smtClean="0"/>
              <a:t>08/04/21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366B-3D8E-4442-8EE1-0F13A4A9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895968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LOGIN </a:t>
            </a:r>
          </a:p>
        </p:txBody>
      </p:sp>
    </p:spTree>
    <p:extLst>
      <p:ext uri="{BB962C8B-B14F-4D97-AF65-F5344CB8AC3E}">
        <p14:creationId xmlns:p14="http://schemas.microsoft.com/office/powerpoint/2010/main" val="356807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17" y="5157533"/>
            <a:ext cx="7009266" cy="657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6019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Thao tác thành công sẽ hiển thị thông báo</a:t>
            </a:r>
          </a:p>
        </p:txBody>
      </p:sp>
      <p:pic>
        <p:nvPicPr>
          <p:cNvPr id="4098" name="Picture 2" descr="C:\Users\HP\Downloads\img\Add - U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304800"/>
            <a:ext cx="8166100" cy="45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4976955" y="1559835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3962400" y="128698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2770908" y="205740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7771249" y="387663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4152447" y="4548713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10400" y="4548714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983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EDIT 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293193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EDITUSER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chỉnh sửa hồ sơ của 1 user trong danh sách user</a:t>
            </a:r>
            <a:endParaRPr lang="en-US" sz="1400">
              <a:latin typeface="Arial(body)"/>
              <a:ea typeface="Meiryo UI" panose="020B0604030504040204"/>
            </a:endParaRP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Edit(4) ở phần User Management</a:t>
            </a:r>
            <a:endParaRPr lang="en-US" sz="12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11446"/>
              </p:ext>
            </p:extLst>
          </p:nvPr>
        </p:nvGraphicFramePr>
        <p:xfrm>
          <a:off x="533400" y="1423445"/>
          <a:ext cx="8352328" cy="419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22854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Edit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Avatar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Bấm vào</a:t>
                      </a:r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để chọn ảnh mới c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hỉnh</a:t>
                      </a:r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sửa avatar của user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Label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</a:t>
                      </a:r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Label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Tên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của lable 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 </a:t>
                      </a:r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Nội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dung Input ID (Chú ý: trường này không thay đổi được)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6194988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First Name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3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Thay đổi</a:t>
                      </a:r>
                      <a:r>
                        <a:rPr lang="vi-VN" sz="13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 name</a:t>
                      </a:r>
                      <a:endParaRPr lang="en-US" sz="13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6137038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Show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Password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Xem nội dung của trường Password</a:t>
                      </a:r>
                      <a:endParaRPr lang="en-US" sz="1200" baseline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8129005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Option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Sex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Select/ Option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Lựa chọn Option cho phù hợp</a:t>
                      </a:r>
                      <a:endParaRPr lang="en-US" sz="1200" baseline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7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QR Code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Img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QR code của User (Mã ID của mỗi user là nội dung của QR Code User đó – Không thay đổi được)</a:t>
                      </a:r>
                      <a:endParaRPr lang="en-US" sz="1200" baseline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8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Change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Lưu những thay đổi</a:t>
                      </a:r>
                      <a:endParaRPr lang="en-US" sz="1200" baseline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9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Cancel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Quay lại trang User Management</a:t>
                      </a:r>
                      <a:endParaRPr lang="en-US" sz="1200" baseline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381000" y="6248400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597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17" y="5157533"/>
            <a:ext cx="7009266" cy="65773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33400" y="6019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Thao tác thành công sẽ hiển thị thông báo</a:t>
            </a:r>
          </a:p>
        </p:txBody>
      </p:sp>
      <p:pic>
        <p:nvPicPr>
          <p:cNvPr id="3075" name="Picture 3" descr="C:\Users\HP\Downloads\img\Update - User Pro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7" y="204533"/>
            <a:ext cx="886036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5099506" y="1721855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3870667" y="1235071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3124200" y="184824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4142508" y="242093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7897437" y="310673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8295259" y="4352159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2667000" y="3378217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54258" y="477604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10400" y="477604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02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DETELE USER</a:t>
            </a:r>
          </a:p>
        </p:txBody>
      </p:sp>
    </p:spTree>
    <p:extLst>
      <p:ext uri="{BB962C8B-B14F-4D97-AF65-F5344CB8AC3E}">
        <p14:creationId xmlns:p14="http://schemas.microsoft.com/office/powerpoint/2010/main" val="416762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DELETE USER PROFILE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xóa 1 user  trong danh sách </a:t>
            </a:r>
            <a:r>
              <a:rPr lang="en-US" sz="1400" smtClean="0">
                <a:latin typeface="Arial(body)"/>
                <a:ea typeface="Meiryo UI" panose="020B0604030504040204"/>
                <a:cs typeface="Arial" pitchFamily="34" charset="0"/>
              </a:rPr>
              <a:t>user</a:t>
            </a:r>
            <a:r>
              <a:rPr lang="vi-VN" sz="1400" smtClean="0">
                <a:latin typeface="Arial(body)"/>
                <a:ea typeface="Meiryo UI" panose="020B0604030504040204"/>
                <a:cs typeface="Arial" pitchFamily="34" charset="0"/>
              </a:rPr>
              <a:t> (Popup lên)</a:t>
            </a:r>
            <a:endParaRPr lang="en-US" sz="1400">
              <a:latin typeface="Arial(body)"/>
              <a:ea typeface="Meiryo UI" panose="020B0604030504040204"/>
            </a:endParaRP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Detete(5) ở phần User Management</a:t>
            </a:r>
            <a:endParaRPr lang="en-US" sz="12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255288" y="6477000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43643"/>
              </p:ext>
            </p:extLst>
          </p:nvPr>
        </p:nvGraphicFramePr>
        <p:xfrm>
          <a:off x="533400" y="1600200"/>
          <a:ext cx="8352328" cy="362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22854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Message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thông báo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1200" kern="1200" smtClean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Tin</a:t>
                      </a:r>
                      <a:r>
                        <a:rPr lang="vi-VN" sz="1200" kern="1200" baseline="0" smtClean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nhắn thông báo thao tác xóa user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 Nhập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Full name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tên user vào 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Confirm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xác nhận hành động xóa user (Ban đầu ẩn đi, chỉ khi, admin nhập Full name vào ô Input mới hiện lên)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Cancel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xác nhận quay lại (Ban đầu ẩn đi, chỉ khi, admin nhập Full name vào ô Input mới hiện lên)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Message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Thông báo nhập Fullname sai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Tin nhắn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thông báo nhập lại Fullname (Ẩn đi cho tới khi nhập sai sẽ hiện lên)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58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Copy\Delete User 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31" y="685800"/>
            <a:ext cx="5087938" cy="40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663194" y="2763689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920775" y="156678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7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Copy\DeleteUs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5943600" cy="468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209800" y="403860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184708" y="415535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430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Copy\DeleteUser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130"/>
            <a:ext cx="6459538" cy="509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857461" y="4383157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17" y="5157533"/>
            <a:ext cx="7009266" cy="657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19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Thao tác thành công sẽ hiển thị thông báo</a:t>
            </a:r>
          </a:p>
        </p:txBody>
      </p:sp>
    </p:spTree>
    <p:extLst>
      <p:ext uri="{BB962C8B-B14F-4D97-AF65-F5344CB8AC3E}">
        <p14:creationId xmlns:p14="http://schemas.microsoft.com/office/powerpoint/2010/main" val="162430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000" smtClean="0"/>
              <a:t>BLOCK</a:t>
            </a:r>
            <a:r>
              <a:rPr lang="en-US" sz="5000" smtClean="0"/>
              <a:t> </a:t>
            </a:r>
            <a:r>
              <a:rPr lang="vi-VN" sz="5000" smtClean="0"/>
              <a:t>USER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359695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2127" y="7703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78689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 dirty="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vi-VN" sz="1400" dirty="0">
                <a:latin typeface="Arial(body)"/>
                <a:ea typeface="Meiryo UI" panose="020B0604030504040204"/>
              </a:rPr>
              <a:t>Màn </a:t>
            </a:r>
            <a:r>
              <a:rPr lang="vi-VN" sz="1400">
                <a:latin typeface="Arial(body)"/>
                <a:ea typeface="Meiryo UI" panose="020B0604030504040204"/>
              </a:rPr>
              <a:t>hình </a:t>
            </a:r>
            <a:r>
              <a:rPr lang="en-US" sz="1400">
                <a:latin typeface="Arial(body)"/>
                <a:ea typeface="Meiryo UI" panose="020B0604030504040204"/>
              </a:rPr>
              <a:t>Login của </a:t>
            </a:r>
            <a:r>
              <a:rPr lang="vi-VN" sz="1400">
                <a:latin typeface="Arial(body)"/>
                <a:ea typeface="Meiryo UI" panose="020B0604030504040204"/>
              </a:rPr>
              <a:t>Admin</a:t>
            </a:r>
            <a:r>
              <a:rPr lang="en-US" sz="1400">
                <a:latin typeface="Arial(body)"/>
                <a:ea typeface="Meiryo UI" panose="020B0604030504040204"/>
              </a:rPr>
              <a:t>.  Admin nhập đúng email và password được cung cấp và nhấp button Login.</a:t>
            </a:r>
          </a:p>
          <a:p>
            <a:r>
              <a:rPr lang="en-US" sz="15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</a:t>
            </a:r>
            <a:endParaRPr lang="en-US" sz="14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75837"/>
              </p:ext>
            </p:extLst>
          </p:nvPr>
        </p:nvGraphicFramePr>
        <p:xfrm>
          <a:off x="522514" y="1905000"/>
          <a:ext cx="8352328" cy="248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22854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Email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địa chỉ email được cung cấp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Password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password tương ứng với email đã cung cấp trên.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Login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Nhấp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để đăng nhập vào web quản lí của admin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6194988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Remember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password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Checkbox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300" b="0" i="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để lần sau tự động nhập email và password</a:t>
                      </a:r>
                      <a:endParaRPr lang="en-US" sz="13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6137038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Forgot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password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8129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562712" y="4417367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1771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mtClean="0">
                <a:solidFill>
                  <a:srgbClr val="FF0000"/>
                </a:solidFill>
              </a:rPr>
              <a:t>BLOCK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USER PROFILE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</a:t>
            </a:r>
            <a:r>
              <a:rPr lang="vi-VN" sz="1400" smtClean="0">
                <a:latin typeface="Arial(body)"/>
                <a:ea typeface="Meiryo UI" panose="020B0604030504040204"/>
                <a:cs typeface="Arial" pitchFamily="34" charset="0"/>
              </a:rPr>
              <a:t>block </a:t>
            </a:r>
            <a:r>
              <a:rPr lang="en-US" sz="1400" smtClean="0">
                <a:latin typeface="Arial(body)"/>
                <a:ea typeface="Meiryo UI" panose="020B0604030504040204"/>
                <a:cs typeface="Arial" pitchFamily="34" charset="0"/>
              </a:rPr>
              <a:t>1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user  trong danh sách </a:t>
            </a:r>
            <a:r>
              <a:rPr lang="en-US" sz="1400" smtClean="0">
                <a:latin typeface="Arial(body)"/>
                <a:ea typeface="Meiryo UI" panose="020B0604030504040204"/>
                <a:cs typeface="Arial" pitchFamily="34" charset="0"/>
              </a:rPr>
              <a:t>user</a:t>
            </a:r>
            <a:r>
              <a:rPr lang="vi-VN" sz="1400" smtClean="0">
                <a:latin typeface="Arial(body)"/>
                <a:ea typeface="Meiryo UI" panose="020B0604030504040204"/>
                <a:cs typeface="Arial" pitchFamily="34" charset="0"/>
              </a:rPr>
              <a:t> (Popup lên)</a:t>
            </a:r>
            <a:endParaRPr lang="en-US" sz="1400">
              <a:latin typeface="Arial(body)"/>
              <a:ea typeface="Meiryo UI" panose="020B0604030504040204"/>
            </a:endParaRP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</a:t>
            </a:r>
            <a:r>
              <a:rPr lang="vi-VN" sz="1400" smtClean="0">
                <a:latin typeface="Arial(body)"/>
                <a:ea typeface="Meiryo UI" panose="020B0604030504040204"/>
                <a:cs typeface="Arial" pitchFamily="34" charset="0"/>
              </a:rPr>
              <a:t>Blokc(6</a:t>
            </a:r>
            <a:r>
              <a:rPr lang="en-US" sz="1400" smtClean="0">
                <a:latin typeface="Arial(body)"/>
                <a:ea typeface="Meiryo UI" panose="020B0604030504040204"/>
                <a:cs typeface="Arial" pitchFamily="34" charset="0"/>
              </a:rPr>
              <a:t>)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ở phần User Management</a:t>
            </a:r>
            <a:endParaRPr lang="en-US" sz="12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255288" y="6477000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14276"/>
              </p:ext>
            </p:extLst>
          </p:nvPr>
        </p:nvGraphicFramePr>
        <p:xfrm>
          <a:off x="533400" y="1600200"/>
          <a:ext cx="8352328" cy="362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22854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Message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thông báo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1200" kern="1200" smtClean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Tin</a:t>
                      </a:r>
                      <a:r>
                        <a:rPr lang="vi-VN" sz="1200" kern="1200" baseline="0" smtClean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nhắn thông báo thao tác block user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 Nhập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Full name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tên user vào 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Confirm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xác nhận hành động block user (Ban đầu ẩn đi, chỉ khi, admin nhập Full name vào ô Input mới hiện lên)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Cancel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xác nhận quay lại (Ban đầu ẩn đi, chỉ khi, admin nhập Full name vào ô Input mới hiện lên)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Message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Thông báo nhập Fullname sai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Tin nhắn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thông báo nhập lại Fullname (Ẩn đi cho tới khi nhập sai sẽ hiện lên)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98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 descr="C:\Users\HP\Downloads\Block User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6014032" cy="47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5801740" y="303517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5059321" y="1838267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531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HP\Downloads\Block User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5943600" cy="46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2667000" y="403860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6184708" y="415535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030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17" y="5157533"/>
            <a:ext cx="7009266" cy="657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19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Thao tác thành công sẽ hiển thị thông báo</a:t>
            </a:r>
          </a:p>
        </p:txBody>
      </p:sp>
      <p:pic>
        <p:nvPicPr>
          <p:cNvPr id="23554" name="Picture 2" descr="C:\Users\HP\Downloads\Block U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6" y="381000"/>
            <a:ext cx="495059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257800" y="365760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530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489031"/>
            <a:ext cx="541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/>
              <a:t>See QR CODE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3091427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VIEW </a:t>
            </a:r>
            <a:r>
              <a:rPr lang="en-US" sz="2000" smtClean="0">
                <a:solidFill>
                  <a:srgbClr val="FF0000"/>
                </a:solidFill>
              </a:rPr>
              <a:t>QR CODE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</a:t>
            </a:r>
            <a:r>
              <a:rPr lang="en-US" sz="1400" smtClean="0">
                <a:latin typeface="Arial(body)"/>
                <a:ea typeface="Meiryo UI" panose="020B0604030504040204"/>
                <a:cs typeface="Arial" pitchFamily="34" charset="0"/>
              </a:rPr>
              <a:t>QR code của mỗi User,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xem </a:t>
            </a:r>
            <a:r>
              <a:rPr lang="en-US" sz="1400" smtClean="0">
                <a:latin typeface="Arial(body)"/>
                <a:ea typeface="Meiryo UI" panose="020B0604030504040204"/>
                <a:cs typeface="Arial" pitchFamily="34" charset="0"/>
              </a:rPr>
              <a:t>QR  code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đó </a:t>
            </a:r>
          </a:p>
          <a:p>
            <a:r>
              <a:rPr lang="en-US" sz="15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</a:t>
            </a:r>
            <a:r>
              <a:rPr lang="en-US" sz="1400" smtClean="0">
                <a:latin typeface="Arial(body)"/>
                <a:ea typeface="Meiryo UI" panose="020B0604030504040204"/>
                <a:cs typeface="Arial" pitchFamily="34" charset="0"/>
              </a:rPr>
              <a:t>QR code(5)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trong phần </a:t>
            </a:r>
            <a:r>
              <a:rPr lang="en-US" sz="1400" smtClean="0">
                <a:latin typeface="Arial(body)"/>
                <a:ea typeface="Meiryo UI" panose="020B0604030504040204"/>
                <a:cs typeface="Arial" pitchFamily="34" charset="0"/>
              </a:rPr>
              <a:t>Admin manage, (Pop up lên)</a:t>
            </a:r>
            <a:endParaRPr lang="en-US" sz="1200">
              <a:latin typeface="Arial(body)"/>
              <a:ea typeface="Meiryo UI" panose="020B0604030504040204"/>
            </a:endParaRPr>
          </a:p>
        </p:txBody>
      </p:sp>
      <p:pic>
        <p:nvPicPr>
          <p:cNvPr id="17410" name="Picture 2" descr="C:\Users\HP\Downloads\See QR 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4721225" cy="51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596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489031"/>
            <a:ext cx="541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/>
              <a:t>See Transaction history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59645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VIEW </a:t>
            </a:r>
            <a:r>
              <a:rPr lang="en-US" sz="2000" smtClean="0">
                <a:solidFill>
                  <a:srgbClr val="FF0000"/>
                </a:solidFill>
              </a:rPr>
              <a:t>TRANSACTION HISTORY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</a:t>
            </a:r>
            <a:r>
              <a:rPr lang="en-US" sz="1400" smtClean="0">
                <a:latin typeface="Arial(body)"/>
                <a:ea typeface="Meiryo UI" panose="020B0604030504040204"/>
                <a:cs typeface="Arial" pitchFamily="34" charset="0"/>
              </a:rPr>
              <a:t>lịch sử giao dịch của mỗi User,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xem </a:t>
            </a:r>
            <a:r>
              <a:rPr lang="en-US" sz="1400" smtClean="0">
                <a:latin typeface="Arial(body)"/>
                <a:ea typeface="Meiryo UI" panose="020B0604030504040204"/>
                <a:cs typeface="Arial" pitchFamily="34" charset="0"/>
              </a:rPr>
              <a:t>lịch sử đó.</a:t>
            </a:r>
            <a:endParaRPr lang="en-US" sz="1400">
              <a:latin typeface="Arial(body)"/>
              <a:ea typeface="Meiryo UI" panose="020B0604030504040204"/>
              <a:cs typeface="Arial" pitchFamily="34" charset="0"/>
            </a:endParaRPr>
          </a:p>
          <a:p>
            <a:r>
              <a:rPr lang="en-US" sz="15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</a:t>
            </a:r>
            <a:r>
              <a:rPr lang="en-US" sz="1400" smtClean="0">
                <a:latin typeface="Arial(body)"/>
                <a:ea typeface="Meiryo UI" panose="020B0604030504040204"/>
                <a:cs typeface="Arial" pitchFamily="34" charset="0"/>
              </a:rPr>
              <a:t>Transaction history (7)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trong phần </a:t>
            </a:r>
            <a:r>
              <a:rPr lang="en-US" sz="1400" smtClean="0">
                <a:latin typeface="Arial(body)"/>
                <a:ea typeface="Meiryo UI" panose="020B0604030504040204"/>
                <a:cs typeface="Arial" pitchFamily="34" charset="0"/>
              </a:rPr>
              <a:t>Admin manage, mặc định sẽ chuyển đến page Top-up, có thể chuyển đến các giao dịch khác qua slide menu</a:t>
            </a:r>
            <a:endParaRPr lang="en-US" sz="1200">
              <a:latin typeface="Arial(body)"/>
              <a:ea typeface="Meiryo UI" panose="020B0604030504040204"/>
            </a:endParaRPr>
          </a:p>
        </p:txBody>
      </p:sp>
      <p:pic>
        <p:nvPicPr>
          <p:cNvPr id="7" name="Picture 2" descr="C:\Users\HP\Downloads\img\TOP 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458200" cy="47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88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TOP UP</a:t>
            </a:r>
          </a:p>
        </p:txBody>
      </p:sp>
    </p:spTree>
    <p:extLst>
      <p:ext uri="{BB962C8B-B14F-4D97-AF65-F5344CB8AC3E}">
        <p14:creationId xmlns:p14="http://schemas.microsoft.com/office/powerpoint/2010/main" val="81205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TOP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nạp tiền, hiển thị lịch sử nạp tiền, tạo Top up mới</a:t>
            </a:r>
            <a:endParaRPr lang="en-US" sz="1400">
              <a:latin typeface="Arial(body)"/>
              <a:ea typeface="Meiryo UI" panose="020B0604030504040204"/>
            </a:endParaRP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Top up trong phần menu</a:t>
            </a:r>
            <a:endParaRPr lang="en-US" sz="12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381000" y="6172200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02457"/>
              </p:ext>
            </p:extLst>
          </p:nvPr>
        </p:nvGraphicFramePr>
        <p:xfrm>
          <a:off x="357736" y="1981200"/>
          <a:ext cx="8352328" cy="386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13202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Add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Nạp</a:t>
                      </a:r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tiền cho User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Items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/page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số hiển thị trong 1 trang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Download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Download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báo cáo hiện tại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Today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Mặc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định hiển thị danh sách hôm nay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Sort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Sort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lại ID(tăng,giảm dần), Tên(Alphabet)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Search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Lọc danh sách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theo search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7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Nội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dung column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Nội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dung của Column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8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See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Detail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Xem chi tiết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của giao dịch đó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9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Filter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Bấm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vào Today(4) để chọn thay đổi chức năng hiển thị, chuyển từ mặc định sang From day To day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0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4" y="1066800"/>
            <a:ext cx="8398932" cy="4724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39954" y="3708502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6275796" y="3005119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205063" y="266700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4572000" y="342900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4065439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0684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031"/>
            <a:ext cx="8735167" cy="493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11"/>
          <p:cNvSpPr/>
          <p:nvPr/>
        </p:nvSpPr>
        <p:spPr>
          <a:xfrm>
            <a:off x="8658493" y="168479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410989" y="1691413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7529347" y="1197223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3962400" y="1691413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2161308" y="209268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90801" y="280470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6553200" y="2424392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8658493" y="247527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97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\Desktop\Copy\Frame 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84200"/>
            <a:ext cx="49403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4995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6172200" y="2634645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1879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CREATE TOP UP</a:t>
            </a:r>
          </a:p>
        </p:txBody>
      </p:sp>
    </p:spTree>
    <p:extLst>
      <p:ext uri="{BB962C8B-B14F-4D97-AF65-F5344CB8AC3E}">
        <p14:creationId xmlns:p14="http://schemas.microsoft.com/office/powerpoint/2010/main" val="1312120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CREATE TOP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nạp tiền, top up cho user </a:t>
            </a: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Add (1) trong phần Top up</a:t>
            </a:r>
            <a:endParaRPr lang="en-US" sz="1200">
              <a:latin typeface="Arial(body)"/>
              <a:ea typeface="Meiryo UI" panose="020B0604030504040204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59058"/>
              </p:ext>
            </p:extLst>
          </p:nvPr>
        </p:nvGraphicFramePr>
        <p:xfrm>
          <a:off x="521677" y="1905000"/>
          <a:ext cx="8352328" cy="302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13202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Select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Select/Option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smtClean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Chọn</a:t>
                      </a:r>
                      <a:r>
                        <a:rPr lang="en-US" sz="1200" kern="1200" baseline="0" smtClean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user cần top up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Amount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số lượng Point cần Top up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Message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Message khi Top up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Search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Search user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cần Top up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Select all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Checkbox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Chọn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tất cả/ Bỏ chọn tất cả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Cancel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Quay lại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7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Confirm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Xác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nhận Top up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424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" y="641804"/>
            <a:ext cx="9080684" cy="507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5228547" y="4295771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12603" y="1863522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5090001" y="175778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277742" y="179589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423797" y="2642527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25619" y="298674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81800" y="4385365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7656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P\Downloads\img\Confirm - Creat top up for us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57140"/>
            <a:ext cx="6858000" cy="55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2286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Yêu cầu xác nhận lai hành động, nhập lại số lượng cần Top up trong ô 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7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P\Downloads\img\Confirm - Creat top up for us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58" y="838200"/>
            <a:ext cx="7086600" cy="575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1524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Sau khi nhập vào ô Input, 2 Button hiện lên, để xác nhận lại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3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P\Downloads\img\Confirm - Creat top up for us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934200" cy="5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228600"/>
            <a:ext cx="586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Trường hợp nhập sai, sẽ có thông báo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8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VIEW DETAIL TOP UP</a:t>
            </a:r>
          </a:p>
        </p:txBody>
      </p:sp>
    </p:spTree>
    <p:extLst>
      <p:ext uri="{BB962C8B-B14F-4D97-AF65-F5344CB8AC3E}">
        <p14:creationId xmlns:p14="http://schemas.microsoft.com/office/powerpoint/2010/main" val="304595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VIEW DETAIL TOP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nạp tiền, xem chi tiết của giao dịch nạp tiền đó </a:t>
            </a:r>
          </a:p>
          <a:p>
            <a:r>
              <a:rPr lang="en-US" sz="15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See detail(1) trong phần Top up</a:t>
            </a:r>
            <a:endParaRPr lang="en-US" sz="1200">
              <a:latin typeface="Arial(body)"/>
              <a:ea typeface="Meiryo UI" panose="020B0604030504040204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3" y="1371600"/>
            <a:ext cx="8498114" cy="476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86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861483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/>
              <a:t>TRAN</a:t>
            </a:r>
            <a:r>
              <a:rPr lang="vi-VN" sz="5000" smtClean="0"/>
              <a:t>s</a:t>
            </a:r>
            <a:r>
              <a:rPr lang="en-US" sz="5000" smtClean="0"/>
              <a:t>FER </a:t>
            </a:r>
            <a:r>
              <a:rPr lang="en-US" sz="500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291681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FF0000"/>
                </a:solidFill>
                <a:latin typeface="+mj-lt"/>
              </a:rPr>
              <a:t>TRAN</a:t>
            </a:r>
            <a:r>
              <a:rPr lang="vi-VN" sz="2000">
                <a:solidFill>
                  <a:srgbClr val="FF0000"/>
                </a:solidFill>
                <a:latin typeface="+mj-lt"/>
              </a:rPr>
              <a:t>S</a:t>
            </a:r>
            <a:r>
              <a:rPr lang="en-US" sz="2000" smtClean="0">
                <a:solidFill>
                  <a:srgbClr val="FF0000"/>
                </a:solidFill>
                <a:latin typeface="+mj-lt"/>
              </a:rPr>
              <a:t>FER </a:t>
            </a:r>
            <a:r>
              <a:rPr lang="en-US" sz="2000">
                <a:solidFill>
                  <a:srgbClr val="FF0000"/>
                </a:solidFill>
                <a:latin typeface="+mj-lt"/>
              </a:rPr>
              <a:t>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chuyển tiền, hiển thị lịch sử chuyển tiền</a:t>
            </a:r>
            <a:endParaRPr lang="en-US" sz="1400">
              <a:latin typeface="Arial(body)"/>
              <a:ea typeface="Meiryo UI" panose="020B0604030504040204"/>
            </a:endParaRP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Tranfer Point trong phần menu</a:t>
            </a:r>
            <a:endParaRPr lang="en-US" sz="12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573263" y="4648200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09039"/>
              </p:ext>
            </p:extLst>
          </p:nvPr>
        </p:nvGraphicFramePr>
        <p:xfrm>
          <a:off x="357736" y="1396517"/>
          <a:ext cx="8352328" cy="386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13202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Add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Nạp</a:t>
                      </a:r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tiền cho User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Items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/page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số hiển thị trong 1 trang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Download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Download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báo cáo hiện tại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Today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Mặc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định hiển thị danh sách hôm nay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Sort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Sort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lại ID(tăng,giảm dần), Tên(Alphabet)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Search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Lọc danh sách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theo search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7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Nội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dung column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Nội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dung của Column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8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See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Detail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Xem chi tiết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của giao dịch đó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9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Filter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Bấm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vào Today(4) để chọn thay đổi chức năng hiển thị, chuyển từ mặc định sang From day To day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21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199"/>
            <a:ext cx="8686800" cy="48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8658493" y="168479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7410989" y="1691413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7529347" y="1197223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962400" y="1691413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161308" y="209268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7390801" y="280470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53200" y="2424392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8658493" y="247527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2929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772525" cy="494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4116781" y="1962894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8924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/>
              <a:t>CREATE </a:t>
            </a:r>
          </a:p>
          <a:p>
            <a:pPr algn="ctr"/>
            <a:r>
              <a:rPr lang="en-US" sz="5000" smtClean="0"/>
              <a:t>TRANSFER </a:t>
            </a:r>
            <a:r>
              <a:rPr lang="en-US" sz="500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3755384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CREATE </a:t>
            </a:r>
            <a:r>
              <a:rPr lang="en-US" sz="2000" smtClean="0">
                <a:solidFill>
                  <a:srgbClr val="FF0000"/>
                </a:solidFill>
              </a:rPr>
              <a:t>TRANSFER POINT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</a:t>
            </a:r>
            <a:r>
              <a:rPr lang="en-US" sz="1400" smtClean="0">
                <a:latin typeface="Arial(body)"/>
                <a:ea typeface="Meiryo UI" panose="020B0604030504040204"/>
                <a:cs typeface="Arial" pitchFamily="34" charset="0"/>
              </a:rPr>
              <a:t>chuyển tiềncho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user </a:t>
            </a: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Add (1) trong phần </a:t>
            </a:r>
            <a:r>
              <a:rPr lang="en-US" sz="1400" smtClean="0">
                <a:latin typeface="Arial(body)"/>
                <a:ea typeface="Meiryo UI" panose="020B0604030504040204"/>
                <a:cs typeface="Arial" pitchFamily="34" charset="0"/>
              </a:rPr>
              <a:t>Transfer pont</a:t>
            </a:r>
            <a:endParaRPr lang="en-US" sz="1200">
              <a:latin typeface="Arial(body)"/>
              <a:ea typeface="Meiryo UI" panose="020B0604030504040204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94756"/>
              </p:ext>
            </p:extLst>
          </p:nvPr>
        </p:nvGraphicFramePr>
        <p:xfrm>
          <a:off x="521677" y="1905000"/>
          <a:ext cx="8352328" cy="360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13202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Select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Seeder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Select/Option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smtClean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Chọn</a:t>
                      </a:r>
                      <a:r>
                        <a:rPr lang="en-US" sz="1200" kern="1200" baseline="0" smtClean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người gửi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Select Reciever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Chọn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người nhận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Amount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 số lượng Point cần Top up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Message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Message khi Top up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Cancel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Quay lại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Confirm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Xác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nhận hành động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7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Search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Search tên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User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8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Checkbox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Chọn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user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68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762000"/>
            <a:ext cx="8894704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943600" y="430737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400" y="291298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629400" y="2061455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549877" y="237104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31027" y="2899834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237309" y="426720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2884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794954" cy="495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Oval 18"/>
          <p:cNvSpPr/>
          <p:nvPr/>
        </p:nvSpPr>
        <p:spPr>
          <a:xfrm>
            <a:off x="5001492" y="2909859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4297198" y="3191309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885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HP\Downloads\img\Confirm - Creat transfer for us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74931"/>
            <a:ext cx="6858000" cy="55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2286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Yêu cầu xác nhận lai hành động, nhập lại số lượng cần Transfer trong ô 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61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HP\Downloads\img\Confirm - Creat transfer for us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705600" cy="544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228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Sau khi nhập vào ô Input, 2 button sẽ hiện lên để xác nhận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5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77036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USER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Sau khi đăng nhập thành công, chuyển đến </a:t>
            </a:r>
            <a:r>
              <a:rPr lang="vi-VN" sz="1400">
                <a:latin typeface="Arial(body)"/>
                <a:ea typeface="Meiryo UI" panose="020B0604030504040204"/>
              </a:rPr>
              <a:t>Màn hình </a:t>
            </a:r>
            <a:r>
              <a:rPr lang="en-US" sz="1400">
                <a:latin typeface="Arial(body)"/>
                <a:ea typeface="Meiryo UI" panose="020B0604030504040204"/>
              </a:rPr>
              <a:t>Quản lí người dùng của </a:t>
            </a:r>
            <a:r>
              <a:rPr lang="vi-VN" sz="1400">
                <a:latin typeface="Arial(body)"/>
                <a:ea typeface="Meiryo UI" panose="020B0604030504040204"/>
              </a:rPr>
              <a:t>Admin</a:t>
            </a:r>
            <a:r>
              <a:rPr lang="en-US" sz="1400">
                <a:latin typeface="Arial(body)"/>
                <a:ea typeface="Meiryo UI" panose="020B0604030504040204"/>
              </a:rPr>
              <a:t>. Admin có thể xem danh sách các User được hiển trị trong table. Ngoài ra có thể thêm 1 User mới vào list.</a:t>
            </a: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Đăng nhập thành công hoặc chọn User ở phần Menu</a:t>
            </a:r>
            <a:endParaRPr lang="en-US" sz="12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07676"/>
              </p:ext>
            </p:extLst>
          </p:nvPr>
        </p:nvGraphicFramePr>
        <p:xfrm>
          <a:off x="522514" y="1858834"/>
          <a:ext cx="8352328" cy="320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22854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Add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smtClean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Bấm</a:t>
                      </a:r>
                      <a:r>
                        <a:rPr lang="en-US" sz="1200" kern="1200" baseline="0" smtClean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để thêm 1 user mới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Search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tên user để tìm kiếm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Edit Profile user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Chỉnh</a:t>
                      </a:r>
                      <a:r>
                        <a:rPr lang="en-US" sz="13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sửa hồ sơ người dùng</a:t>
                      </a:r>
                      <a:endParaRPr lang="en-US" sz="13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6194988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Delete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</a:t>
                      </a: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User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3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vi-VN" sz="13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người dùng</a:t>
                      </a:r>
                      <a:endParaRPr lang="en-US" sz="13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6137038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View QR code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Xem QR code của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user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8129005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Block user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Block User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7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View Transaction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history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Xem lịch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sử giao dịch của user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529582" y="5410200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6252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HP\Downloads\img\Confirm - Creat transfer for us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6815138" cy="553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228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Nếu nhập sai số lượng, sẽ thông báo bạn đã nhập sai</a:t>
            </a:r>
          </a:p>
        </p:txBody>
      </p:sp>
    </p:spTree>
    <p:extLst>
      <p:ext uri="{BB962C8B-B14F-4D97-AF65-F5344CB8AC3E}">
        <p14:creationId xmlns:p14="http://schemas.microsoft.com/office/powerpoint/2010/main" val="982252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VIEW DETAIL TRANFER POINT</a:t>
            </a:r>
          </a:p>
        </p:txBody>
      </p:sp>
    </p:spTree>
    <p:extLst>
      <p:ext uri="{BB962C8B-B14F-4D97-AF65-F5344CB8AC3E}">
        <p14:creationId xmlns:p14="http://schemas.microsoft.com/office/powerpoint/2010/main" val="1734393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VIEW DETAIL TOP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chuyển tiền, xem chi tiết của giao dịch chuyển tiền đó </a:t>
            </a:r>
          </a:p>
          <a:p>
            <a:r>
              <a:rPr lang="en-US" sz="15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See detail(5) trong phần Tranfer point</a:t>
            </a:r>
            <a:endParaRPr lang="en-US" sz="1200">
              <a:latin typeface="Arial(body)"/>
              <a:ea typeface="Meiryo UI" panose="020B0604030504040204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232748"/>
            <a:ext cx="9015413" cy="504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9397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4116977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TOP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thưởng cho user, hiển thị lịch sử reward, tạo reward mới</a:t>
            </a:r>
            <a:endParaRPr lang="en-US" sz="1400">
              <a:latin typeface="Arial(body)"/>
              <a:ea typeface="Meiryo UI" panose="020B0604030504040204"/>
            </a:endParaRP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Reward trong phần menu</a:t>
            </a:r>
            <a:endParaRPr lang="en-US" sz="12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381000" y="5486400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0624"/>
              </p:ext>
            </p:extLst>
          </p:nvPr>
        </p:nvGraphicFramePr>
        <p:xfrm>
          <a:off x="354496" y="1600200"/>
          <a:ext cx="8352328" cy="353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13202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Items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/page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số hiển thị trong 1 trang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Download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Download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báo cáo hiện tại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Today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Mặc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định hiển thị danh sách hôm nay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Sort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Sort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lại ID(tăng,giảm dần), Tên(Alphabet)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Search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Lọc danh sách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theo search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Nội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dung column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Nội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dung của Column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7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See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Detail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Xem chi tiết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của giao dịch đó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8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Filter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Bấm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vào Today(4) để chọn thay đổi chức năng hiển thị, chuyển từ mặc định sang From day To day</a:t>
                      </a:r>
                      <a:endParaRPr lang="en-US" sz="120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733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" y="609600"/>
            <a:ext cx="869037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3779760" y="173192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8522242" y="1730729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7634343" y="185257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2428640" y="220507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312361" y="231663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8269938" y="279641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49458" y="279641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7677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9" y="762000"/>
            <a:ext cx="899362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913908" y="1686707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38971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VIEW DETAIL REWARD</a:t>
            </a:r>
          </a:p>
        </p:txBody>
      </p:sp>
    </p:spTree>
    <p:extLst>
      <p:ext uri="{BB962C8B-B14F-4D97-AF65-F5344CB8AC3E}">
        <p14:creationId xmlns:p14="http://schemas.microsoft.com/office/powerpoint/2010/main" val="28194871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VIEW DETAIL REWARD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reward, xem chi tiết của giao dịch đó </a:t>
            </a:r>
          </a:p>
          <a:p>
            <a:r>
              <a:rPr lang="en-US" sz="15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See Detail (6) trong phần Reward</a:t>
            </a:r>
            <a:endParaRPr lang="en-US" sz="1200">
              <a:latin typeface="Arial(body)"/>
              <a:ea typeface="Meiryo UI" panose="020B0604030504040204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2" y="1524000"/>
            <a:ext cx="8423247" cy="473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1641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407538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201045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4278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NOTIFICATION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Thông báo, hiển thị danh sách các thông báo, tạo Thông báo mới</a:t>
            </a:r>
            <a:endParaRPr lang="en-US" sz="1400">
              <a:latin typeface="Arial(body)"/>
              <a:ea typeface="Meiryo UI" panose="020B0604030504040204"/>
            </a:endParaRP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Notification trong phần menu</a:t>
            </a:r>
            <a:endParaRPr lang="en-US" sz="12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573263" y="4648200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08597"/>
              </p:ext>
            </p:extLst>
          </p:nvPr>
        </p:nvGraphicFramePr>
        <p:xfrm>
          <a:off x="533400" y="1600200"/>
          <a:ext cx="8352328" cy="276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13202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Add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Tạo Notification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Items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/page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số hiển thị trong 1 trang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 Sort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Sort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lại ID(tăng,giảm dần)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Search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Lọc danh sách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theo search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View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Detail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Xem chi tiết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của thông báo đó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Edit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Chỉnh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sửa thông báo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7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Delete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Xóa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thông báo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851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686800" cy="48863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428230" y="2603717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2752849" y="2347657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8587533" y="1949861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7496723" y="1542641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7500129" y="2878039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8069159" y="2694707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8617433" y="2878039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00411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CREATE NOTIFICATION</a:t>
            </a:r>
          </a:p>
        </p:txBody>
      </p:sp>
    </p:spTree>
    <p:extLst>
      <p:ext uri="{BB962C8B-B14F-4D97-AF65-F5344CB8AC3E}">
        <p14:creationId xmlns:p14="http://schemas.microsoft.com/office/powerpoint/2010/main" val="14264078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CREATE NOTIFICATION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thông báo, tạo thông báo mới cho tất cả user </a:t>
            </a: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Add (1) trong phần Notification</a:t>
            </a:r>
            <a:endParaRPr lang="en-US" sz="1200">
              <a:latin typeface="Arial(body)"/>
              <a:ea typeface="Meiryo UI" panose="020B0604030504040204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76497"/>
              </p:ext>
            </p:extLst>
          </p:nvPr>
        </p:nvGraphicFramePr>
        <p:xfrm>
          <a:off x="521677" y="1905000"/>
          <a:ext cx="8352328" cy="2362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13202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Title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Title của thông báo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Choose Photo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Chọn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hình ảnh cho thông báo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Content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area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nội dung của thông báo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Create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Tạo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thông báo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Thoát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9973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" y="762000"/>
            <a:ext cx="8991600" cy="503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4724400" y="3427032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1784998" y="2791782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105400" y="2176703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1784680" y="449580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7367094" y="1501513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3308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VIEW DETAIL NOTIFICATION</a:t>
            </a:r>
          </a:p>
        </p:txBody>
      </p:sp>
    </p:spTree>
    <p:extLst>
      <p:ext uri="{BB962C8B-B14F-4D97-AF65-F5344CB8AC3E}">
        <p14:creationId xmlns:p14="http://schemas.microsoft.com/office/powerpoint/2010/main" val="3987002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VIEW DETAIL NOTIFICATION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thông báo, xem chi tiết của thông báo đó </a:t>
            </a:r>
          </a:p>
          <a:p>
            <a:r>
              <a:rPr lang="en-US" sz="15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See Detail (5) trong phần Notification</a:t>
            </a:r>
            <a:endParaRPr lang="en-US" sz="1200">
              <a:latin typeface="Arial(body)"/>
              <a:ea typeface="Meiryo UI" panose="020B0604030504040204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9" y="1447800"/>
            <a:ext cx="8085922" cy="450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182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590800"/>
            <a:ext cx="556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EDIT NOTIFICATION</a:t>
            </a:r>
          </a:p>
        </p:txBody>
      </p:sp>
    </p:spTree>
    <p:extLst>
      <p:ext uri="{BB962C8B-B14F-4D97-AF65-F5344CB8AC3E}">
        <p14:creationId xmlns:p14="http://schemas.microsoft.com/office/powerpoint/2010/main" val="32471635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EDIT NOTIFICATION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chỉnh sửa thông báo khi cần thiết</a:t>
            </a:r>
            <a:endParaRPr lang="en-US" sz="1400">
              <a:latin typeface="Arial(body)"/>
              <a:ea typeface="Meiryo UI" panose="020B0604030504040204"/>
            </a:endParaRP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Edit(6) ở phần Notification</a:t>
            </a:r>
            <a:endParaRPr lang="en-US" sz="12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381000" y="4076283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14902"/>
              </p:ext>
            </p:extLst>
          </p:nvPr>
        </p:nvGraphicFramePr>
        <p:xfrm>
          <a:off x="357736" y="1441400"/>
          <a:ext cx="8352328" cy="203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13202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Title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Chỉnh</a:t>
                      </a:r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sửaTitle của thông báo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Choose Photo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Chỉnh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sửa hình ảnh cho thông báo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Content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area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Chỉnh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sửa nội dung của thông báo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Edit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Tạo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thông báo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472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17" y="5157533"/>
            <a:ext cx="7009266" cy="65773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33400" y="6019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Thao tác thành công sẽ hiển thị thông báo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0" y="30480"/>
            <a:ext cx="8801639" cy="495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11"/>
          <p:cNvSpPr/>
          <p:nvPr/>
        </p:nvSpPr>
        <p:spPr>
          <a:xfrm>
            <a:off x="5170869" y="2536315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1828800" y="2102125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705394" y="1399852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971800" y="363470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1301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im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901"/>
            <a:ext cx="891899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7375583" y="2340360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5386787" y="1732932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7520387" y="1196125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7839041" y="2068879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7977587" y="2600834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8268533" y="209848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8670867" y="250879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0058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590800"/>
            <a:ext cx="624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DELETE NOTIFICATION</a:t>
            </a:r>
          </a:p>
        </p:txBody>
      </p:sp>
    </p:spTree>
    <p:extLst>
      <p:ext uri="{BB962C8B-B14F-4D97-AF65-F5344CB8AC3E}">
        <p14:creationId xmlns:p14="http://schemas.microsoft.com/office/powerpoint/2010/main" val="136331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DELETE NOTIFICATION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xóa 1 thông báo</a:t>
            </a: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Detete(7) ở phần Notification</a:t>
            </a:r>
            <a:endParaRPr lang="en-US" sz="12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570918" y="2971800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23181"/>
              </p:ext>
            </p:extLst>
          </p:nvPr>
        </p:nvGraphicFramePr>
        <p:xfrm>
          <a:off x="533400" y="1600200"/>
          <a:ext cx="8352328" cy="111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22854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Confirm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Xác</a:t>
                      </a:r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nhận xóa lịch sử thông báo này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Cancel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Trở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lại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7085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17" y="5157533"/>
            <a:ext cx="7009266" cy="657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6019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Thao tác thành công sẽ hiển thị thông báo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8" y="152400"/>
            <a:ext cx="8158163" cy="457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2506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124690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NEWS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News, hiển thị danh sách các tin tức, tạo News mới</a:t>
            </a:r>
            <a:endParaRPr lang="en-US" sz="1400">
              <a:latin typeface="Arial(body)"/>
              <a:ea typeface="Meiryo UI" panose="020B0604030504040204"/>
            </a:endParaRP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News trong phần menu</a:t>
            </a:r>
            <a:endParaRPr lang="en-US" sz="12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573263" y="4648200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542723"/>
              </p:ext>
            </p:extLst>
          </p:nvPr>
        </p:nvGraphicFramePr>
        <p:xfrm>
          <a:off x="533400" y="1600200"/>
          <a:ext cx="8352328" cy="276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13202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Add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Tạo News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Items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/page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số hiển thị trong 1 trang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 Sort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Sort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lại ID(tăng,giảm dần)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Search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Lọc danh sách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theo search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View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Detail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Xem chi tiết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của tin tức đó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Edit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Chỉnh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sửa tin tức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7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Delete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Icon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Xóa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tin tức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9796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01432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4289684" y="2260834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2614303" y="2004774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8448987" y="160697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7358177" y="119975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7361583" y="253515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07192" y="2316041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8478887" y="253515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48544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CREATE NEWS</a:t>
            </a:r>
          </a:p>
        </p:txBody>
      </p:sp>
    </p:spTree>
    <p:extLst>
      <p:ext uri="{BB962C8B-B14F-4D97-AF65-F5344CB8AC3E}">
        <p14:creationId xmlns:p14="http://schemas.microsoft.com/office/powerpoint/2010/main" val="2288974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CREATE NEWS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tin tức, tạo tin tức mới cho tất cả user </a:t>
            </a: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Add (1) trong phần News</a:t>
            </a:r>
            <a:endParaRPr lang="en-US" sz="1200">
              <a:latin typeface="Arial(body)"/>
              <a:ea typeface="Meiryo UI" panose="020B0604030504040204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36849"/>
              </p:ext>
            </p:extLst>
          </p:nvPr>
        </p:nvGraphicFramePr>
        <p:xfrm>
          <a:off x="521677" y="1905000"/>
          <a:ext cx="8352328" cy="2362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13202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Title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Title của </a:t>
                      </a:r>
                      <a:r>
                        <a:rPr lang="en-US" sz="1200">
                          <a:latin typeface="Arial(body)"/>
                          <a:ea typeface="Meiryo UI" panose="020B0604030504040204"/>
                          <a:cs typeface="Arial" pitchFamily="34" charset="0"/>
                        </a:rPr>
                        <a:t>tin tức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Choose Photo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Chọn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hình ảnh cho </a:t>
                      </a:r>
                      <a:r>
                        <a:rPr lang="en-US" sz="1200">
                          <a:latin typeface="Arial(body)"/>
                          <a:ea typeface="Meiryo UI" panose="020B0604030504040204"/>
                          <a:cs typeface="Arial" pitchFamily="34" charset="0"/>
                        </a:rPr>
                        <a:t>tin tức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Content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area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nội dung của </a:t>
                      </a:r>
                      <a:r>
                        <a:rPr lang="en-US" sz="1200">
                          <a:latin typeface="Arial(body)"/>
                          <a:ea typeface="Meiryo UI" panose="020B0604030504040204"/>
                          <a:cs typeface="Arial" pitchFamily="34" charset="0"/>
                        </a:rPr>
                        <a:t>tin tức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Create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Tạo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</a:t>
                      </a:r>
                      <a:r>
                        <a:rPr lang="en-US" sz="1200">
                          <a:latin typeface="Arial(body)"/>
                          <a:ea typeface="Meiryo UI" panose="020B0604030504040204"/>
                          <a:cs typeface="Arial" pitchFamily="34" charset="0"/>
                        </a:rPr>
                        <a:t>tin tức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Thoát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224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308512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4498145" y="2751841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558743" y="2116591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879145" y="1501512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1835835" y="3684868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40839" y="826322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17" y="5157533"/>
            <a:ext cx="7009266" cy="6577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3400" y="6019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Thao tác thành công sẽ hiển thị thông báo</a:t>
            </a:r>
          </a:p>
        </p:txBody>
      </p:sp>
    </p:spTree>
    <p:extLst>
      <p:ext uri="{BB962C8B-B14F-4D97-AF65-F5344CB8AC3E}">
        <p14:creationId xmlns:p14="http://schemas.microsoft.com/office/powerpoint/2010/main" val="16401680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VIEW DETAIL NEWS</a:t>
            </a:r>
          </a:p>
        </p:txBody>
      </p:sp>
    </p:spTree>
    <p:extLst>
      <p:ext uri="{BB962C8B-B14F-4D97-AF65-F5344CB8AC3E}">
        <p14:creationId xmlns:p14="http://schemas.microsoft.com/office/powerpoint/2010/main" val="113008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90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ADD 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42370339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VIEW DETAIL NEWS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quản lí tin tức, xem chi tiết của tin tức đó </a:t>
            </a:r>
          </a:p>
          <a:p>
            <a:r>
              <a:rPr lang="en-US" sz="15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See Detail (5) trong phần Tin tức</a:t>
            </a:r>
            <a:endParaRPr lang="en-US" sz="1200">
              <a:latin typeface="Arial(body)"/>
              <a:ea typeface="Meiryo UI" panose="020B0604030504040204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1600200"/>
            <a:ext cx="8543925" cy="480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0289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590800"/>
            <a:ext cx="556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EDIT NEWS</a:t>
            </a:r>
          </a:p>
        </p:txBody>
      </p:sp>
    </p:spTree>
    <p:extLst>
      <p:ext uri="{BB962C8B-B14F-4D97-AF65-F5344CB8AC3E}">
        <p14:creationId xmlns:p14="http://schemas.microsoft.com/office/powerpoint/2010/main" val="25440251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EDIT NEWS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chỉnh sửa tin tức khi cần thiết</a:t>
            </a:r>
            <a:endParaRPr lang="en-US" sz="1400">
              <a:latin typeface="Arial(body)"/>
              <a:ea typeface="Meiryo UI" panose="020B0604030504040204"/>
            </a:endParaRP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Edit(6) ở phần News</a:t>
            </a:r>
            <a:endParaRPr lang="en-US" sz="12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381000" y="4076283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62922"/>
              </p:ext>
            </p:extLst>
          </p:nvPr>
        </p:nvGraphicFramePr>
        <p:xfrm>
          <a:off x="357736" y="1441400"/>
          <a:ext cx="8352328" cy="203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13202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Title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Chỉnh</a:t>
                      </a:r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sửaTitle của </a:t>
                      </a:r>
                      <a:r>
                        <a:rPr lang="en-US" sz="1200">
                          <a:latin typeface="Arial(body)"/>
                          <a:ea typeface="Meiryo UI" panose="020B0604030504040204"/>
                          <a:cs typeface="Arial" pitchFamily="34" charset="0"/>
                        </a:rPr>
                        <a:t>tin tức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Choose Photo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Chỉnh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sửa hình ảnh cho </a:t>
                      </a:r>
                      <a:r>
                        <a:rPr lang="en-US" sz="1200">
                          <a:latin typeface="Arial(body)"/>
                          <a:ea typeface="Meiryo UI" panose="020B0604030504040204"/>
                          <a:cs typeface="Arial" pitchFamily="34" charset="0"/>
                        </a:rPr>
                        <a:t>tin tức 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Content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Text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area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Chỉnh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sửa nội dung của </a:t>
                      </a:r>
                      <a:r>
                        <a:rPr lang="en-US" sz="1200">
                          <a:latin typeface="Arial(body)"/>
                          <a:ea typeface="Meiryo UI" panose="020B0604030504040204"/>
                          <a:cs typeface="Arial" pitchFamily="34" charset="0"/>
                        </a:rPr>
                        <a:t>tin tức 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Edit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Tạo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</a:t>
                      </a:r>
                      <a:r>
                        <a:rPr lang="en-US" sz="1200">
                          <a:latin typeface="Arial(body)"/>
                          <a:ea typeface="Meiryo UI" panose="020B0604030504040204"/>
                          <a:cs typeface="Arial" pitchFamily="34" charset="0"/>
                        </a:rPr>
                        <a:t>tin tức 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508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17" y="5157533"/>
            <a:ext cx="7009266" cy="65773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33400" y="6019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Thao tác thành công sẽ hiển thị thông báo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1369"/>
            <a:ext cx="8305800" cy="466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val 17"/>
          <p:cNvSpPr/>
          <p:nvPr/>
        </p:nvSpPr>
        <p:spPr>
          <a:xfrm>
            <a:off x="5170869" y="2536315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1828800" y="2102125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705394" y="1399852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2971800" y="3634706"/>
            <a:ext cx="277092" cy="2714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48554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590800"/>
            <a:ext cx="624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DELETE NEWS</a:t>
            </a:r>
          </a:p>
        </p:txBody>
      </p:sp>
    </p:spTree>
    <p:extLst>
      <p:ext uri="{BB962C8B-B14F-4D97-AF65-F5344CB8AC3E}">
        <p14:creationId xmlns:p14="http://schemas.microsoft.com/office/powerpoint/2010/main" val="24461247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DELETE NEWS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xóa 1 tin tức</a:t>
            </a: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Detete(7) ở phần News</a:t>
            </a:r>
            <a:endParaRPr lang="en-US" sz="12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570918" y="2971800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63192"/>
              </p:ext>
            </p:extLst>
          </p:nvPr>
        </p:nvGraphicFramePr>
        <p:xfrm>
          <a:off x="533400" y="1600200"/>
          <a:ext cx="8352328" cy="111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22854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Confirm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Xác</a:t>
                      </a:r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nhận xóa lịch sử tin tức này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Cancel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Trở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lại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1363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17" y="5157533"/>
            <a:ext cx="7009266" cy="657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6019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Thao tác thành công sẽ hiển thị thông báo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715250" cy="430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6625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3716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Link chi tiết của UI Figma: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355" y="2438400"/>
            <a:ext cx="77536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https://www.figma.com/file/4aE8wshzn9cV1PsiAtVuxp/Admin?node-id=175%3A9697</a:t>
            </a:r>
          </a:p>
        </p:txBody>
      </p:sp>
    </p:spTree>
    <p:extLst>
      <p:ext uri="{BB962C8B-B14F-4D97-AF65-F5344CB8AC3E}">
        <p14:creationId xmlns:p14="http://schemas.microsoft.com/office/powerpoint/2010/main" val="396558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770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ADD USER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DB25B1-EDEC-5340-92CE-30A47A9AECDB}"/>
              </a:ext>
            </a:extLst>
          </p:cNvPr>
          <p:cNvSpPr txBox="1"/>
          <p:nvPr/>
        </p:nvSpPr>
        <p:spPr>
          <a:xfrm>
            <a:off x="533400" y="653350"/>
            <a:ext cx="8001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(body)"/>
                <a:ea typeface="Meiryo UI" panose="020B0604030504040204"/>
                <a:cs typeface="Arial" pitchFamily="34" charset="0"/>
              </a:rPr>
              <a:t>Description</a:t>
            </a:r>
            <a:r>
              <a:rPr lang="en-US" sz="1500">
                <a:latin typeface="Arial(body)"/>
                <a:ea typeface="Meiryo UI" panose="020B0604030504040204"/>
                <a:cs typeface="Arial" pitchFamily="34" charset="0"/>
              </a:rPr>
              <a:t>: 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Admin thêm 1 user vào danh sách user</a:t>
            </a:r>
            <a:endParaRPr lang="en-US" sz="1400">
              <a:latin typeface="Arial(body)"/>
              <a:ea typeface="Meiryo UI" panose="020B0604030504040204"/>
            </a:endParaRPr>
          </a:p>
          <a:p>
            <a:r>
              <a:rPr lang="en-US" sz="1400" b="1">
                <a:latin typeface="Arial(body)"/>
                <a:ea typeface="Meiryo UI" panose="020B0604030504040204"/>
                <a:cs typeface="Arial" pitchFamily="34" charset="0"/>
              </a:rPr>
              <a:t>How to access</a:t>
            </a:r>
            <a:r>
              <a:rPr lang="en-US" sz="1400">
                <a:latin typeface="Arial(body)"/>
                <a:ea typeface="Meiryo UI" panose="020B0604030504040204"/>
                <a:cs typeface="Arial" pitchFamily="34" charset="0"/>
              </a:rPr>
              <a:t>: Bấm vào nút Add(1) ở phần User Management</a:t>
            </a:r>
            <a:endParaRPr lang="en-US" sz="1200">
              <a:latin typeface="Arial(body)"/>
              <a:ea typeface="Meiryo UI" panose="020B0604030504040204"/>
            </a:endParaRPr>
          </a:p>
          <a:p>
            <a:endParaRPr lang="en-US" sz="1400">
              <a:latin typeface="Arial(body)"/>
              <a:ea typeface="Meiryo UI" panose="020B060403050404020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6AAF5A1A-B00A-184D-B4FF-136D0FBF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55502"/>
              </p:ext>
            </p:extLst>
          </p:nvPr>
        </p:nvGraphicFramePr>
        <p:xfrm>
          <a:off x="533400" y="1524000"/>
          <a:ext cx="8352328" cy="269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766565845"/>
                    </a:ext>
                  </a:extLst>
                </a:gridCol>
                <a:gridCol w="1228545">
                  <a:extLst>
                    <a:ext uri="{9D8B030D-6E8A-4147-A177-3AD203B41FA5}">
                      <a16:colId xmlns="" xmlns:a16="http://schemas.microsoft.com/office/drawing/2014/main" val="768658914"/>
                    </a:ext>
                  </a:extLst>
                </a:gridCol>
                <a:gridCol w="768898">
                  <a:extLst>
                    <a:ext uri="{9D8B030D-6E8A-4147-A177-3AD203B41FA5}">
                      <a16:colId xmlns="" xmlns:a16="http://schemas.microsoft.com/office/drawing/2014/main" val="1540307250"/>
                    </a:ext>
                  </a:extLst>
                </a:gridCol>
                <a:gridCol w="1134440">
                  <a:extLst>
                    <a:ext uri="{9D8B030D-6E8A-4147-A177-3AD203B41FA5}">
                      <a16:colId xmlns="" xmlns:a16="http://schemas.microsoft.com/office/drawing/2014/main" val="3574247469"/>
                    </a:ext>
                  </a:extLst>
                </a:gridCol>
                <a:gridCol w="1020997">
                  <a:extLst>
                    <a:ext uri="{9D8B030D-6E8A-4147-A177-3AD203B41FA5}">
                      <a16:colId xmlns="" xmlns:a16="http://schemas.microsoft.com/office/drawing/2014/main" val="1367723310"/>
                    </a:ext>
                  </a:extLst>
                </a:gridCol>
                <a:gridCol w="3991168">
                  <a:extLst>
                    <a:ext uri="{9D8B030D-6E8A-4147-A177-3AD203B41FA5}">
                      <a16:colId xmlns="" xmlns:a16="http://schemas.microsoft.com/office/drawing/2014/main" val="4034415205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41701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Avatar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Image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1200" kern="1200" smtClean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Avatar của</a:t>
                      </a:r>
                      <a:r>
                        <a:rPr lang="vi-VN" sz="1200" kern="1200" baseline="0" smtClean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User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Label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ID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Label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Tên</a:t>
                      </a:r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của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Label</a:t>
                      </a:r>
                      <a:r>
                        <a:rPr lang="en-US" sz="1200" kern="1200" baseline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ID User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758353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ID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Input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Nhập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ID cho User vào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1107067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Option Sex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Select/ Option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Chọn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Option cho phù hợp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6194988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Save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Bấm</a:t>
                      </a:r>
                      <a:r>
                        <a:rPr lang="en-US" sz="1300" b="0" i="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để tạo và lưu vào DB</a:t>
                      </a:r>
                      <a:endParaRPr lang="en-US" sz="13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6137038"/>
                  </a:ext>
                </a:extLst>
              </a:tr>
              <a:tr h="330396"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Cancel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Button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-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Bấm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 vào </a:t>
                      </a:r>
                      <a:r>
                        <a:rPr lang="vi-VN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Cancel </a:t>
                      </a:r>
                      <a:r>
                        <a:rPr lang="en-US" sz="1200" baseline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sẽ </a:t>
                      </a:r>
                      <a:r>
                        <a:rPr lang="en-US" sz="1200" baseline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quay lại màn hình User Management</a:t>
                      </a:r>
                      <a:endParaRPr lang="en-US" sz="1200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8129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599F6A-F147-A643-85C8-60D1B5ED899C}"/>
              </a:ext>
            </a:extLst>
          </p:cNvPr>
          <p:cNvSpPr txBox="1"/>
          <p:nvPr/>
        </p:nvSpPr>
        <p:spPr>
          <a:xfrm>
            <a:off x="562712" y="4371201"/>
            <a:ext cx="858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※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Link</a:t>
            </a:r>
            <a:r>
              <a:rPr 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 https://www.figma.com/file/4aE8wshzn9cV1PsiAtVuxp/Admin?node-id=3%3A2</a:t>
            </a:r>
            <a:endParaRPr 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183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2931</Words>
  <Application>Microsoft Office PowerPoint</Application>
  <PresentationFormat>On-screen Show (4:3)</PresentationFormat>
  <Paragraphs>1076</Paragraphs>
  <Slides>87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54</cp:revision>
  <dcterms:created xsi:type="dcterms:W3CDTF">2021-07-22T03:15:37Z</dcterms:created>
  <dcterms:modified xsi:type="dcterms:W3CDTF">2021-08-04T04:57:18Z</dcterms:modified>
</cp:coreProperties>
</file>