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8" r:id="rId4"/>
    <p:sldId id="257" r:id="rId5"/>
    <p:sldId id="258" r:id="rId6"/>
    <p:sldId id="260" r:id="rId7"/>
    <p:sldId id="261" r:id="rId8"/>
    <p:sldId id="259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8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6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341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52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0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0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1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4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0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44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1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6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6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1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10AB7C-9206-4C49-9726-096B51DD732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168839-94C2-44E8-A1D3-6FE7685A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51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riotgames.com/docs/lol" TargetMode="External"/><Relationship Id="rId2" Type="http://schemas.openxmlformats.org/officeDocument/2006/relationships/hyperlink" Target="https://developer.riotgames.com/docs/tf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penweathermap.org/history-bul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2F80-A297-4014-9A91-A8004EEF4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Ideas for Final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966649-FFDA-4236-8CE7-8ABA3833E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Yuchen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30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540ED7E-4309-4CF9-9C8D-82E304E02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D7470B-5CAA-4145-B0B7-E566F831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857" y="965196"/>
            <a:ext cx="458302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000" u="sng" dirty="0" err="1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Teamfight</a:t>
            </a:r>
            <a:r>
              <a:rPr lang="en-US" altLang="zh-CN" sz="3000" u="sng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 Tactics </a:t>
            </a:r>
            <a:b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&amp;</a:t>
            </a:r>
            <a:b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US" altLang="zh-CN" sz="3000" u="sng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League of Legends</a:t>
            </a:r>
            <a: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 Item &amp; Champion Learning</a:t>
            </a:r>
            <a:br>
              <a:rPr lang="en-US" altLang="zh-CN" sz="3000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</a:br>
            <a:endParaRPr lang="en-US" altLang="zh-CN" sz="3000" dirty="0">
              <a:ln>
                <a:solidFill>
                  <a:srgbClr val="000000">
                    <a:alpha val="9804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5FE99-2000-4FF9-8CCF-D21693A3A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856" y="3598339"/>
            <a:ext cx="4769669" cy="16753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342900" algn="ctr"/>
            <a:r>
              <a:rPr lang="en-US" altLang="zh-CN" dirty="0">
                <a:ln>
                  <a:solidFill>
                    <a:srgbClr val="404040">
                      <a:alpha val="9804"/>
                    </a:srgbClr>
                  </a:solidFill>
                </a:ln>
                <a:solidFill>
                  <a:srgbClr val="FF24C5"/>
                </a:solidFill>
              </a:rPr>
              <a:t>Trivia Crack</a:t>
            </a:r>
          </a:p>
          <a:p>
            <a:pPr indent="-342900" algn="ctr"/>
            <a:r>
              <a:rPr lang="en-US" altLang="zh-CN" dirty="0">
                <a:ln>
                  <a:solidFill>
                    <a:srgbClr val="404040">
                      <a:alpha val="9804"/>
                    </a:srgbClr>
                  </a:solidFill>
                </a:ln>
                <a:solidFill>
                  <a:srgbClr val="FF24C5"/>
                </a:solidFill>
              </a:rPr>
              <a:t>Aimed for New Gamers!</a:t>
            </a:r>
          </a:p>
          <a:p>
            <a:pPr marL="0" indent="0" algn="ctr">
              <a:buNone/>
            </a:pPr>
            <a:r>
              <a:rPr lang="en-US" altLang="zh-CN" dirty="0">
                <a:hlinkClick r:id="rId2"/>
              </a:rPr>
              <a:t>https://developer.riotgames.com/docs/tft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>
                <a:hlinkClick r:id="rId3"/>
              </a:rPr>
              <a:t>https://developer.riotgames.com/docs/lol</a:t>
            </a:r>
            <a:endParaRPr lang="en-US" altLang="zh-CN" dirty="0">
              <a:ln>
                <a:solidFill>
                  <a:srgbClr val="404040">
                    <a:alpha val="9804"/>
                  </a:srgbClr>
                </a:solidFill>
              </a:ln>
              <a:solidFill>
                <a:srgbClr val="FF24C5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8ACC6B-EC7C-4E3C-8D08-C0A3AA40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504277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2F2F2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rivia Crack">
            <a:extLst>
              <a:ext uri="{FF2B5EF4-FFF2-40B4-BE49-F238E27FC236}">
                <a16:creationId xmlns:a16="http://schemas.microsoft.com/office/drawing/2014/main" id="{1059A8A2-C611-47C1-BF2B-E860D2675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2967" y="1438360"/>
            <a:ext cx="3835314" cy="38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5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36423-8802-4053-A7AE-AB19F7C19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4EE802-A9D2-4C87-8DA0-89BA8870B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77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23F4D7-8BD8-448E-966A-A351667C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Ideas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F94DF-799C-4F16-B272-9A40FFEA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altLang="zh-CN" dirty="0"/>
              <a:t>History Average Temperature of NYC</a:t>
            </a:r>
          </a:p>
          <a:p>
            <a:r>
              <a:rPr lang="en-US" altLang="zh-CN" dirty="0" err="1"/>
              <a:t>Teamfight</a:t>
            </a:r>
            <a:r>
              <a:rPr lang="en-US" altLang="zh-CN" dirty="0"/>
              <a:t> Tactics Item &amp; Champion Learning</a:t>
            </a:r>
            <a:endParaRPr lang="zh-CN" altLang="en-US" dirty="0"/>
          </a:p>
          <a:p>
            <a:r>
              <a:rPr lang="en-US" altLang="zh-CN" dirty="0"/>
              <a:t>League of Legends Item &amp; Champion Learning</a:t>
            </a:r>
          </a:p>
          <a:p>
            <a:endParaRPr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3630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64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43552-2E00-4BC9-857A-3DC392C2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文字&#10;&#10;描述已自动生成">
            <a:extLst>
              <a:ext uri="{FF2B5EF4-FFF2-40B4-BE49-F238E27FC236}">
                <a16:creationId xmlns:a16="http://schemas.microsoft.com/office/drawing/2014/main" id="{76DA434C-3E0A-4A54-8DC8-256917AB7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21718" y="-727779"/>
            <a:ext cx="3296754" cy="5016800"/>
          </a:xfrm>
        </p:spPr>
      </p:pic>
      <p:pic>
        <p:nvPicPr>
          <p:cNvPr id="7" name="图片 6" descr="图片包含 文字&#10;&#10;描述已自动生成">
            <a:extLst>
              <a:ext uri="{FF2B5EF4-FFF2-40B4-BE49-F238E27FC236}">
                <a16:creationId xmlns:a16="http://schemas.microsoft.com/office/drawing/2014/main" id="{1CC9142C-CFC5-4EC0-8F58-1AB5B4B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44514" y="2546179"/>
            <a:ext cx="3248772" cy="5014410"/>
          </a:xfrm>
          <a:prstGeom prst="rect">
            <a:avLst/>
          </a:prstGeom>
        </p:spPr>
      </p:pic>
      <p:pic>
        <p:nvPicPr>
          <p:cNvPr id="9" name="图片 8" descr="图片包含 文字&#10;&#10;描述已自动生成">
            <a:extLst>
              <a:ext uri="{FF2B5EF4-FFF2-40B4-BE49-F238E27FC236}">
                <a16:creationId xmlns:a16="http://schemas.microsoft.com/office/drawing/2014/main" id="{40DBD1E1-0888-4885-A63E-0967DABAD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72071" y="863760"/>
            <a:ext cx="3296753" cy="508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1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92082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0D5070-00A3-44FB-9BE2-D096F404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</a:rPr>
              <a:t>What would it look like through various stages ?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B366D-B194-4D10-9EE3-B23BF8E9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41515"/>
            <a:ext cx="10353762" cy="3045558"/>
          </a:xfrm>
          <a:effectLst/>
        </p:spPr>
        <p:txBody>
          <a:bodyPr anchor="ctr">
            <a:normAutofit/>
          </a:bodyPr>
          <a:lstStyle/>
          <a:p>
            <a:r>
              <a:rPr lang="en-US" altLang="zh-CN" b="1" dirty="0"/>
              <a:t>History Average Temperature of NYC</a:t>
            </a:r>
            <a:r>
              <a:rPr lang="en-US" altLang="zh-CN" dirty="0"/>
              <a:t>: Have a choice of selecting month, and show the graph of average temperature change for last 7 years every month.</a:t>
            </a:r>
          </a:p>
          <a:p>
            <a:r>
              <a:rPr lang="en-US" altLang="zh-CN" b="1" dirty="0" err="1"/>
              <a:t>Teamfight</a:t>
            </a:r>
            <a:r>
              <a:rPr lang="en-US" altLang="zh-CN" b="1" dirty="0"/>
              <a:t> Tactics Item &amp; Champion Learning</a:t>
            </a:r>
            <a:r>
              <a:rPr lang="en-US" altLang="zh-CN" dirty="0"/>
              <a:t>: have a game (quiz) to match up the combination of items, and champion category </a:t>
            </a:r>
            <a:endParaRPr lang="zh-CN" altLang="en-US" dirty="0"/>
          </a:p>
          <a:p>
            <a:r>
              <a:rPr lang="en-US" altLang="zh-CN" b="1" dirty="0"/>
              <a:t>League of Legends Item &amp; Champion Learning</a:t>
            </a:r>
            <a:r>
              <a:rPr lang="en-US" altLang="zh-CN" dirty="0"/>
              <a:t>: have a game to understand the item characteristics and classify the champion type. </a:t>
            </a:r>
          </a:p>
        </p:txBody>
      </p:sp>
    </p:spTree>
    <p:extLst>
      <p:ext uri="{BB962C8B-B14F-4D97-AF65-F5344CB8AC3E}">
        <p14:creationId xmlns:p14="http://schemas.microsoft.com/office/powerpoint/2010/main" val="4123748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0D47D2-227C-425A-AD48-988A3DBD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/>
              <a:t>Show the various stages on a macro-scale and micro-scale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3F836-3454-4488-BF5D-A527A209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 altLang="zh-CN" b="1" dirty="0"/>
              <a:t>History Average Temperature of NYC</a:t>
            </a:r>
          </a:p>
          <a:p>
            <a:pPr lvl="1"/>
            <a:r>
              <a:rPr lang="en-US" altLang="zh-CN" b="1" dirty="0"/>
              <a:t>Micro-scale: knowing the past 7 years’ temperature for a specific date.</a:t>
            </a:r>
          </a:p>
          <a:p>
            <a:pPr lvl="1"/>
            <a:r>
              <a:rPr lang="en-US" altLang="zh-CN" b="1" dirty="0"/>
              <a:t>Macro-scale: showing the graph of the max/min/average temperature change every month for 7 years.</a:t>
            </a:r>
          </a:p>
        </p:txBody>
      </p:sp>
    </p:spTree>
    <p:extLst>
      <p:ext uri="{BB962C8B-B14F-4D97-AF65-F5344CB8AC3E}">
        <p14:creationId xmlns:p14="http://schemas.microsoft.com/office/powerpoint/2010/main" val="183136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A011C8-1E6F-4809-AFE7-0B98BEE4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/>
              <a:t>Show the various stages on a macro-scale and micro-scale (</a:t>
            </a:r>
            <a:r>
              <a:rPr lang="en-US" altLang="zh-CN" sz="4800" dirty="0" err="1"/>
              <a:t>cont</a:t>
            </a:r>
            <a:r>
              <a:rPr lang="en-US" altLang="zh-CN" sz="4800" dirty="0"/>
              <a:t>)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17F22-128C-49FB-9C57-AA9DF525E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 altLang="zh-CN" b="1" dirty="0" err="1"/>
              <a:t>Teamfight</a:t>
            </a:r>
            <a:r>
              <a:rPr lang="en-US" altLang="zh-CN" b="1" dirty="0"/>
              <a:t> Tactics Item &amp; Champion Learning</a:t>
            </a:r>
          </a:p>
          <a:p>
            <a:pPr lvl="1"/>
            <a:r>
              <a:rPr lang="en-US" altLang="zh-CN" b="1" dirty="0"/>
              <a:t>Understanding the game itself: it is an </a:t>
            </a:r>
            <a:r>
              <a:rPr lang="en-US" altLang="zh-CN" b="1" dirty="0" err="1"/>
              <a:t>autochess</a:t>
            </a:r>
            <a:r>
              <a:rPr lang="en-US" altLang="zh-CN" b="1" dirty="0"/>
              <a:t> game and characteristics of the game(Mode, winning condition)</a:t>
            </a:r>
          </a:p>
          <a:p>
            <a:pPr lvl="1"/>
            <a:r>
              <a:rPr lang="en-US" altLang="zh-CN" b="1" dirty="0"/>
              <a:t>Understanding the item power and champion ability to make a meaningful play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2460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A358CF-7BFD-4A0D-8BD9-098CC7D6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/>
              <a:t>Show the various stages on a macro-scale and micro-scale (</a:t>
            </a:r>
            <a:r>
              <a:rPr lang="en-US" altLang="zh-CN" sz="4800" dirty="0" err="1"/>
              <a:t>cont</a:t>
            </a:r>
            <a:r>
              <a:rPr lang="en-US" altLang="zh-CN" sz="4800" dirty="0"/>
              <a:t>)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47E58-296A-4298-BA4A-6A0A725DC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 altLang="zh-CN" b="1" dirty="0"/>
              <a:t>League of Legends Item &amp; Champion Learning</a:t>
            </a:r>
          </a:p>
          <a:p>
            <a:pPr lvl="1"/>
            <a:r>
              <a:rPr lang="en-US" altLang="zh-CN" b="1" dirty="0"/>
              <a:t>Understanding the game itself: </a:t>
            </a:r>
            <a:r>
              <a:rPr lang="en-US" altLang="zh-CN" b="1" dirty="0">
                <a:effectLst/>
              </a:rPr>
              <a:t>Multiplayer online battle arena (MOBA) game</a:t>
            </a:r>
          </a:p>
          <a:p>
            <a:pPr lvl="1"/>
            <a:r>
              <a:rPr lang="en-US" altLang="zh-CN" b="1" dirty="0">
                <a:effectLst/>
              </a:rPr>
              <a:t>Understanding the category of champions and characteristics of items and how these affect meaningful play.</a:t>
            </a:r>
            <a:endParaRPr lang="en-US" altLang="zh-CN" b="1" dirty="0"/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8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883C8D-3506-4762-A2D4-5D7CDC0E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rgbClr val="FFFFFF"/>
                </a:solidFill>
              </a:rPr>
              <a:t>System design: What does your software interact with? </a:t>
            </a:r>
            <a:endParaRPr lang="zh-CN" altLang="en-US" sz="44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14BF8-7263-4454-8E35-46CD76DF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US" altLang="zh-CN" dirty="0"/>
              <a:t>USER!!!!!!!!!</a:t>
            </a:r>
          </a:p>
          <a:p>
            <a:r>
              <a:rPr lang="en-US" altLang="zh-CN" dirty="0"/>
              <a:t>History Average Temperature of NYC</a:t>
            </a:r>
          </a:p>
          <a:p>
            <a:pPr lvl="1"/>
            <a:r>
              <a:rPr lang="en-US" altLang="zh-CN" dirty="0"/>
              <a:t>Input and generated graph (maybe prediction)</a:t>
            </a:r>
          </a:p>
          <a:p>
            <a:r>
              <a:rPr lang="en-US" altLang="zh-CN" dirty="0" err="1"/>
              <a:t>Teamfight</a:t>
            </a:r>
            <a:r>
              <a:rPr lang="en-US" altLang="zh-CN" dirty="0"/>
              <a:t> Tactics Item &amp; Champion Learning</a:t>
            </a:r>
          </a:p>
          <a:p>
            <a:pPr lvl="1"/>
            <a:r>
              <a:rPr lang="en-US" altLang="zh-CN" dirty="0"/>
              <a:t>Learning and quizzing knowledge</a:t>
            </a:r>
            <a:endParaRPr lang="zh-CN" altLang="en-US" dirty="0"/>
          </a:p>
          <a:p>
            <a:r>
              <a:rPr lang="en-US" altLang="zh-CN" dirty="0"/>
              <a:t>League of Legends Item &amp; Champion Learning</a:t>
            </a:r>
          </a:p>
          <a:p>
            <a:pPr lvl="1"/>
            <a:r>
              <a:rPr lang="en-US" altLang="zh-CN" dirty="0"/>
              <a:t>Learning and quizzing knowledge</a:t>
            </a:r>
            <a:endParaRPr lang="zh-CN" altLang="en-US" dirty="0"/>
          </a:p>
          <a:p>
            <a:pPr marL="4500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547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9893FC-7BCF-483A-A72F-F614496C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400" b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History Average Temperature of NYC</a:t>
            </a:r>
            <a:endParaRPr lang="zh-CN" altLang="en-US" sz="24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F86BE0C-AF89-4001-A230-F5017EAF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altLang="zh-CN" sz="1600" dirty="0">
                <a:hlinkClick r:id="rId2"/>
              </a:rPr>
              <a:t>https://openweathermap.org/history-bulk</a:t>
            </a: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Importance of understanding Global Warming!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9215AC-A93F-4F81-870E-DF1C312BB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356" y="1249900"/>
            <a:ext cx="6562016" cy="38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9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352</Words>
  <Application>Microsoft Office PowerPoint</Application>
  <PresentationFormat>宽屏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石板</vt:lpstr>
      <vt:lpstr>Ideas for Final</vt:lpstr>
      <vt:lpstr>Ideas</vt:lpstr>
      <vt:lpstr>PowerPoint 演示文稿</vt:lpstr>
      <vt:lpstr>What would it look like through various stages ?</vt:lpstr>
      <vt:lpstr>Show the various stages on a macro-scale and micro-scale</vt:lpstr>
      <vt:lpstr>Show the various stages on a macro-scale and micro-scale (cont)</vt:lpstr>
      <vt:lpstr>Show the various stages on a macro-scale and micro-scale (cont)</vt:lpstr>
      <vt:lpstr>System design: What does your software interact with? </vt:lpstr>
      <vt:lpstr>History Average Temperature of NYC</vt:lpstr>
      <vt:lpstr>Teamfight Tactics  &amp; League of Legends Item &amp; Champion Learning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Final</dc:title>
  <dc:creator>liyuchen</dc:creator>
  <cp:lastModifiedBy>liyuchen</cp:lastModifiedBy>
  <cp:revision>3</cp:revision>
  <dcterms:created xsi:type="dcterms:W3CDTF">2019-11-12T06:32:14Z</dcterms:created>
  <dcterms:modified xsi:type="dcterms:W3CDTF">2019-11-12T06:46:03Z</dcterms:modified>
</cp:coreProperties>
</file>