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5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6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34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0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1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4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1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6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10AB7C-9206-4C49-9726-096B51DD732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5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weathermap.org/history-bul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docs/lol" TargetMode="External"/><Relationship Id="rId2" Type="http://schemas.openxmlformats.org/officeDocument/2006/relationships/hyperlink" Target="https://developer.riotgames.com/docs/tf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2F80-A297-4014-9A91-A8004EEF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Ideas for Final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66649-FFDA-4236-8CE7-8ABA3833E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Yuchen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30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6423-8802-4053-A7AE-AB19F7C19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23F4D7-8BD8-448E-966A-A351667C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F94DF-799C-4F16-B272-9A40FFEA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altLang="zh-CN" dirty="0"/>
              <a:t>History Average Temperature of NYC</a:t>
            </a:r>
          </a:p>
          <a:p>
            <a:r>
              <a:rPr lang="en-US" altLang="zh-CN" dirty="0" err="1"/>
              <a:t>Teamfight</a:t>
            </a:r>
            <a:r>
              <a:rPr lang="en-US" altLang="zh-CN" dirty="0"/>
              <a:t> Tactics/ League of Legends Item &amp; Champion Learning</a:t>
            </a:r>
            <a:endParaRPr lang="zh-CN" altLang="en-US" dirty="0"/>
          </a:p>
          <a:p>
            <a:r>
              <a:rPr lang="en-US" altLang="zh-CN" dirty="0"/>
              <a:t>New Tetris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6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文字, 地图&#10;&#10;描述已自动生成">
            <a:extLst>
              <a:ext uri="{FF2B5EF4-FFF2-40B4-BE49-F238E27FC236}">
                <a16:creationId xmlns:a16="http://schemas.microsoft.com/office/drawing/2014/main" id="{B44E66CD-7E32-49D4-AEED-A4AFAB7B0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4653" r="3080" b="3047"/>
          <a:stretch/>
        </p:blipFill>
        <p:spPr>
          <a:xfrm rot="16200000">
            <a:off x="8631222" y="3297219"/>
            <a:ext cx="2901954" cy="4219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8F8DF-3E28-42C3-B1C8-5A591036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内容占位符 4" descr="图片包含 文字&#10;&#10;描述已自动生成">
            <a:extLst>
              <a:ext uri="{FF2B5EF4-FFF2-40B4-BE49-F238E27FC236}">
                <a16:creationId xmlns:a16="http://schemas.microsoft.com/office/drawing/2014/main" id="{888B7FB6-A469-4418-BFC5-AFBF68819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-2" b="4653"/>
          <a:stretch/>
        </p:blipFill>
        <p:spPr>
          <a:xfrm rot="16200000">
            <a:off x="4434050" y="3227545"/>
            <a:ext cx="2901952" cy="435895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B366D-B194-4D10-9EE3-B23BF8E9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651" y="0"/>
            <a:ext cx="12202651" cy="3772104"/>
          </a:xfrm>
        </p:spPr>
        <p:txBody>
          <a:bodyPr anchor="ctr">
            <a:normAutofit/>
          </a:bodyPr>
          <a:lstStyle/>
          <a:p>
            <a:r>
              <a:rPr lang="en-US" altLang="zh-CN" b="1" dirty="0"/>
              <a:t>History Average Temperature of NYC</a:t>
            </a:r>
            <a:r>
              <a:rPr lang="en-US" altLang="zh-CN" dirty="0"/>
              <a:t>: Have a choice of selecting month, and show the graph of average temperature change for last 7 years every month.</a:t>
            </a:r>
          </a:p>
          <a:p>
            <a:r>
              <a:rPr lang="en-US" altLang="zh-CN" b="1" dirty="0" err="1"/>
              <a:t>Teamfight</a:t>
            </a:r>
            <a:r>
              <a:rPr lang="en-US" altLang="zh-CN" b="1" dirty="0"/>
              <a:t> Tactics/League of Legends Item &amp; Champion Learning</a:t>
            </a:r>
            <a:r>
              <a:rPr lang="en-US" altLang="zh-CN" dirty="0"/>
              <a:t>: have a game (quiz) to match up the combination of items, and champion category </a:t>
            </a:r>
          </a:p>
          <a:p>
            <a:r>
              <a:rPr lang="en-US" altLang="zh-CN" b="1" dirty="0">
                <a:effectLst/>
              </a:rPr>
              <a:t>New Tetris</a:t>
            </a:r>
            <a:r>
              <a:rPr lang="en-US" altLang="zh-CN" dirty="0">
                <a:effectLst/>
              </a:rPr>
              <a:t>: Similar settings, but with more interactions</a:t>
            </a:r>
            <a:endParaRPr lang="zh-CN" altLang="en-US" b="1" dirty="0"/>
          </a:p>
        </p:txBody>
      </p:sp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33C01824-D3AF-40DE-B326-946A3F2A9B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8294" r="6614" b="5355"/>
          <a:stretch/>
        </p:blipFill>
        <p:spPr>
          <a:xfrm rot="16200000">
            <a:off x="474100" y="3471300"/>
            <a:ext cx="2901950" cy="38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D47D2-227C-425A-AD48-988A3DBD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/>
              <a:t>Show the various stages on a macro-scale and micro-scale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F836-3454-4488-BF5D-A527A209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/>
              <a:t>History Average Temperature of NYC</a:t>
            </a:r>
          </a:p>
          <a:p>
            <a:pPr lvl="1"/>
            <a:r>
              <a:rPr lang="en-US" altLang="zh-CN" b="1" dirty="0"/>
              <a:t>Micro-scale: knowing the past 7 years’ temperature for a specific date.</a:t>
            </a:r>
          </a:p>
          <a:p>
            <a:pPr lvl="1"/>
            <a:r>
              <a:rPr lang="en-US" altLang="zh-CN" b="1" dirty="0"/>
              <a:t>Macro-scale: showing the graph of the max/min/average temperature change every month for 7 years.</a:t>
            </a:r>
          </a:p>
        </p:txBody>
      </p:sp>
    </p:spTree>
    <p:extLst>
      <p:ext uri="{BB962C8B-B14F-4D97-AF65-F5344CB8AC3E}">
        <p14:creationId xmlns:p14="http://schemas.microsoft.com/office/powerpoint/2010/main" val="18313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A011C8-1E6F-4809-AFE7-0B98BEE4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/>
              <a:t>Show the various stages on a macro-scale and micro-scale (</a:t>
            </a:r>
            <a:r>
              <a:rPr lang="en-US" altLang="zh-CN" sz="4800" dirty="0" err="1"/>
              <a:t>cont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17F22-128C-49FB-9C57-AA9DF525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 err="1"/>
              <a:t>Teamfight</a:t>
            </a:r>
            <a:r>
              <a:rPr lang="en-US" altLang="zh-CN" b="1" dirty="0"/>
              <a:t> Tactics/ League of Legends Item &amp; Champion Learning</a:t>
            </a:r>
          </a:p>
          <a:p>
            <a:pPr lvl="1"/>
            <a:r>
              <a:rPr lang="en-US" altLang="zh-CN" b="1" dirty="0"/>
              <a:t>Understanding the game itself: it is an auto-chess/</a:t>
            </a:r>
            <a:r>
              <a:rPr lang="en-US" altLang="zh-CN" b="1" dirty="0">
                <a:effectLst/>
              </a:rPr>
              <a:t> Multiplayer online battle arena (MOBA)</a:t>
            </a:r>
            <a:r>
              <a:rPr lang="en-US" altLang="zh-CN" b="1" dirty="0"/>
              <a:t> game and characteristics of the game(Mode, winning condition)</a:t>
            </a:r>
          </a:p>
          <a:p>
            <a:pPr lvl="1"/>
            <a:r>
              <a:rPr lang="en-US" altLang="zh-CN" b="1" dirty="0"/>
              <a:t>Understanding the item power and champion ability to make a meaningful play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460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883C8D-3506-4762-A2D4-5D7CDC0E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rgbClr val="FFFFFF"/>
                </a:solidFill>
              </a:rPr>
              <a:t>System design: What does your software interact with? </a:t>
            </a:r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14BF8-7263-4454-8E35-46CD76DF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altLang="zh-CN" dirty="0"/>
              <a:t>USER!!!!!!!!!</a:t>
            </a:r>
          </a:p>
          <a:p>
            <a:r>
              <a:rPr lang="en-US" altLang="zh-CN" dirty="0"/>
              <a:t>History Average Temperature of NYC</a:t>
            </a:r>
          </a:p>
          <a:p>
            <a:pPr lvl="1"/>
            <a:r>
              <a:rPr lang="en-US" altLang="zh-CN" dirty="0"/>
              <a:t>Input and generated graph (maybe prediction)</a:t>
            </a:r>
          </a:p>
          <a:p>
            <a:r>
              <a:rPr lang="en-US" altLang="zh-CN" dirty="0" err="1"/>
              <a:t>Teamfight</a:t>
            </a:r>
            <a:r>
              <a:rPr lang="en-US" altLang="zh-CN" dirty="0"/>
              <a:t> Tactics/ League of Legends Item &amp; Champion Learning</a:t>
            </a:r>
          </a:p>
          <a:p>
            <a:pPr lvl="1"/>
            <a:r>
              <a:rPr lang="en-US" altLang="zh-CN" dirty="0"/>
              <a:t>Learning and quizzing knowledge</a:t>
            </a:r>
          </a:p>
          <a:p>
            <a:r>
              <a:rPr lang="en-US" altLang="zh-CN" dirty="0"/>
              <a:t>New Tetris</a:t>
            </a:r>
          </a:p>
          <a:p>
            <a:pPr lvl="1"/>
            <a:r>
              <a:rPr lang="en-US" altLang="zh-CN" dirty="0"/>
              <a:t>Meaningful Play-How game interact with player’s action, short-term and long-term.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47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9893FC-7BCF-483A-A72F-F614496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History Average Temperature of NYC</a:t>
            </a:r>
            <a:endParaRPr lang="zh-CN" altLang="en-US" sz="2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F86BE0C-AF89-4001-A230-F5017EAF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altLang="zh-CN" sz="1600" dirty="0">
                <a:hlinkClick r:id="rId2"/>
              </a:rPr>
              <a:t>https://openweathermap.org/history-bulk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Importance of understanding Global Warming!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9215AC-A93F-4F81-870E-DF1C312B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56" y="1249900"/>
            <a:ext cx="6562016" cy="38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D7470B-5CAA-4145-B0B7-E566F831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857" y="965196"/>
            <a:ext cx="458302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u="sng" dirty="0" err="1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Teamfight</a:t>
            </a:r>
            <a:r>
              <a:rPr lang="en-US" altLang="zh-CN" sz="3000" u="sng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 Tactics 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&amp;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altLang="zh-CN" sz="3000" u="sng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League of Legends</a:t>
            </a:r>
            <a: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 Item &amp; Champion Learning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endParaRPr lang="en-US" altLang="zh-CN" sz="3000" dirty="0">
              <a:ln>
                <a:solidFill>
                  <a:srgbClr val="000000">
                    <a:alpha val="9804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5FE99-2000-4FF9-8CCF-D21693A3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856" y="3598339"/>
            <a:ext cx="4769669" cy="1675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342900" algn="ctr"/>
            <a:r>
              <a:rPr lang="en-US" altLang="zh-CN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24C5"/>
                </a:solidFill>
              </a:rPr>
              <a:t>Trivia Crack</a:t>
            </a:r>
          </a:p>
          <a:p>
            <a:pPr indent="-342900" algn="ctr"/>
            <a:r>
              <a:rPr lang="en-US" altLang="zh-CN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24C5"/>
                </a:solidFill>
              </a:rPr>
              <a:t>Aimed for New Gamers!</a:t>
            </a:r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https://developer.riotgames.com/docs/tft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hlinkClick r:id="rId3"/>
              </a:rPr>
              <a:t>https://developer.riotgames.com/docs/lol</a:t>
            </a:r>
            <a:endParaRPr lang="en-US" altLang="zh-CN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FF24C5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rivia Crack">
            <a:extLst>
              <a:ext uri="{FF2B5EF4-FFF2-40B4-BE49-F238E27FC236}">
                <a16:creationId xmlns:a16="http://schemas.microsoft.com/office/drawing/2014/main" id="{1059A8A2-C611-47C1-BF2B-E860D267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2967" y="1438360"/>
            <a:ext cx="3835314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FCE7B-1217-41C9-AB56-24DBF1C4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 altLang="zh-CN" dirty="0"/>
              <a:t>New Tetris</a:t>
            </a:r>
            <a:endParaRPr lang="zh-CN" alt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58F9B88-FB1E-45CF-93C8-7BCE89A5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9FF61"/>
              </a:buClr>
            </a:pPr>
            <a:r>
              <a:rPr lang="en-US" dirty="0"/>
              <a:t>Horizontally Drag</a:t>
            </a:r>
          </a:p>
          <a:p>
            <a:pPr>
              <a:buClr>
                <a:srgbClr val="F9FF61"/>
              </a:buClr>
            </a:pPr>
            <a:r>
              <a:rPr lang="en-US" dirty="0"/>
              <a:t>Combination of both games</a:t>
            </a:r>
          </a:p>
          <a:p>
            <a:pPr>
              <a:buClr>
                <a:srgbClr val="F9FF61"/>
              </a:buClr>
            </a:pPr>
            <a:r>
              <a:rPr lang="en-US" dirty="0"/>
              <a:t>Theme</a:t>
            </a:r>
          </a:p>
          <a:p>
            <a:pPr>
              <a:buClr>
                <a:srgbClr val="F9FF61"/>
              </a:buClr>
            </a:pPr>
            <a:r>
              <a:rPr lang="en-US" dirty="0"/>
              <a:t>Difficulty increased with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B985166E-C682-451A-81ED-B93C96B2C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28" t="15405" r="9918" b="15601"/>
          <a:stretch/>
        </p:blipFill>
        <p:spPr>
          <a:xfrm>
            <a:off x="7346946" y="264468"/>
            <a:ext cx="3794955" cy="3079649"/>
          </a:xfrm>
          <a:prstGeom prst="rect">
            <a:avLst/>
          </a:prstGeom>
        </p:spPr>
      </p:pic>
      <p:pic>
        <p:nvPicPr>
          <p:cNvPr id="4" name="内容占位符 3" descr="图片包含 屏幕截图&#10;&#10;描述已自动生成">
            <a:extLst>
              <a:ext uri="{FF2B5EF4-FFF2-40B4-BE49-F238E27FC236}">
                <a16:creationId xmlns:a16="http://schemas.microsoft.com/office/drawing/2014/main" id="{D0D448B5-D439-4848-9864-996FC6FE17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60" t="1392" r="3" b="3"/>
          <a:stretch/>
        </p:blipFill>
        <p:spPr>
          <a:xfrm>
            <a:off x="7346947" y="3344117"/>
            <a:ext cx="3794954" cy="30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318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石板</vt:lpstr>
      <vt:lpstr>Ideas for Final</vt:lpstr>
      <vt:lpstr>Ideas</vt:lpstr>
      <vt:lpstr>PowerPoint 演示文稿</vt:lpstr>
      <vt:lpstr>Show the various stages on a macro-scale and micro-scale</vt:lpstr>
      <vt:lpstr>Show the various stages on a macro-scale and micro-scale (cont)</vt:lpstr>
      <vt:lpstr>System design: What does your software interact with? </vt:lpstr>
      <vt:lpstr>History Average Temperature of NYC</vt:lpstr>
      <vt:lpstr>Teamfight Tactics  &amp; League of Legends Item &amp; Champion Learning </vt:lpstr>
      <vt:lpstr>New Tetris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Final</dc:title>
  <dc:creator>liyuchen</dc:creator>
  <cp:lastModifiedBy>liyuchen</cp:lastModifiedBy>
  <cp:revision>1</cp:revision>
  <dcterms:created xsi:type="dcterms:W3CDTF">2019-11-14T06:05:04Z</dcterms:created>
  <dcterms:modified xsi:type="dcterms:W3CDTF">2019-11-14T06:11:03Z</dcterms:modified>
</cp:coreProperties>
</file>