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3" autoAdjust="0"/>
    <p:restoredTop sz="97440" autoAdjust="0"/>
  </p:normalViewPr>
  <p:slideViewPr>
    <p:cSldViewPr snapToGrid="0">
      <p:cViewPr varScale="1">
        <p:scale>
          <a:sx n="176" d="100"/>
          <a:sy n="176" d="100"/>
        </p:scale>
        <p:origin x="3678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67F9-4950-4F30-9698-AB92FE1F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1986-3C26-4FEE-BD93-40D4BFDC9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51E0-7602-40FF-920B-6B69539C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2022-01-07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299C-C310-4B05-8F8B-9037C15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C8BD7-E7C1-404F-93C1-A373A32A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51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9100-6994-42CD-9EA9-69554CD6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E2A37-1E29-4E2C-B67E-33EC07257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8388-09BD-4AAB-9FAC-3FF6D8D3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2022-01-07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BA23-A5FA-4A1B-A6E0-C1F5B7E8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9EF73-66E0-47E8-B80C-771312E2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1142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7CD91-0C93-457A-AA45-16ED458B0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49A4A-73B9-413E-8036-4C8D5F517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51ED-F324-48AE-808E-497EAE18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2022-01-07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F2DE-E9CC-482D-A704-3C42F282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FE6-5DDD-4E82-8416-5F9BC98C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67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6A4-6792-4BA6-845D-5828105F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2314-BE50-4CE4-BBC4-1634A9A2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C721-743E-40D9-808E-CE1C81EC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2022-01-07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B199-3229-4D39-B00B-66C8A588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DDE0-BDEE-4C57-BC1C-B8BE6F7E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702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9DDD-62F9-444D-A1DD-BADAFA46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AF49-5948-47C3-B842-D02F7F82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17A9-011F-4D84-9AC5-79E9DAC8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2022-01-07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84AE-2378-40A6-8A8E-010CB595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4AB4-ED21-43A2-A69B-D53A2CAF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1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FCD-5176-4D88-B781-860B6289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53B4-C14B-48B2-8060-9328B53F2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DD2EC-F83D-496A-AE6E-C33CFC73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7C69-9A36-4267-8F12-9CCBAAA5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2022-01-07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9F9E-F3B8-41CF-ADE2-AAFC55E3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0117-AA95-4ED2-9562-B4BF9E6C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470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68BF-8DF3-4BD0-89C9-6A9CACB5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E82-33DB-4C9D-981C-73627755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2C455-79AE-4B96-ABFA-AC9BE79F0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2A803-8E94-46A4-8B39-C7C0636A7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E8345-862C-4563-A957-5A85B3C63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3670C-1C37-4517-B0A0-C10050D4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2022-01-07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402D-8174-4371-9F4C-2598BEA4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1A9E1-B91B-488D-87E3-43A92ADD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55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0F5C-CFBD-42D4-A25F-1FF03E6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1518A-29DA-489C-8A40-75D9C104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2022-01-07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EA41D-1DBF-43BC-AA8C-6CF595E9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DD883-0C4C-47EF-B7D8-DEAA04C0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46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3D657-7B33-4B4C-97D9-FC2B8EAE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2022-01-07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B20AA-ABCE-48F1-8229-0503ADA8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8B8A-0093-4B87-B86F-89361480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360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40C2-9099-476A-BBFE-E239493C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2D75-0126-4E36-84B4-09AB0ABF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3130-6AC1-4ECB-9B40-E307E258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01D0D-2BF1-4834-B53C-7E6A034B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2022-01-07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B11E3-6B48-43EE-B050-39E3FD1A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B15B-A10E-4E71-BD4F-C6217307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57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DD87-DA32-465F-A7FD-B559FB32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508EB-BA58-49BB-AC3C-D7B1DAC9A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36711-8AF4-4428-824C-710BA8B53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D23D2-7680-486A-9F85-5D3C1216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2022-01-07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233EB-ABBF-4997-866E-9806150D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F3212-3B3C-447E-968F-E427F9FA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75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C0D9F-9F80-4C42-832B-DB34B033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22BF-B569-4F3D-8B67-4A6FA699B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E256C-74BF-47FB-877C-67EE8E973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798B-2076-463D-B995-CA32E41DD97F}" type="datetimeFigureOut">
              <a:rPr lang="en-SE" smtClean="0"/>
              <a:t>2022-01-07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5295-CF36-4F91-BD15-8D1968F6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0833-A01C-48CA-BB36-6D5B16205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73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9685BF-20CA-4C48-8B6A-9E2DC409FCB9}"/>
              </a:ext>
            </a:extLst>
          </p:cNvPr>
          <p:cNvSpPr/>
          <p:nvPr/>
        </p:nvSpPr>
        <p:spPr>
          <a:xfrm>
            <a:off x="6319838" y="2415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VFSServer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FBA459-9622-401D-AC29-E1D3BA9727C0}"/>
              </a:ext>
            </a:extLst>
          </p:cNvPr>
          <p:cNvSpPr/>
          <p:nvPr/>
        </p:nvSpPr>
        <p:spPr>
          <a:xfrm>
            <a:off x="1498024" y="2615047"/>
            <a:ext cx="1427018" cy="419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Native</a:t>
            </a:r>
          </a:p>
          <a:p>
            <a:pPr algn="ctr"/>
            <a:r>
              <a:rPr lang="en-US" sz="800" dirty="0" err="1"/>
              <a:t>DisplayServer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5D1749-E294-4B3E-9FC9-2C6EE7414FD0}"/>
              </a:ext>
            </a:extLst>
          </p:cNvPr>
          <p:cNvSpPr/>
          <p:nvPr/>
        </p:nvSpPr>
        <p:spPr>
          <a:xfrm>
            <a:off x="3018559" y="576695"/>
            <a:ext cx="4416136" cy="852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Storm</a:t>
            </a:r>
          </a:p>
          <a:p>
            <a:pPr algn="ctr"/>
            <a:r>
              <a:rPr lang="en-US" dirty="0"/>
              <a:t>.NET</a:t>
            </a:r>
            <a:endParaRPr lang="en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75D5CF-FD56-43D8-862D-B48A23FBE88A}"/>
              </a:ext>
            </a:extLst>
          </p:cNvPr>
          <p:cNvSpPr/>
          <p:nvPr/>
        </p:nvSpPr>
        <p:spPr>
          <a:xfrm>
            <a:off x="8854786" y="1636569"/>
            <a:ext cx="138545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RAMBlockServer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F9E2A-D8CC-4025-B037-205CBEDD660C}"/>
              </a:ext>
            </a:extLst>
          </p:cNvPr>
          <p:cNvSpPr/>
          <p:nvPr/>
        </p:nvSpPr>
        <p:spPr>
          <a:xfrm>
            <a:off x="7521288" y="15984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FAT32Server</a:t>
            </a:r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1E015A-2362-4C65-89E8-8C5FB54CEAE8}"/>
              </a:ext>
            </a:extLst>
          </p:cNvPr>
          <p:cNvSpPr/>
          <p:nvPr/>
        </p:nvSpPr>
        <p:spPr>
          <a:xfrm>
            <a:off x="4817055" y="1846120"/>
            <a:ext cx="1427018" cy="419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Native </a:t>
            </a:r>
            <a:r>
              <a:rPr lang="en-US" sz="800" dirty="0" err="1"/>
              <a:t>FSServer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AFBF4-6DB2-44BC-9794-E1EB1BAB319B}"/>
              </a:ext>
            </a:extLst>
          </p:cNvPr>
          <p:cNvSpPr/>
          <p:nvPr/>
        </p:nvSpPr>
        <p:spPr>
          <a:xfrm>
            <a:off x="9067801" y="2433206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Block</a:t>
            </a:r>
            <a:endParaRPr lang="en-SE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C08F05-173B-4A0E-BCEC-3275B75B68FF}"/>
              </a:ext>
            </a:extLst>
          </p:cNvPr>
          <p:cNvSpPr/>
          <p:nvPr/>
        </p:nvSpPr>
        <p:spPr>
          <a:xfrm>
            <a:off x="7734302" y="2369128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FS</a:t>
            </a:r>
            <a:endParaRPr lang="en-SE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8F56A6-7764-4D65-9328-2C1B4D1B22CE}"/>
              </a:ext>
            </a:extLst>
          </p:cNvPr>
          <p:cNvSpPr/>
          <p:nvPr/>
        </p:nvSpPr>
        <p:spPr>
          <a:xfrm>
            <a:off x="5286378" y="2171701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FS</a:t>
            </a:r>
            <a:endParaRPr lang="en-SE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1ABD2E-A539-4AAA-9A98-2E5D1BFCE731}"/>
              </a:ext>
            </a:extLst>
          </p:cNvPr>
          <p:cNvSpPr/>
          <p:nvPr/>
        </p:nvSpPr>
        <p:spPr>
          <a:xfrm>
            <a:off x="6532852" y="3202996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VFS</a:t>
            </a:r>
            <a:endParaRPr lang="en-SE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646148-7BCC-4F7E-A48E-CCB66E04A8C7}"/>
              </a:ext>
            </a:extLst>
          </p:cNvPr>
          <p:cNvSpPr/>
          <p:nvPr/>
        </p:nvSpPr>
        <p:spPr>
          <a:xfrm>
            <a:off x="1869501" y="3047135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FrameBufferDisplay</a:t>
            </a:r>
            <a:endParaRPr lang="en-SE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1CB3E-CE91-41FD-B84B-68E7A1BD5F5D}"/>
              </a:ext>
            </a:extLst>
          </p:cNvPr>
          <p:cNvSpPr/>
          <p:nvPr/>
        </p:nvSpPr>
        <p:spPr>
          <a:xfrm>
            <a:off x="1869501" y="3260149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Pointer</a:t>
            </a:r>
            <a:endParaRPr lang="en-SE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9152A1-0187-40AB-861A-80D2A0A7F327}"/>
              </a:ext>
            </a:extLst>
          </p:cNvPr>
          <p:cNvSpPr/>
          <p:nvPr/>
        </p:nvSpPr>
        <p:spPr>
          <a:xfrm>
            <a:off x="1869501" y="3465367"/>
            <a:ext cx="618258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Keyboard</a:t>
            </a:r>
            <a:endParaRPr lang="en-SE" sz="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EBF744-FDA7-452F-9882-110DDCCF576F}"/>
              </a:ext>
            </a:extLst>
          </p:cNvPr>
          <p:cNvSpPr/>
          <p:nvPr/>
        </p:nvSpPr>
        <p:spPr>
          <a:xfrm>
            <a:off x="9998650" y="3429000"/>
            <a:ext cx="18755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TornadoServer</a:t>
            </a:r>
            <a:endParaRPr lang="en-US" dirty="0"/>
          </a:p>
          <a:p>
            <a:pPr algn="ctr"/>
            <a:r>
              <a:rPr lang="en-US" dirty="0"/>
              <a:t>Rust</a:t>
            </a:r>
            <a:endParaRPr lang="en-S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C9BA03-BD5D-48BD-A937-0C98D3707B4F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 flipV="1">
            <a:off x="2487759" y="3556288"/>
            <a:ext cx="7510891" cy="32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F719BE-059F-4D2F-9713-822C3755F9C1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2357873" y="3351070"/>
            <a:ext cx="7640777" cy="53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09A99B-2FEC-4D99-B2E5-EE6279E955A1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flipH="1" flipV="1">
            <a:off x="2888673" y="3138056"/>
            <a:ext cx="7109977" cy="7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9F4D8A8-7D56-4BFF-AA2D-EBD4CD8C351F}"/>
              </a:ext>
            </a:extLst>
          </p:cNvPr>
          <p:cNvSpPr/>
          <p:nvPr/>
        </p:nvSpPr>
        <p:spPr>
          <a:xfrm>
            <a:off x="1869501" y="3727740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TerminalDisplay</a:t>
            </a:r>
            <a:endParaRPr lang="en-SE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E0FB6-99D3-436B-9241-902EDB6E08DB}"/>
              </a:ext>
            </a:extLst>
          </p:cNvPr>
          <p:cNvSpPr/>
          <p:nvPr/>
        </p:nvSpPr>
        <p:spPr>
          <a:xfrm>
            <a:off x="10667999" y="4252479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GUI</a:t>
            </a:r>
            <a:endParaRPr lang="en-SE" sz="8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B69E38A-A2C3-4D02-9478-B90244322810}"/>
              </a:ext>
            </a:extLst>
          </p:cNvPr>
          <p:cNvSpPr/>
          <p:nvPr/>
        </p:nvSpPr>
        <p:spPr>
          <a:xfrm>
            <a:off x="2010642" y="57747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Shell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C1322E-436A-49F5-88FD-6704DFB10990}"/>
              </a:ext>
            </a:extLst>
          </p:cNvPr>
          <p:cNvSpPr/>
          <p:nvPr/>
        </p:nvSpPr>
        <p:spPr>
          <a:xfrm>
            <a:off x="11042072" y="560848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Terminal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E37E0D-B57A-4AEB-9D42-95ADC0547137}"/>
              </a:ext>
            </a:extLst>
          </p:cNvPr>
          <p:cNvCxnSpPr>
            <a:stCxn id="38" idx="0"/>
            <a:endCxn id="33" idx="2"/>
          </p:cNvCxnSpPr>
          <p:nvPr/>
        </p:nvCxnSpPr>
        <p:spPr>
          <a:xfrm flipH="1" flipV="1">
            <a:off x="10912185" y="4434320"/>
            <a:ext cx="587087" cy="117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1D36F16-6B2B-4859-914D-2860F4735EAF}"/>
              </a:ext>
            </a:extLst>
          </p:cNvPr>
          <p:cNvSpPr/>
          <p:nvPr/>
        </p:nvSpPr>
        <p:spPr>
          <a:xfrm>
            <a:off x="10667999" y="6431968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TerminalDisplay</a:t>
            </a:r>
            <a:endParaRPr lang="en-SE" sz="8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63E02D-61FA-43BB-A76A-1627477FFA13}"/>
              </a:ext>
            </a:extLst>
          </p:cNvPr>
          <p:cNvCxnSpPr>
            <a:stCxn id="34" idx="0"/>
            <a:endCxn id="29" idx="2"/>
          </p:cNvCxnSpPr>
          <p:nvPr/>
        </p:nvCxnSpPr>
        <p:spPr>
          <a:xfrm flipH="1" flipV="1">
            <a:off x="2379087" y="3909581"/>
            <a:ext cx="88755" cy="18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D581C8-F0FD-48A8-9F69-0E112775195E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2925042" y="6231945"/>
            <a:ext cx="7742957" cy="29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FF78509-B322-406A-A72D-1D085CC941D7}"/>
              </a:ext>
            </a:extLst>
          </p:cNvPr>
          <p:cNvSpPr/>
          <p:nvPr/>
        </p:nvSpPr>
        <p:spPr>
          <a:xfrm>
            <a:off x="3382242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</a:t>
            </a:r>
            <a:r>
              <a:rPr lang="en-US" sz="1100" dirty="0" err="1"/>
              <a:t>ListFiles</a:t>
            </a:r>
            <a:r>
              <a:rPr lang="en-US" sz="1100" dirty="0"/>
              <a:t>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1BBC32-F483-41A9-B91D-4DB9BA6C35D4}"/>
              </a:ext>
            </a:extLst>
          </p:cNvPr>
          <p:cNvCxnSpPr>
            <a:stCxn id="55" idx="0"/>
            <a:endCxn id="15" idx="2"/>
          </p:cNvCxnSpPr>
          <p:nvPr/>
        </p:nvCxnSpPr>
        <p:spPr>
          <a:xfrm flipV="1">
            <a:off x="3839442" y="3384837"/>
            <a:ext cx="2937596" cy="175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C450E1A-E629-4F72-BFD3-2CCAB37015DD}"/>
              </a:ext>
            </a:extLst>
          </p:cNvPr>
          <p:cNvSpPr/>
          <p:nvPr/>
        </p:nvSpPr>
        <p:spPr>
          <a:xfrm>
            <a:off x="4508356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“Where”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6DE2554-3BF9-469A-805F-3AFCB004703F}"/>
              </a:ext>
            </a:extLst>
          </p:cNvPr>
          <p:cNvSpPr/>
          <p:nvPr/>
        </p:nvSpPr>
        <p:spPr>
          <a:xfrm>
            <a:off x="5634470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“Sort”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0C045A-4EBF-4B43-85E9-2866FA871049}"/>
              </a:ext>
            </a:extLst>
          </p:cNvPr>
          <p:cNvSpPr/>
          <p:nvPr/>
        </p:nvSpPr>
        <p:spPr>
          <a:xfrm>
            <a:off x="6811242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“Select”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65EB6BB-4191-45DF-A570-2E40F8380A45}"/>
              </a:ext>
            </a:extLst>
          </p:cNvPr>
          <p:cNvSpPr/>
          <p:nvPr/>
        </p:nvSpPr>
        <p:spPr>
          <a:xfrm>
            <a:off x="9711595" y="5416254"/>
            <a:ext cx="11126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WidgetDemo</a:t>
            </a:r>
            <a:endParaRPr lang="en-US" sz="1100" dirty="0"/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C1777F-C1C6-40BC-9906-AFDA1BDA2885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10267944" y="4444714"/>
            <a:ext cx="486647" cy="97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54768CC-27F6-400E-BF42-889943EF8855}"/>
              </a:ext>
            </a:extLst>
          </p:cNvPr>
          <p:cNvSpPr/>
          <p:nvPr/>
        </p:nvSpPr>
        <p:spPr>
          <a:xfrm>
            <a:off x="8490009" y="4735656"/>
            <a:ext cx="11126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Files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8CD21A-76E3-41A0-BCEA-A125CA1BF602}"/>
              </a:ext>
            </a:extLst>
          </p:cNvPr>
          <p:cNvCxnSpPr>
            <a:stCxn id="67" idx="3"/>
            <a:endCxn id="33" idx="1"/>
          </p:cNvCxnSpPr>
          <p:nvPr/>
        </p:nvCxnSpPr>
        <p:spPr>
          <a:xfrm flipV="1">
            <a:off x="9602706" y="4343400"/>
            <a:ext cx="1065293" cy="84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5C86DD-9360-4212-91B8-3FAA35C75B15}"/>
              </a:ext>
            </a:extLst>
          </p:cNvPr>
          <p:cNvCxnSpPr>
            <a:cxnSpLocks/>
            <a:stCxn id="67" idx="0"/>
            <a:endCxn id="15" idx="3"/>
          </p:cNvCxnSpPr>
          <p:nvPr/>
        </p:nvCxnSpPr>
        <p:spPr>
          <a:xfrm flipH="1" flipV="1">
            <a:off x="7021224" y="3293917"/>
            <a:ext cx="2025134" cy="144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7B0F6B3-F5D6-4612-823E-2F25933A3858}"/>
              </a:ext>
            </a:extLst>
          </p:cNvPr>
          <p:cNvCxnSpPr>
            <a:stCxn id="4" idx="2"/>
            <a:endCxn id="14" idx="2"/>
          </p:cNvCxnSpPr>
          <p:nvPr/>
        </p:nvCxnSpPr>
        <p:spPr>
          <a:xfrm flipH="1" flipV="1">
            <a:off x="5530564" y="2353542"/>
            <a:ext cx="789274" cy="51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9BA0F8-C3B7-4EEE-97DF-47C8A8B2D3EB}"/>
              </a:ext>
            </a:extLst>
          </p:cNvPr>
          <p:cNvCxnSpPr>
            <a:stCxn id="4" idx="6"/>
            <a:endCxn id="13" idx="1"/>
          </p:cNvCxnSpPr>
          <p:nvPr/>
        </p:nvCxnSpPr>
        <p:spPr>
          <a:xfrm flipV="1">
            <a:off x="7234238" y="2460049"/>
            <a:ext cx="500064" cy="41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735A1EE-9C95-4425-AB2B-8BB0341C7BCF}"/>
              </a:ext>
            </a:extLst>
          </p:cNvPr>
          <p:cNvCxnSpPr>
            <a:stCxn id="10" idx="6"/>
            <a:endCxn id="12" idx="1"/>
          </p:cNvCxnSpPr>
          <p:nvPr/>
        </p:nvCxnSpPr>
        <p:spPr>
          <a:xfrm>
            <a:off x="8435688" y="2055669"/>
            <a:ext cx="632113" cy="46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9B53-C229-4B1B-8329-C12B67D0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Steg 1</a:t>
            </a:r>
            <a:endParaRPr lang="en-SE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6AFB-F68A-4CA2-85FB-DF4C2851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VFSServer</a:t>
            </a:r>
            <a:r>
              <a:rPr lang="en-US" dirty="0">
                <a:solidFill>
                  <a:srgbClr val="92D050"/>
                </a:solidFill>
              </a:rPr>
              <a:t> (rust)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Creates service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Listen for connects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Gets channel and returns a hardcoded int via channel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Directory-list (rust)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Connects to service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IPC calls </a:t>
            </a:r>
            <a:r>
              <a:rPr lang="en-US" dirty="0" err="1">
                <a:solidFill>
                  <a:srgbClr val="92D050"/>
                </a:solidFill>
              </a:rPr>
              <a:t>ListFiles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Dumps int value from channel using </a:t>
            </a:r>
            <a:r>
              <a:rPr lang="en-US" dirty="0" err="1">
                <a:solidFill>
                  <a:srgbClr val="92D050"/>
                </a:solidFill>
              </a:rPr>
              <a:t>emitInformation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6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AF9D-3C0D-4841-A365-4CAED424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Steg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F4A7-F8C2-4360-A30F-501240B6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/>
              <a:t>NoStd</a:t>
            </a:r>
            <a:r>
              <a:rPr lang="en-US" dirty="0"/>
              <a:t> (Use Spinlocks)</a:t>
            </a:r>
          </a:p>
          <a:p>
            <a:r>
              <a:rPr lang="en-US" dirty="0"/>
              <a:t>Std allowed for HostServer.*</a:t>
            </a:r>
          </a:p>
          <a:p>
            <a:r>
              <a:rPr lang="en-US" dirty="0"/>
              <a:t>Implement </a:t>
            </a:r>
            <a:r>
              <a:rPr lang="en-US" dirty="0" err="1"/>
              <a:t>Protocol.HocusPocus</a:t>
            </a:r>
            <a:r>
              <a:rPr lang="en-US" dirty="0"/>
              <a:t> to test out new design before updating IDL compiler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serde</a:t>
            </a:r>
            <a:r>
              <a:rPr lang="en-US" dirty="0"/>
              <a:t> </a:t>
            </a:r>
            <a:r>
              <a:rPr lang="en-US" dirty="0" err="1"/>
              <a:t>bincode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Manage </a:t>
            </a:r>
            <a:r>
              <a:rPr lang="en-US" dirty="0" err="1"/>
              <a:t>ThrowAwayAllButLatest</a:t>
            </a:r>
            <a:r>
              <a:rPr lang="en-US" dirty="0"/>
              <a:t> (used for e.g. pointer events)</a:t>
            </a:r>
          </a:p>
          <a:p>
            <a:pPr lvl="1"/>
            <a:r>
              <a:rPr lang="en-US" dirty="0"/>
              <a:t>Disallow .unwrap()</a:t>
            </a:r>
          </a:p>
          <a:p>
            <a:pPr lvl="1"/>
            <a:r>
              <a:rPr lang="en-US" dirty="0"/>
              <a:t>In-buffer construction of message/object</a:t>
            </a:r>
          </a:p>
          <a:p>
            <a:pPr lvl="2"/>
            <a:r>
              <a:rPr lang="en-US" dirty="0"/>
              <a:t>Able to create a message with a list of </a:t>
            </a:r>
            <a:r>
              <a:rPr lang="en-US" dirty="0" err="1"/>
              <a:t>RenderPatches</a:t>
            </a:r>
            <a:r>
              <a:rPr lang="en-US" dirty="0"/>
              <a:t> inside the IPC buffer and then add data to the slices</a:t>
            </a:r>
          </a:p>
          <a:p>
            <a:pPr lvl="1"/>
            <a:r>
              <a:rPr lang="en-US" dirty="0"/>
              <a:t>No copy deserialization</a:t>
            </a:r>
          </a:p>
          <a:p>
            <a:r>
              <a:rPr lang="en-US" dirty="0"/>
              <a:t>Redesign IPC</a:t>
            </a:r>
          </a:p>
          <a:p>
            <a:pPr lvl="1"/>
            <a:r>
              <a:rPr lang="en-US" dirty="0"/>
              <a:t>Channel has 2 buffers for full duplex</a:t>
            </a:r>
          </a:p>
          <a:p>
            <a:pPr lvl="1"/>
            <a:r>
              <a:rPr lang="en-US" dirty="0"/>
              <a:t>Handle </a:t>
            </a:r>
            <a:r>
              <a:rPr lang="en-US" dirty="0" err="1"/>
              <a:t>call_sync</a:t>
            </a:r>
            <a:r>
              <a:rPr lang="en-US" dirty="0"/>
              <a:t> and send (handle response later) async communication in </a:t>
            </a:r>
            <a:r>
              <a:rPr lang="en-US"/>
              <a:t>a clean way</a:t>
            </a:r>
            <a:endParaRPr lang="en-US" dirty="0"/>
          </a:p>
          <a:p>
            <a:pPr lvl="1"/>
            <a:r>
              <a:rPr lang="en-US" dirty="0"/>
              <a:t>Change </a:t>
            </a:r>
            <a:r>
              <a:rPr lang="en-US" dirty="0" err="1"/>
              <a:t>Channel.Message</a:t>
            </a:r>
            <a:r>
              <a:rPr lang="en-US" dirty="0"/>
              <a:t> to just </a:t>
            </a:r>
            <a:r>
              <a:rPr lang="en-US" dirty="0" err="1"/>
              <a:t>Channel.DataAvailable</a:t>
            </a:r>
            <a:endParaRPr lang="en-US" dirty="0"/>
          </a:p>
          <a:p>
            <a:pPr lvl="2"/>
            <a:r>
              <a:rPr lang="en-US" dirty="0"/>
              <a:t>Move all message data </a:t>
            </a:r>
            <a:r>
              <a:rPr lang="en-US" dirty="0" err="1"/>
              <a:t>och</a:t>
            </a:r>
            <a:r>
              <a:rPr lang="en-US" dirty="0"/>
              <a:t> queue management to </a:t>
            </a:r>
            <a:r>
              <a:rPr lang="en-US" dirty="0" err="1"/>
              <a:t>userspace</a:t>
            </a:r>
            <a:r>
              <a:rPr lang="en-US" dirty="0"/>
              <a:t> in channel buffers</a:t>
            </a:r>
          </a:p>
          <a:p>
            <a:pPr lvl="1"/>
            <a:r>
              <a:rPr lang="en-US" dirty="0"/>
              <a:t>Notify applications about </a:t>
            </a:r>
            <a:r>
              <a:rPr lang="en-US" dirty="0" err="1"/>
              <a:t>Channel.Closed</a:t>
            </a:r>
            <a:r>
              <a:rPr lang="en-US" dirty="0"/>
              <a:t> (by other side)</a:t>
            </a:r>
          </a:p>
          <a:p>
            <a:pPr lvl="2"/>
            <a:r>
              <a:rPr lang="en-US" dirty="0"/>
              <a:t>Close channel and connection cleanly on either side if failing to verify/read messages from/to channel</a:t>
            </a:r>
          </a:p>
          <a:p>
            <a:pPr lvl="1"/>
            <a:r>
              <a:rPr lang="en-US" dirty="0"/>
              <a:t>Support blocking/retry if IPC buffer is full when attempting to write</a:t>
            </a:r>
          </a:p>
          <a:p>
            <a:pPr lvl="1"/>
            <a:r>
              <a:rPr lang="en-US" dirty="0"/>
              <a:t>Implement standard functions in Implementation trait (Disconnected)</a:t>
            </a:r>
          </a:p>
          <a:p>
            <a:pPr lvl="1"/>
            <a:r>
              <a:rPr lang="en-US" dirty="0"/>
              <a:t>Support for slices in IPC message objects (to allow </a:t>
            </a:r>
            <a:r>
              <a:rPr lang="en-US" dirty="0" err="1"/>
              <a:t>RenderPatches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userspace</a:t>
            </a:r>
            <a:r>
              <a:rPr lang="en-US" dirty="0"/>
              <a:t> management of IPC buffers</a:t>
            </a:r>
          </a:p>
          <a:p>
            <a:pPr lvl="2"/>
            <a:r>
              <a:rPr lang="en-US" dirty="0"/>
              <a:t>Size of buffers are given in IDL</a:t>
            </a:r>
          </a:p>
          <a:p>
            <a:pPr lvl="2"/>
            <a:r>
              <a:rPr lang="en-US" dirty="0"/>
              <a:t>Circular message buffer</a:t>
            </a:r>
          </a:p>
          <a:p>
            <a:pPr lvl="2"/>
            <a:r>
              <a:rPr lang="en-US" dirty="0" err="1"/>
              <a:t>Userspace</a:t>
            </a:r>
            <a:r>
              <a:rPr lang="en-US" dirty="0"/>
              <a:t> shared memory Spinlock so that client and server can access the buffer to put messages in and read (and mark as read)</a:t>
            </a:r>
          </a:p>
          <a:p>
            <a:r>
              <a:rPr lang="en-US" dirty="0"/>
              <a:t>Use IDL compiler for interfaces (written in </a:t>
            </a:r>
            <a:r>
              <a:rPr lang="en-US" dirty="0" err="1"/>
              <a:t>.net</a:t>
            </a:r>
            <a:r>
              <a:rPr lang="en-US" dirty="0"/>
              <a:t>, generates rust)</a:t>
            </a:r>
          </a:p>
          <a:p>
            <a:pPr lvl="1"/>
            <a:r>
              <a:rPr lang="en-US" dirty="0" err="1"/>
              <a:t>Protocol.Console</a:t>
            </a:r>
            <a:endParaRPr lang="en-US" dirty="0"/>
          </a:p>
          <a:p>
            <a:pPr lvl="2"/>
            <a:r>
              <a:rPr lang="en-US" dirty="0"/>
              <a:t>Uses calls both ways</a:t>
            </a:r>
          </a:p>
          <a:p>
            <a:r>
              <a:rPr lang="en-US" dirty="0"/>
              <a:t>Implement </a:t>
            </a:r>
            <a:r>
              <a:rPr lang="en-US" dirty="0" err="1"/>
              <a:t>HostServer.Console</a:t>
            </a:r>
            <a:endParaRPr lang="en-US" dirty="0"/>
          </a:p>
          <a:p>
            <a:r>
              <a:rPr lang="en-US" dirty="0"/>
              <a:t>Implement </a:t>
            </a:r>
            <a:r>
              <a:rPr lang="en-US" dirty="0" err="1"/>
              <a:t>Application.Tetris</a:t>
            </a:r>
            <a:r>
              <a:rPr lang="en-US" dirty="0"/>
              <a:t> to use Console server</a:t>
            </a:r>
          </a:p>
        </p:txBody>
      </p:sp>
    </p:spTree>
    <p:extLst>
      <p:ext uri="{BB962C8B-B14F-4D97-AF65-F5344CB8AC3E}">
        <p14:creationId xmlns:p14="http://schemas.microsoft.com/office/powerpoint/2010/main" val="2687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</TotalTime>
  <Words>356</Words>
  <Application>Microsoft Office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Steg 1</vt:lpstr>
      <vt:lpstr>Steg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Doverhill</dc:creator>
  <cp:lastModifiedBy>Henrik Doverhill</cp:lastModifiedBy>
  <cp:revision>16</cp:revision>
  <dcterms:created xsi:type="dcterms:W3CDTF">2021-10-19T07:23:33Z</dcterms:created>
  <dcterms:modified xsi:type="dcterms:W3CDTF">2022-01-07T07:28:20Z</dcterms:modified>
</cp:coreProperties>
</file>