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3" autoAdjust="0"/>
    <p:restoredTop sz="97440" autoAdjust="0"/>
  </p:normalViewPr>
  <p:slideViewPr>
    <p:cSldViewPr snapToGrid="0">
      <p:cViewPr varScale="1">
        <p:scale>
          <a:sx n="126" d="100"/>
          <a:sy n="126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0309A-56C7-46C3-A44A-79F7634788CF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E"/>
        </a:p>
      </dgm:t>
    </dgm:pt>
    <dgm:pt modelId="{DC29AF53-8313-4508-AF13-AC79B51FA742}">
      <dgm:prSet phldrT="[Text]"/>
      <dgm:spPr/>
      <dgm:t>
        <a:bodyPr/>
        <a:lstStyle/>
        <a:p>
          <a:r>
            <a:rPr lang="en-US" dirty="0"/>
            <a:t>Storm Kernel (.NET)</a:t>
          </a:r>
          <a:endParaRPr lang="en-SE" dirty="0"/>
        </a:p>
      </dgm:t>
    </dgm:pt>
    <dgm:pt modelId="{49F58B85-AB2A-40AC-9BD5-0359B2D7A5EB}" type="parTrans" cxnId="{EE9736EA-EB18-4B49-B250-CD54433987AE}">
      <dgm:prSet/>
      <dgm:spPr/>
      <dgm:t>
        <a:bodyPr/>
        <a:lstStyle/>
        <a:p>
          <a:endParaRPr lang="en-SE"/>
        </a:p>
      </dgm:t>
    </dgm:pt>
    <dgm:pt modelId="{424F29AA-6EC1-4358-A79D-0E889B8AF099}" type="sibTrans" cxnId="{EE9736EA-EB18-4B49-B250-CD54433987AE}">
      <dgm:prSet/>
      <dgm:spPr/>
      <dgm:t>
        <a:bodyPr/>
        <a:lstStyle/>
        <a:p>
          <a:endParaRPr lang="en-SE"/>
        </a:p>
      </dgm:t>
    </dgm:pt>
    <dgm:pt modelId="{19A6659F-692E-4E0D-9503-50408ABC83B4}">
      <dgm:prSet phldrT="[Text]"/>
      <dgm:spPr/>
      <dgm:t>
        <a:bodyPr/>
        <a:lstStyle/>
        <a:p>
          <a:r>
            <a:rPr lang="en-US" dirty="0" err="1"/>
            <a:t>Protocol.FileSystem</a:t>
          </a:r>
          <a:endParaRPr lang="en-SE" dirty="0"/>
        </a:p>
      </dgm:t>
    </dgm:pt>
    <dgm:pt modelId="{08CFB5E9-4D9E-4CA7-A065-F67CDDAB9D31}" type="parTrans" cxnId="{DA15AFFF-E672-471E-A207-F4EB697B010E}">
      <dgm:prSet/>
      <dgm:spPr/>
      <dgm:t>
        <a:bodyPr/>
        <a:lstStyle/>
        <a:p>
          <a:endParaRPr lang="en-SE"/>
        </a:p>
      </dgm:t>
    </dgm:pt>
    <dgm:pt modelId="{7FD937A8-A5D8-4DBE-8DEB-4A88AA82216D}" type="sibTrans" cxnId="{DA15AFFF-E672-471E-A207-F4EB697B010E}">
      <dgm:prSet/>
      <dgm:spPr/>
      <dgm:t>
        <a:bodyPr/>
        <a:lstStyle/>
        <a:p>
          <a:endParaRPr lang="en-SE"/>
        </a:p>
      </dgm:t>
    </dgm:pt>
    <dgm:pt modelId="{1D90E48A-DD8B-418B-B4EA-A5747F0BFEE1}">
      <dgm:prSet phldrT="[Text]"/>
      <dgm:spPr/>
      <dgm:t>
        <a:bodyPr/>
        <a:lstStyle/>
        <a:p>
          <a:r>
            <a:rPr lang="en-US" dirty="0" err="1"/>
            <a:t>Library.FileSystem</a:t>
          </a:r>
          <a:endParaRPr lang="en-SE" dirty="0"/>
        </a:p>
      </dgm:t>
    </dgm:pt>
    <dgm:pt modelId="{13E65B5C-CB5A-4646-86D0-0FEEF3EDADF2}" type="parTrans" cxnId="{7BD982E9-A838-434F-99E4-FBC90EB1D77B}">
      <dgm:prSet/>
      <dgm:spPr/>
      <dgm:t>
        <a:bodyPr/>
        <a:lstStyle/>
        <a:p>
          <a:endParaRPr lang="en-SE"/>
        </a:p>
      </dgm:t>
    </dgm:pt>
    <dgm:pt modelId="{0D9A8E0D-C802-420C-89EC-0F29BB5A1ABE}" type="sibTrans" cxnId="{7BD982E9-A838-434F-99E4-FBC90EB1D77B}">
      <dgm:prSet/>
      <dgm:spPr/>
      <dgm:t>
        <a:bodyPr/>
        <a:lstStyle/>
        <a:p>
          <a:endParaRPr lang="en-SE"/>
        </a:p>
      </dgm:t>
    </dgm:pt>
    <dgm:pt modelId="{0FBD671D-4A2C-4BD8-BE82-E1FBB3FBD43D}">
      <dgm:prSet phldrT="[Text]"/>
      <dgm:spPr/>
      <dgm:t>
        <a:bodyPr/>
        <a:lstStyle/>
        <a:p>
          <a:r>
            <a:rPr lang="en-US" dirty="0" err="1"/>
            <a:t>Protocol.GUI</a:t>
          </a:r>
          <a:endParaRPr lang="en-SE" dirty="0"/>
        </a:p>
      </dgm:t>
    </dgm:pt>
    <dgm:pt modelId="{007911EE-156F-4499-A086-6DF716412DD6}" type="parTrans" cxnId="{084DE87C-6B26-4374-9424-32B35A1734B9}">
      <dgm:prSet/>
      <dgm:spPr/>
      <dgm:t>
        <a:bodyPr/>
        <a:lstStyle/>
        <a:p>
          <a:endParaRPr lang="en-SE"/>
        </a:p>
      </dgm:t>
    </dgm:pt>
    <dgm:pt modelId="{77DC09AC-F770-4940-B257-D129D522B7FB}" type="sibTrans" cxnId="{084DE87C-6B26-4374-9424-32B35A1734B9}">
      <dgm:prSet/>
      <dgm:spPr/>
      <dgm:t>
        <a:bodyPr/>
        <a:lstStyle/>
        <a:p>
          <a:endParaRPr lang="en-SE"/>
        </a:p>
      </dgm:t>
    </dgm:pt>
    <dgm:pt modelId="{E069F2A1-214E-4BE7-8A25-408905404154}">
      <dgm:prSet phldrT="[Text]"/>
      <dgm:spPr/>
      <dgm:t>
        <a:bodyPr/>
        <a:lstStyle/>
        <a:p>
          <a:r>
            <a:rPr lang="en-US" dirty="0" err="1"/>
            <a:t>Library.GUI</a:t>
          </a:r>
          <a:endParaRPr lang="en-SE" dirty="0"/>
        </a:p>
      </dgm:t>
    </dgm:pt>
    <dgm:pt modelId="{38EBE295-6331-46BA-BD26-3E96688858AA}" type="parTrans" cxnId="{EC81EB93-BD98-4BF5-9E3D-6CD4646B59C0}">
      <dgm:prSet/>
      <dgm:spPr/>
      <dgm:t>
        <a:bodyPr/>
        <a:lstStyle/>
        <a:p>
          <a:endParaRPr lang="en-SE"/>
        </a:p>
      </dgm:t>
    </dgm:pt>
    <dgm:pt modelId="{F309EF30-F6AF-4CAD-8A2B-78048D158CB6}" type="sibTrans" cxnId="{EC81EB93-BD98-4BF5-9E3D-6CD4646B59C0}">
      <dgm:prSet/>
      <dgm:spPr/>
      <dgm:t>
        <a:bodyPr/>
        <a:lstStyle/>
        <a:p>
          <a:endParaRPr lang="en-SE"/>
        </a:p>
      </dgm:t>
    </dgm:pt>
    <dgm:pt modelId="{EB4FF7DB-00E5-4088-8425-542F860F570A}">
      <dgm:prSet phldrT="[Text]"/>
      <dgm:spPr/>
      <dgm:t>
        <a:bodyPr/>
        <a:lstStyle/>
        <a:p>
          <a:r>
            <a:rPr lang="en-US" dirty="0" err="1"/>
            <a:t>Protocol.BlockStorage</a:t>
          </a:r>
          <a:endParaRPr lang="en-SE" dirty="0"/>
        </a:p>
      </dgm:t>
    </dgm:pt>
    <dgm:pt modelId="{DB142554-C848-41F0-B2BB-A653E69C817F}" type="parTrans" cxnId="{9BAC96E3-87C3-4541-94F9-BFFA2F107416}">
      <dgm:prSet/>
      <dgm:spPr/>
      <dgm:t>
        <a:bodyPr/>
        <a:lstStyle/>
        <a:p>
          <a:endParaRPr lang="en-SE"/>
        </a:p>
      </dgm:t>
    </dgm:pt>
    <dgm:pt modelId="{2C72999B-3E0B-4EAF-A500-3780A77758DC}" type="sibTrans" cxnId="{9BAC96E3-87C3-4541-94F9-BFFA2F107416}">
      <dgm:prSet/>
      <dgm:spPr/>
      <dgm:t>
        <a:bodyPr/>
        <a:lstStyle/>
        <a:p>
          <a:endParaRPr lang="en-SE"/>
        </a:p>
      </dgm:t>
    </dgm:pt>
    <dgm:pt modelId="{974C2676-6D27-42CE-A367-1719B0BD7B2C}">
      <dgm:prSet phldrT="[Text]"/>
      <dgm:spPr/>
      <dgm:t>
        <a:bodyPr/>
        <a:lstStyle/>
        <a:p>
          <a:r>
            <a:rPr lang="en-US" dirty="0" err="1"/>
            <a:t>Protocol.FrameBufferDisplay</a:t>
          </a:r>
          <a:endParaRPr lang="en-SE" dirty="0"/>
        </a:p>
      </dgm:t>
    </dgm:pt>
    <dgm:pt modelId="{7759D993-250F-4FDD-98C2-0B20F078FAA2}" type="parTrans" cxnId="{0CA7DC9C-B6E0-473A-A04B-582F3CDED1B4}">
      <dgm:prSet/>
      <dgm:spPr/>
      <dgm:t>
        <a:bodyPr/>
        <a:lstStyle/>
        <a:p>
          <a:endParaRPr lang="en-SE"/>
        </a:p>
      </dgm:t>
    </dgm:pt>
    <dgm:pt modelId="{690B99E5-7252-4404-A276-D69F1302AADA}" type="sibTrans" cxnId="{0CA7DC9C-B6E0-473A-A04B-582F3CDED1B4}">
      <dgm:prSet/>
      <dgm:spPr/>
      <dgm:t>
        <a:bodyPr/>
        <a:lstStyle/>
        <a:p>
          <a:endParaRPr lang="en-SE"/>
        </a:p>
      </dgm:t>
    </dgm:pt>
    <dgm:pt modelId="{D9F1C7A2-15E0-407B-9741-C08D5296D9BF}">
      <dgm:prSet phldrT="[Text]"/>
      <dgm:spPr/>
      <dgm:t>
        <a:bodyPr/>
        <a:lstStyle/>
        <a:p>
          <a:r>
            <a:rPr lang="en-US" dirty="0" err="1"/>
            <a:t>HostServer.Display</a:t>
          </a:r>
          <a:endParaRPr lang="en-SE" dirty="0"/>
        </a:p>
      </dgm:t>
    </dgm:pt>
    <dgm:pt modelId="{679B3479-CD81-49C1-8D3B-C7DD90A257DB}" type="parTrans" cxnId="{0DC79599-1F21-4EC5-BE03-F8626F3FCDE6}">
      <dgm:prSet/>
      <dgm:spPr/>
      <dgm:t>
        <a:bodyPr/>
        <a:lstStyle/>
        <a:p>
          <a:endParaRPr lang="en-SE"/>
        </a:p>
      </dgm:t>
    </dgm:pt>
    <dgm:pt modelId="{F8037FE2-8FFD-461C-88BD-28F2B56492B2}" type="sibTrans" cxnId="{0DC79599-1F21-4EC5-BE03-F8626F3FCDE6}">
      <dgm:prSet/>
      <dgm:spPr/>
      <dgm:t>
        <a:bodyPr/>
        <a:lstStyle/>
        <a:p>
          <a:endParaRPr lang="en-SE"/>
        </a:p>
      </dgm:t>
    </dgm:pt>
    <dgm:pt modelId="{39A0A52C-8AE7-4BDC-9951-E2926C695611}">
      <dgm:prSet phldrT="[Text]"/>
      <dgm:spPr/>
      <dgm:t>
        <a:bodyPr/>
        <a:lstStyle/>
        <a:p>
          <a:r>
            <a:rPr lang="en-US" dirty="0" err="1"/>
            <a:t>Server.RootFileSystem</a:t>
          </a:r>
          <a:endParaRPr lang="en-SE" dirty="0"/>
        </a:p>
      </dgm:t>
    </dgm:pt>
    <dgm:pt modelId="{3874B931-933B-48D1-9A8C-A3D60392DA38}" type="parTrans" cxnId="{558BC429-8529-4147-9C40-39E65AE1029C}">
      <dgm:prSet/>
      <dgm:spPr/>
      <dgm:t>
        <a:bodyPr/>
        <a:lstStyle/>
        <a:p>
          <a:endParaRPr lang="en-SE"/>
        </a:p>
      </dgm:t>
    </dgm:pt>
    <dgm:pt modelId="{CB1D9902-1DB4-4FEF-B3C1-B4CCC9309021}" type="sibTrans" cxnId="{558BC429-8529-4147-9C40-39E65AE1029C}">
      <dgm:prSet/>
      <dgm:spPr/>
      <dgm:t>
        <a:bodyPr/>
        <a:lstStyle/>
        <a:p>
          <a:endParaRPr lang="en-SE"/>
        </a:p>
      </dgm:t>
    </dgm:pt>
    <dgm:pt modelId="{396A7FD3-0526-47C3-9692-481E1B4553E0}">
      <dgm:prSet phldrT="[Text]"/>
      <dgm:spPr/>
      <dgm:t>
        <a:bodyPr/>
        <a:lstStyle/>
        <a:p>
          <a:r>
            <a:rPr lang="en-US" dirty="0" err="1"/>
            <a:t>HostServer.NativeFileSystem</a:t>
          </a:r>
          <a:endParaRPr lang="en-SE" dirty="0"/>
        </a:p>
      </dgm:t>
    </dgm:pt>
    <dgm:pt modelId="{1C3299AC-8B96-46C2-A9D2-B8805B14147F}" type="parTrans" cxnId="{62BC2DCF-C045-4CE5-BF18-9DF86364D744}">
      <dgm:prSet/>
      <dgm:spPr/>
      <dgm:t>
        <a:bodyPr/>
        <a:lstStyle/>
        <a:p>
          <a:endParaRPr lang="en-SE"/>
        </a:p>
      </dgm:t>
    </dgm:pt>
    <dgm:pt modelId="{D634CD22-0EFE-4DB4-9685-D07C5F02D447}" type="sibTrans" cxnId="{62BC2DCF-C045-4CE5-BF18-9DF86364D744}">
      <dgm:prSet/>
      <dgm:spPr/>
      <dgm:t>
        <a:bodyPr/>
        <a:lstStyle/>
        <a:p>
          <a:endParaRPr lang="en-SE"/>
        </a:p>
      </dgm:t>
    </dgm:pt>
    <dgm:pt modelId="{A6C618F4-7601-4628-A582-2B201FA2B77A}">
      <dgm:prSet phldrT="[Text]"/>
      <dgm:spPr/>
      <dgm:t>
        <a:bodyPr/>
        <a:lstStyle/>
        <a:p>
          <a:r>
            <a:rPr lang="en-US" dirty="0"/>
            <a:t>APP</a:t>
          </a:r>
          <a:endParaRPr lang="en-SE" dirty="0"/>
        </a:p>
      </dgm:t>
    </dgm:pt>
    <dgm:pt modelId="{02725D76-2A3B-4045-8949-9CDB60CEE3CE}" type="parTrans" cxnId="{D0A8B765-37FA-4EA4-B566-BEBC160794B8}">
      <dgm:prSet/>
      <dgm:spPr/>
      <dgm:t>
        <a:bodyPr/>
        <a:lstStyle/>
        <a:p>
          <a:endParaRPr lang="en-SE"/>
        </a:p>
      </dgm:t>
    </dgm:pt>
    <dgm:pt modelId="{8E172EFC-A303-4F4E-BD81-5E4EAC7FE28D}" type="sibTrans" cxnId="{D0A8B765-37FA-4EA4-B566-BEBC160794B8}">
      <dgm:prSet/>
      <dgm:spPr/>
      <dgm:t>
        <a:bodyPr/>
        <a:lstStyle/>
        <a:p>
          <a:endParaRPr lang="en-SE"/>
        </a:p>
      </dgm:t>
    </dgm:pt>
    <dgm:pt modelId="{2AFF379C-3413-42ED-941D-EAE5C0FF9264}">
      <dgm:prSet phldrT="[Text]"/>
      <dgm:spPr/>
      <dgm:t>
        <a:bodyPr/>
        <a:lstStyle/>
        <a:p>
          <a:r>
            <a:rPr lang="en-US" dirty="0"/>
            <a:t>APP</a:t>
          </a:r>
          <a:endParaRPr lang="en-SE" dirty="0"/>
        </a:p>
      </dgm:t>
    </dgm:pt>
    <dgm:pt modelId="{09601DD9-F8BE-4E17-BC9D-6FA02C8DBE0C}" type="parTrans" cxnId="{2B8F5C85-C582-45EB-9BE4-434DE8AC37F4}">
      <dgm:prSet/>
      <dgm:spPr/>
      <dgm:t>
        <a:bodyPr/>
        <a:lstStyle/>
        <a:p>
          <a:endParaRPr lang="en-SE"/>
        </a:p>
      </dgm:t>
    </dgm:pt>
    <dgm:pt modelId="{D44001B9-7B2E-46BD-9FEE-5FA6DB48B0A8}" type="sibTrans" cxnId="{2B8F5C85-C582-45EB-9BE4-434DE8AC37F4}">
      <dgm:prSet/>
      <dgm:spPr/>
      <dgm:t>
        <a:bodyPr/>
        <a:lstStyle/>
        <a:p>
          <a:endParaRPr lang="en-SE"/>
        </a:p>
      </dgm:t>
    </dgm:pt>
    <dgm:pt modelId="{7AAAB01E-5D73-40E2-819A-F86C009D452B}">
      <dgm:prSet phldrT="[Text]"/>
      <dgm:spPr/>
      <dgm:t>
        <a:bodyPr/>
        <a:lstStyle/>
        <a:p>
          <a:r>
            <a:rPr lang="en-US" dirty="0" err="1"/>
            <a:t>Server.Tornado</a:t>
          </a:r>
          <a:endParaRPr lang="en-SE" dirty="0"/>
        </a:p>
      </dgm:t>
    </dgm:pt>
    <dgm:pt modelId="{56554297-FFD8-49C9-B336-4A38B009FD5B}" type="parTrans" cxnId="{8EB51FE9-277D-42C5-BE1B-ADB4721D6681}">
      <dgm:prSet/>
      <dgm:spPr/>
      <dgm:t>
        <a:bodyPr/>
        <a:lstStyle/>
        <a:p>
          <a:endParaRPr lang="en-SE"/>
        </a:p>
      </dgm:t>
    </dgm:pt>
    <dgm:pt modelId="{B9686B05-0E34-41D5-9871-49CA74AC1007}" type="sibTrans" cxnId="{8EB51FE9-277D-42C5-BE1B-ADB4721D6681}">
      <dgm:prSet/>
      <dgm:spPr/>
      <dgm:t>
        <a:bodyPr/>
        <a:lstStyle/>
        <a:p>
          <a:endParaRPr lang="en-SE"/>
        </a:p>
      </dgm:t>
    </dgm:pt>
    <dgm:pt modelId="{4447D811-A065-41D6-A3A4-64B2594C1385}">
      <dgm:prSet phldrT="[Text]"/>
      <dgm:spPr/>
      <dgm:t>
        <a:bodyPr/>
        <a:lstStyle/>
        <a:p>
          <a:r>
            <a:rPr lang="en-US" dirty="0" err="1"/>
            <a:t>Protocol.DataDisplay</a:t>
          </a:r>
          <a:endParaRPr lang="en-SE" dirty="0"/>
        </a:p>
      </dgm:t>
    </dgm:pt>
    <dgm:pt modelId="{F0B3905E-FE66-4493-91BC-593DC7D8CBB6}" type="parTrans" cxnId="{8E8CD7DC-E717-410B-A05F-7E4A4040334A}">
      <dgm:prSet/>
      <dgm:spPr/>
      <dgm:t>
        <a:bodyPr/>
        <a:lstStyle/>
        <a:p>
          <a:endParaRPr lang="en-SE"/>
        </a:p>
      </dgm:t>
    </dgm:pt>
    <dgm:pt modelId="{59861433-A356-445B-8586-69BA74C4019E}" type="sibTrans" cxnId="{8E8CD7DC-E717-410B-A05F-7E4A4040334A}">
      <dgm:prSet/>
      <dgm:spPr/>
      <dgm:t>
        <a:bodyPr/>
        <a:lstStyle/>
        <a:p>
          <a:endParaRPr lang="en-SE"/>
        </a:p>
      </dgm:t>
    </dgm:pt>
    <dgm:pt modelId="{EA068C98-38EA-45A1-9EA0-5909AA278E3C}">
      <dgm:prSet phldrT="[Text]"/>
      <dgm:spPr/>
      <dgm:t>
        <a:bodyPr/>
        <a:lstStyle/>
        <a:p>
          <a:r>
            <a:rPr lang="en-US" dirty="0" err="1"/>
            <a:t>Protocol.Input</a:t>
          </a:r>
          <a:r>
            <a:rPr lang="en-US" dirty="0"/>
            <a:t> (keyboard/mouse/touch/pen/gamepad </a:t>
          </a:r>
          <a:r>
            <a:rPr lang="en-US" dirty="0" err="1"/>
            <a:t>etc</a:t>
          </a:r>
          <a:r>
            <a:rPr lang="en-US" dirty="0"/>
            <a:t>)</a:t>
          </a:r>
          <a:endParaRPr lang="en-SE" dirty="0"/>
        </a:p>
      </dgm:t>
    </dgm:pt>
    <dgm:pt modelId="{EB179B8D-C344-4387-9D03-3114585BB616}" type="parTrans" cxnId="{A46DB92A-7220-4B1C-BDB9-A8DA8D12D8F3}">
      <dgm:prSet/>
      <dgm:spPr/>
      <dgm:t>
        <a:bodyPr/>
        <a:lstStyle/>
        <a:p>
          <a:endParaRPr lang="en-SE"/>
        </a:p>
      </dgm:t>
    </dgm:pt>
    <dgm:pt modelId="{591DC999-13D0-4E4A-A330-729CC2AB3197}" type="sibTrans" cxnId="{A46DB92A-7220-4B1C-BDB9-A8DA8D12D8F3}">
      <dgm:prSet/>
      <dgm:spPr/>
      <dgm:t>
        <a:bodyPr/>
        <a:lstStyle/>
        <a:p>
          <a:endParaRPr lang="en-SE"/>
        </a:p>
      </dgm:t>
    </dgm:pt>
    <dgm:pt modelId="{5182FABF-190A-4D2D-AE6E-651B135A7CB1}" type="pres">
      <dgm:prSet presAssocID="{3D60309A-56C7-46C3-A44A-79F7634788C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86EE94-7019-470E-AD5E-6637DBC0727E}" type="pres">
      <dgm:prSet presAssocID="{DC29AF53-8313-4508-AF13-AC79B51FA742}" presName="vertOne" presStyleCnt="0"/>
      <dgm:spPr/>
    </dgm:pt>
    <dgm:pt modelId="{195D95A7-CCA1-42BD-AFB5-27D659AEB410}" type="pres">
      <dgm:prSet presAssocID="{DC29AF53-8313-4508-AF13-AC79B51FA742}" presName="txOne" presStyleLbl="node0" presStyleIdx="0" presStyleCnt="1">
        <dgm:presLayoutVars>
          <dgm:chPref val="3"/>
        </dgm:presLayoutVars>
      </dgm:prSet>
      <dgm:spPr/>
    </dgm:pt>
    <dgm:pt modelId="{A191D4DE-113A-4336-9A02-2684A6678CB5}" type="pres">
      <dgm:prSet presAssocID="{DC29AF53-8313-4508-AF13-AC79B51FA742}" presName="parTransOne" presStyleCnt="0"/>
      <dgm:spPr/>
    </dgm:pt>
    <dgm:pt modelId="{C6FEF348-D9AD-41EC-8540-B39DD7C9C810}" type="pres">
      <dgm:prSet presAssocID="{DC29AF53-8313-4508-AF13-AC79B51FA742}" presName="horzOne" presStyleCnt="0"/>
      <dgm:spPr/>
    </dgm:pt>
    <dgm:pt modelId="{05505B05-0524-42C8-B5C1-24F0B7540A27}" type="pres">
      <dgm:prSet presAssocID="{EB4FF7DB-00E5-4088-8425-542F860F570A}" presName="vertTwo" presStyleCnt="0"/>
      <dgm:spPr/>
    </dgm:pt>
    <dgm:pt modelId="{A12FD2B2-D784-43C3-8CCB-650C72E46278}" type="pres">
      <dgm:prSet presAssocID="{EB4FF7DB-00E5-4088-8425-542F860F570A}" presName="txTwo" presStyleLbl="node2" presStyleIdx="0" presStyleCnt="6">
        <dgm:presLayoutVars>
          <dgm:chPref val="3"/>
        </dgm:presLayoutVars>
      </dgm:prSet>
      <dgm:spPr/>
    </dgm:pt>
    <dgm:pt modelId="{DAF45C8F-AEE1-4C4C-AAEF-D37E7A964874}" type="pres">
      <dgm:prSet presAssocID="{EB4FF7DB-00E5-4088-8425-542F860F570A}" presName="horzTwo" presStyleCnt="0"/>
      <dgm:spPr/>
    </dgm:pt>
    <dgm:pt modelId="{9C00C15C-B7FA-4D0A-AD84-78744EB2573A}" type="pres">
      <dgm:prSet presAssocID="{2C72999B-3E0B-4EAF-A500-3780A77758DC}" presName="sibSpaceTwo" presStyleCnt="0"/>
      <dgm:spPr/>
    </dgm:pt>
    <dgm:pt modelId="{EAAD6D1B-7FFD-4EEE-AC7A-5B86BFB02069}" type="pres">
      <dgm:prSet presAssocID="{19A6659F-692E-4E0D-9503-50408ABC83B4}" presName="vertTwo" presStyleCnt="0"/>
      <dgm:spPr/>
    </dgm:pt>
    <dgm:pt modelId="{44CD5B9E-0EF4-43FE-9091-20B8E5351AEB}" type="pres">
      <dgm:prSet presAssocID="{19A6659F-692E-4E0D-9503-50408ABC83B4}" presName="txTwo" presStyleLbl="node2" presStyleIdx="1" presStyleCnt="6">
        <dgm:presLayoutVars>
          <dgm:chPref val="3"/>
        </dgm:presLayoutVars>
      </dgm:prSet>
      <dgm:spPr/>
    </dgm:pt>
    <dgm:pt modelId="{FC208E8B-F081-4A15-B5DF-962DE169C758}" type="pres">
      <dgm:prSet presAssocID="{19A6659F-692E-4E0D-9503-50408ABC83B4}" presName="parTransTwo" presStyleCnt="0"/>
      <dgm:spPr/>
    </dgm:pt>
    <dgm:pt modelId="{DD8BFE04-428D-4504-A4CA-56C80FF0534A}" type="pres">
      <dgm:prSet presAssocID="{19A6659F-692E-4E0D-9503-50408ABC83B4}" presName="horzTwo" presStyleCnt="0"/>
      <dgm:spPr/>
    </dgm:pt>
    <dgm:pt modelId="{B00703CA-9EE1-4C8C-B316-4BF5EDF4AA6C}" type="pres">
      <dgm:prSet presAssocID="{39A0A52C-8AE7-4BDC-9951-E2926C695611}" presName="vertThree" presStyleCnt="0"/>
      <dgm:spPr/>
    </dgm:pt>
    <dgm:pt modelId="{2FD1F9D2-08A4-463C-B3FE-9194158FB82B}" type="pres">
      <dgm:prSet presAssocID="{39A0A52C-8AE7-4BDC-9951-E2926C695611}" presName="txThree" presStyleLbl="node3" presStyleIdx="0" presStyleCnt="6">
        <dgm:presLayoutVars>
          <dgm:chPref val="3"/>
        </dgm:presLayoutVars>
      </dgm:prSet>
      <dgm:spPr/>
    </dgm:pt>
    <dgm:pt modelId="{A5CFA3CF-FF0C-488A-B006-C4845C2E9351}" type="pres">
      <dgm:prSet presAssocID="{39A0A52C-8AE7-4BDC-9951-E2926C695611}" presName="horzThree" presStyleCnt="0"/>
      <dgm:spPr/>
    </dgm:pt>
    <dgm:pt modelId="{2BBD47C5-3610-4227-810F-F0C4918BF7C9}" type="pres">
      <dgm:prSet presAssocID="{CB1D9902-1DB4-4FEF-B3C1-B4CCC9309021}" presName="sibSpaceThree" presStyleCnt="0"/>
      <dgm:spPr/>
    </dgm:pt>
    <dgm:pt modelId="{BA562F62-8CE1-4748-945F-E3229756695A}" type="pres">
      <dgm:prSet presAssocID="{396A7FD3-0526-47C3-9692-481E1B4553E0}" presName="vertThree" presStyleCnt="0"/>
      <dgm:spPr/>
    </dgm:pt>
    <dgm:pt modelId="{3B6C985F-397C-47EA-8A52-80A2F5F02609}" type="pres">
      <dgm:prSet presAssocID="{396A7FD3-0526-47C3-9692-481E1B4553E0}" presName="txThree" presStyleLbl="node3" presStyleIdx="1" presStyleCnt="6">
        <dgm:presLayoutVars>
          <dgm:chPref val="3"/>
        </dgm:presLayoutVars>
      </dgm:prSet>
      <dgm:spPr/>
    </dgm:pt>
    <dgm:pt modelId="{FB76FB30-EE1C-4DCA-B212-3EFAD7BC7510}" type="pres">
      <dgm:prSet presAssocID="{396A7FD3-0526-47C3-9692-481E1B4553E0}" presName="horzThree" presStyleCnt="0"/>
      <dgm:spPr/>
    </dgm:pt>
    <dgm:pt modelId="{534D23FC-CE05-42CD-AF02-25AD607875B4}" type="pres">
      <dgm:prSet presAssocID="{D634CD22-0EFE-4DB4-9685-D07C5F02D447}" presName="sibSpaceThree" presStyleCnt="0"/>
      <dgm:spPr/>
    </dgm:pt>
    <dgm:pt modelId="{81FCE170-E42B-4CCD-BFF7-5E585DF29E20}" type="pres">
      <dgm:prSet presAssocID="{1D90E48A-DD8B-418B-B4EA-A5747F0BFEE1}" presName="vertThree" presStyleCnt="0"/>
      <dgm:spPr/>
    </dgm:pt>
    <dgm:pt modelId="{1E18E9F9-614A-46D6-8FD2-577805A54B02}" type="pres">
      <dgm:prSet presAssocID="{1D90E48A-DD8B-418B-B4EA-A5747F0BFEE1}" presName="txThree" presStyleLbl="node3" presStyleIdx="2" presStyleCnt="6">
        <dgm:presLayoutVars>
          <dgm:chPref val="3"/>
        </dgm:presLayoutVars>
      </dgm:prSet>
      <dgm:spPr/>
    </dgm:pt>
    <dgm:pt modelId="{91C255A2-1712-4DBE-8BF5-A3A1A6E72516}" type="pres">
      <dgm:prSet presAssocID="{1D90E48A-DD8B-418B-B4EA-A5747F0BFEE1}" presName="parTransThree" presStyleCnt="0"/>
      <dgm:spPr/>
    </dgm:pt>
    <dgm:pt modelId="{CF253EEE-633D-4742-8A2D-4DBF428901F2}" type="pres">
      <dgm:prSet presAssocID="{1D90E48A-DD8B-418B-B4EA-A5747F0BFEE1}" presName="horzThree" presStyleCnt="0"/>
      <dgm:spPr/>
    </dgm:pt>
    <dgm:pt modelId="{A0D57949-2CB3-472E-B3DD-1CDD92FB6E05}" type="pres">
      <dgm:prSet presAssocID="{A6C618F4-7601-4628-A582-2B201FA2B77A}" presName="vertFour" presStyleCnt="0">
        <dgm:presLayoutVars>
          <dgm:chPref val="3"/>
        </dgm:presLayoutVars>
      </dgm:prSet>
      <dgm:spPr/>
    </dgm:pt>
    <dgm:pt modelId="{7D569B00-4303-4DAC-90CD-46153E61C281}" type="pres">
      <dgm:prSet presAssocID="{A6C618F4-7601-4628-A582-2B201FA2B77A}" presName="txFour" presStyleLbl="node4" presStyleIdx="0" presStyleCnt="2">
        <dgm:presLayoutVars>
          <dgm:chPref val="3"/>
        </dgm:presLayoutVars>
      </dgm:prSet>
      <dgm:spPr/>
    </dgm:pt>
    <dgm:pt modelId="{754214B3-F298-45C1-BE2D-0DB6CD63D575}" type="pres">
      <dgm:prSet presAssocID="{A6C618F4-7601-4628-A582-2B201FA2B77A}" presName="horzFour" presStyleCnt="0"/>
      <dgm:spPr/>
    </dgm:pt>
    <dgm:pt modelId="{3A3C7213-818E-4DC4-BF70-54DC591DAD59}" type="pres">
      <dgm:prSet presAssocID="{7FD937A8-A5D8-4DBE-8DEB-4A88AA82216D}" presName="sibSpaceTwo" presStyleCnt="0"/>
      <dgm:spPr/>
    </dgm:pt>
    <dgm:pt modelId="{0D11F832-A4C1-4C1D-BC24-7EF91497F1DD}" type="pres">
      <dgm:prSet presAssocID="{4447D811-A065-41D6-A3A4-64B2594C1385}" presName="vertTwo" presStyleCnt="0"/>
      <dgm:spPr/>
    </dgm:pt>
    <dgm:pt modelId="{666A9C95-C307-4CF4-A3B9-2BC1D88A4403}" type="pres">
      <dgm:prSet presAssocID="{4447D811-A065-41D6-A3A4-64B2594C1385}" presName="txTwo" presStyleLbl="node2" presStyleIdx="2" presStyleCnt="6">
        <dgm:presLayoutVars>
          <dgm:chPref val="3"/>
        </dgm:presLayoutVars>
      </dgm:prSet>
      <dgm:spPr/>
    </dgm:pt>
    <dgm:pt modelId="{568CE014-7FAA-45D9-9B45-746A3A7F0659}" type="pres">
      <dgm:prSet presAssocID="{4447D811-A065-41D6-A3A4-64B2594C1385}" presName="horzTwo" presStyleCnt="0"/>
      <dgm:spPr/>
    </dgm:pt>
    <dgm:pt modelId="{2E33734A-D17E-457A-9176-C813EF7B91B5}" type="pres">
      <dgm:prSet presAssocID="{59861433-A356-445B-8586-69BA74C4019E}" presName="sibSpaceTwo" presStyleCnt="0"/>
      <dgm:spPr/>
    </dgm:pt>
    <dgm:pt modelId="{480C9F25-BD62-4B0E-9D6D-39C98FB81BD0}" type="pres">
      <dgm:prSet presAssocID="{974C2676-6D27-42CE-A367-1719B0BD7B2C}" presName="vertTwo" presStyleCnt="0"/>
      <dgm:spPr/>
    </dgm:pt>
    <dgm:pt modelId="{83B20DC0-9E1B-4A92-9F5C-48D1917C9061}" type="pres">
      <dgm:prSet presAssocID="{974C2676-6D27-42CE-A367-1719B0BD7B2C}" presName="txTwo" presStyleLbl="node2" presStyleIdx="3" presStyleCnt="6">
        <dgm:presLayoutVars>
          <dgm:chPref val="3"/>
        </dgm:presLayoutVars>
      </dgm:prSet>
      <dgm:spPr/>
    </dgm:pt>
    <dgm:pt modelId="{30D96D3D-63F1-43B1-A8F6-30F54EF70741}" type="pres">
      <dgm:prSet presAssocID="{974C2676-6D27-42CE-A367-1719B0BD7B2C}" presName="parTransTwo" presStyleCnt="0"/>
      <dgm:spPr/>
    </dgm:pt>
    <dgm:pt modelId="{0A77A0D2-73C7-4B0B-96C7-FBD890B55666}" type="pres">
      <dgm:prSet presAssocID="{974C2676-6D27-42CE-A367-1719B0BD7B2C}" presName="horzTwo" presStyleCnt="0"/>
      <dgm:spPr/>
    </dgm:pt>
    <dgm:pt modelId="{0F58BE75-4338-4576-9E5A-5B5D94CD991D}" type="pres">
      <dgm:prSet presAssocID="{D9F1C7A2-15E0-407B-9741-C08D5296D9BF}" presName="vertThree" presStyleCnt="0"/>
      <dgm:spPr/>
    </dgm:pt>
    <dgm:pt modelId="{14ED00E2-7B0E-4D1B-9BEA-99433F3C7174}" type="pres">
      <dgm:prSet presAssocID="{D9F1C7A2-15E0-407B-9741-C08D5296D9BF}" presName="txThree" presStyleLbl="node3" presStyleIdx="3" presStyleCnt="6">
        <dgm:presLayoutVars>
          <dgm:chPref val="3"/>
        </dgm:presLayoutVars>
      </dgm:prSet>
      <dgm:spPr/>
    </dgm:pt>
    <dgm:pt modelId="{1156C46B-2A05-48A4-B7C3-F61C20212785}" type="pres">
      <dgm:prSet presAssocID="{D9F1C7A2-15E0-407B-9741-C08D5296D9BF}" presName="horzThree" presStyleCnt="0"/>
      <dgm:spPr/>
    </dgm:pt>
    <dgm:pt modelId="{F1AD0001-5B75-4739-B2E3-ADED648F2D76}" type="pres">
      <dgm:prSet presAssocID="{690B99E5-7252-4404-A276-D69F1302AADA}" presName="sibSpaceTwo" presStyleCnt="0"/>
      <dgm:spPr/>
    </dgm:pt>
    <dgm:pt modelId="{43DFAEA1-0C5F-4135-BBB2-B0EDB3D0D1F5}" type="pres">
      <dgm:prSet presAssocID="{EA068C98-38EA-45A1-9EA0-5909AA278E3C}" presName="vertTwo" presStyleCnt="0"/>
      <dgm:spPr/>
    </dgm:pt>
    <dgm:pt modelId="{0009A52D-6841-4355-81C5-7519A60DA41B}" type="pres">
      <dgm:prSet presAssocID="{EA068C98-38EA-45A1-9EA0-5909AA278E3C}" presName="txTwo" presStyleLbl="node2" presStyleIdx="4" presStyleCnt="6">
        <dgm:presLayoutVars>
          <dgm:chPref val="3"/>
        </dgm:presLayoutVars>
      </dgm:prSet>
      <dgm:spPr/>
    </dgm:pt>
    <dgm:pt modelId="{B82C0C81-951D-414F-9D97-05E715823220}" type="pres">
      <dgm:prSet presAssocID="{EA068C98-38EA-45A1-9EA0-5909AA278E3C}" presName="horzTwo" presStyleCnt="0"/>
      <dgm:spPr/>
    </dgm:pt>
    <dgm:pt modelId="{D49C769A-F7FB-47BF-A0DA-BD0E327D973F}" type="pres">
      <dgm:prSet presAssocID="{591DC999-13D0-4E4A-A330-729CC2AB3197}" presName="sibSpaceTwo" presStyleCnt="0"/>
      <dgm:spPr/>
    </dgm:pt>
    <dgm:pt modelId="{0DAB641C-9337-4F1A-A1A6-82A2824BCD66}" type="pres">
      <dgm:prSet presAssocID="{0FBD671D-4A2C-4BD8-BE82-E1FBB3FBD43D}" presName="vertTwo" presStyleCnt="0"/>
      <dgm:spPr/>
    </dgm:pt>
    <dgm:pt modelId="{20B114C2-B163-4909-9B4D-9657922B200F}" type="pres">
      <dgm:prSet presAssocID="{0FBD671D-4A2C-4BD8-BE82-E1FBB3FBD43D}" presName="txTwo" presStyleLbl="node2" presStyleIdx="5" presStyleCnt="6">
        <dgm:presLayoutVars>
          <dgm:chPref val="3"/>
        </dgm:presLayoutVars>
      </dgm:prSet>
      <dgm:spPr/>
    </dgm:pt>
    <dgm:pt modelId="{54CD1B20-80D4-4004-A55D-561DBF513982}" type="pres">
      <dgm:prSet presAssocID="{0FBD671D-4A2C-4BD8-BE82-E1FBB3FBD43D}" presName="parTransTwo" presStyleCnt="0"/>
      <dgm:spPr/>
    </dgm:pt>
    <dgm:pt modelId="{5F7DBDE7-E859-4BB0-B02F-BAD56D218F23}" type="pres">
      <dgm:prSet presAssocID="{0FBD671D-4A2C-4BD8-BE82-E1FBB3FBD43D}" presName="horzTwo" presStyleCnt="0"/>
      <dgm:spPr/>
    </dgm:pt>
    <dgm:pt modelId="{4FC23D99-6EAA-4350-A453-F2A5DC743439}" type="pres">
      <dgm:prSet presAssocID="{7AAAB01E-5D73-40E2-819A-F86C009D452B}" presName="vertThree" presStyleCnt="0"/>
      <dgm:spPr/>
    </dgm:pt>
    <dgm:pt modelId="{CB197B57-22E6-4E83-AA82-4D3235538DF4}" type="pres">
      <dgm:prSet presAssocID="{7AAAB01E-5D73-40E2-819A-F86C009D452B}" presName="txThree" presStyleLbl="node3" presStyleIdx="4" presStyleCnt="6">
        <dgm:presLayoutVars>
          <dgm:chPref val="3"/>
        </dgm:presLayoutVars>
      </dgm:prSet>
      <dgm:spPr/>
    </dgm:pt>
    <dgm:pt modelId="{A57BD986-4E58-4F9C-BFA0-E807CD2BF2AF}" type="pres">
      <dgm:prSet presAssocID="{7AAAB01E-5D73-40E2-819A-F86C009D452B}" presName="horzThree" presStyleCnt="0"/>
      <dgm:spPr/>
    </dgm:pt>
    <dgm:pt modelId="{A9D49AC8-EABB-41AA-B013-F78D2D7B0C4A}" type="pres">
      <dgm:prSet presAssocID="{B9686B05-0E34-41D5-9871-49CA74AC1007}" presName="sibSpaceThree" presStyleCnt="0"/>
      <dgm:spPr/>
    </dgm:pt>
    <dgm:pt modelId="{E7E93D87-4300-4D58-9F10-B79AE476DC9C}" type="pres">
      <dgm:prSet presAssocID="{E069F2A1-214E-4BE7-8A25-408905404154}" presName="vertThree" presStyleCnt="0"/>
      <dgm:spPr/>
    </dgm:pt>
    <dgm:pt modelId="{5CDFF962-77E7-4D83-A943-E9F93D0677D1}" type="pres">
      <dgm:prSet presAssocID="{E069F2A1-214E-4BE7-8A25-408905404154}" presName="txThree" presStyleLbl="node3" presStyleIdx="5" presStyleCnt="6">
        <dgm:presLayoutVars>
          <dgm:chPref val="3"/>
        </dgm:presLayoutVars>
      </dgm:prSet>
      <dgm:spPr/>
    </dgm:pt>
    <dgm:pt modelId="{37D91DEF-84F6-4044-ABEA-6E93284D8A74}" type="pres">
      <dgm:prSet presAssocID="{E069F2A1-214E-4BE7-8A25-408905404154}" presName="parTransThree" presStyleCnt="0"/>
      <dgm:spPr/>
    </dgm:pt>
    <dgm:pt modelId="{88359D64-A708-4C2A-9841-1DE1CFA9E749}" type="pres">
      <dgm:prSet presAssocID="{E069F2A1-214E-4BE7-8A25-408905404154}" presName="horzThree" presStyleCnt="0"/>
      <dgm:spPr/>
    </dgm:pt>
    <dgm:pt modelId="{4A8E843C-5A56-4CF4-9B64-B2688547D845}" type="pres">
      <dgm:prSet presAssocID="{2AFF379C-3413-42ED-941D-EAE5C0FF9264}" presName="vertFour" presStyleCnt="0">
        <dgm:presLayoutVars>
          <dgm:chPref val="3"/>
        </dgm:presLayoutVars>
      </dgm:prSet>
      <dgm:spPr/>
    </dgm:pt>
    <dgm:pt modelId="{ECB1DC98-E855-4D45-96DB-5217E986B1C9}" type="pres">
      <dgm:prSet presAssocID="{2AFF379C-3413-42ED-941D-EAE5C0FF9264}" presName="txFour" presStyleLbl="node4" presStyleIdx="1" presStyleCnt="2">
        <dgm:presLayoutVars>
          <dgm:chPref val="3"/>
        </dgm:presLayoutVars>
      </dgm:prSet>
      <dgm:spPr/>
    </dgm:pt>
    <dgm:pt modelId="{7B422C28-CC2F-49E0-B8E2-0538CCCF5606}" type="pres">
      <dgm:prSet presAssocID="{2AFF379C-3413-42ED-941D-EAE5C0FF9264}" presName="horzFour" presStyleCnt="0"/>
      <dgm:spPr/>
    </dgm:pt>
  </dgm:ptLst>
  <dgm:cxnLst>
    <dgm:cxn modelId="{7212C709-78D0-4BAF-9A94-DC4EE2106CB6}" type="presOf" srcId="{DC29AF53-8313-4508-AF13-AC79B51FA742}" destId="{195D95A7-CCA1-42BD-AFB5-27D659AEB410}" srcOrd="0" destOrd="0" presId="urn:microsoft.com/office/officeart/2005/8/layout/architecture"/>
    <dgm:cxn modelId="{1EA93515-AEA2-45BD-A423-E837718A1904}" type="presOf" srcId="{19A6659F-692E-4E0D-9503-50408ABC83B4}" destId="{44CD5B9E-0EF4-43FE-9091-20B8E5351AEB}" srcOrd="0" destOrd="0" presId="urn:microsoft.com/office/officeart/2005/8/layout/architecture"/>
    <dgm:cxn modelId="{CF5C8816-0E12-4177-AC06-B636F274DC37}" type="presOf" srcId="{E069F2A1-214E-4BE7-8A25-408905404154}" destId="{5CDFF962-77E7-4D83-A943-E9F93D0677D1}" srcOrd="0" destOrd="0" presId="urn:microsoft.com/office/officeart/2005/8/layout/architecture"/>
    <dgm:cxn modelId="{558BC429-8529-4147-9C40-39E65AE1029C}" srcId="{19A6659F-692E-4E0D-9503-50408ABC83B4}" destId="{39A0A52C-8AE7-4BDC-9951-E2926C695611}" srcOrd="0" destOrd="0" parTransId="{3874B931-933B-48D1-9A8C-A3D60392DA38}" sibTransId="{CB1D9902-1DB4-4FEF-B3C1-B4CCC9309021}"/>
    <dgm:cxn modelId="{A46DB92A-7220-4B1C-BDB9-A8DA8D12D8F3}" srcId="{DC29AF53-8313-4508-AF13-AC79B51FA742}" destId="{EA068C98-38EA-45A1-9EA0-5909AA278E3C}" srcOrd="4" destOrd="0" parTransId="{EB179B8D-C344-4387-9D03-3114585BB616}" sibTransId="{591DC999-13D0-4E4A-A330-729CC2AB3197}"/>
    <dgm:cxn modelId="{6FC34C5C-A3C9-476F-85B4-EDA8A38D2C75}" type="presOf" srcId="{EA068C98-38EA-45A1-9EA0-5909AA278E3C}" destId="{0009A52D-6841-4355-81C5-7519A60DA41B}" srcOrd="0" destOrd="0" presId="urn:microsoft.com/office/officeart/2005/8/layout/architecture"/>
    <dgm:cxn modelId="{D0A8B765-37FA-4EA4-B566-BEBC160794B8}" srcId="{1D90E48A-DD8B-418B-B4EA-A5747F0BFEE1}" destId="{A6C618F4-7601-4628-A582-2B201FA2B77A}" srcOrd="0" destOrd="0" parTransId="{02725D76-2A3B-4045-8949-9CDB60CEE3CE}" sibTransId="{8E172EFC-A303-4F4E-BD81-5E4EAC7FE28D}"/>
    <dgm:cxn modelId="{084DE87C-6B26-4374-9424-32B35A1734B9}" srcId="{DC29AF53-8313-4508-AF13-AC79B51FA742}" destId="{0FBD671D-4A2C-4BD8-BE82-E1FBB3FBD43D}" srcOrd="5" destOrd="0" parTransId="{007911EE-156F-4499-A086-6DF716412DD6}" sibTransId="{77DC09AC-F770-4940-B257-D129D522B7FB}"/>
    <dgm:cxn modelId="{78B08C7D-5BCB-40D7-BAD7-1482736BBF47}" type="presOf" srcId="{974C2676-6D27-42CE-A367-1719B0BD7B2C}" destId="{83B20DC0-9E1B-4A92-9F5C-48D1917C9061}" srcOrd="0" destOrd="0" presId="urn:microsoft.com/office/officeart/2005/8/layout/architecture"/>
    <dgm:cxn modelId="{2B8F5C85-C582-45EB-9BE4-434DE8AC37F4}" srcId="{E069F2A1-214E-4BE7-8A25-408905404154}" destId="{2AFF379C-3413-42ED-941D-EAE5C0FF9264}" srcOrd="0" destOrd="0" parTransId="{09601DD9-F8BE-4E17-BC9D-6FA02C8DBE0C}" sibTransId="{D44001B9-7B2E-46BD-9FEE-5FA6DB48B0A8}"/>
    <dgm:cxn modelId="{474B238F-6EDA-4EA9-9F6C-1AFCE46D30C4}" type="presOf" srcId="{396A7FD3-0526-47C3-9692-481E1B4553E0}" destId="{3B6C985F-397C-47EA-8A52-80A2F5F02609}" srcOrd="0" destOrd="0" presId="urn:microsoft.com/office/officeart/2005/8/layout/architecture"/>
    <dgm:cxn modelId="{EC81EB93-BD98-4BF5-9E3D-6CD4646B59C0}" srcId="{0FBD671D-4A2C-4BD8-BE82-E1FBB3FBD43D}" destId="{E069F2A1-214E-4BE7-8A25-408905404154}" srcOrd="1" destOrd="0" parTransId="{38EBE295-6331-46BA-BD26-3E96688858AA}" sibTransId="{F309EF30-F6AF-4CAD-8A2B-78048D158CB6}"/>
    <dgm:cxn modelId="{45CBE098-E477-4F8D-8E68-E8701430D5FA}" type="presOf" srcId="{4447D811-A065-41D6-A3A4-64B2594C1385}" destId="{666A9C95-C307-4CF4-A3B9-2BC1D88A4403}" srcOrd="0" destOrd="0" presId="urn:microsoft.com/office/officeart/2005/8/layout/architecture"/>
    <dgm:cxn modelId="{0DC79599-1F21-4EC5-BE03-F8626F3FCDE6}" srcId="{974C2676-6D27-42CE-A367-1719B0BD7B2C}" destId="{D9F1C7A2-15E0-407B-9741-C08D5296D9BF}" srcOrd="0" destOrd="0" parTransId="{679B3479-CD81-49C1-8D3B-C7DD90A257DB}" sibTransId="{F8037FE2-8FFD-461C-88BD-28F2B56492B2}"/>
    <dgm:cxn modelId="{0CA7DC9C-B6E0-473A-A04B-582F3CDED1B4}" srcId="{DC29AF53-8313-4508-AF13-AC79B51FA742}" destId="{974C2676-6D27-42CE-A367-1719B0BD7B2C}" srcOrd="3" destOrd="0" parTransId="{7759D993-250F-4FDD-98C2-0B20F078FAA2}" sibTransId="{690B99E5-7252-4404-A276-D69F1302AADA}"/>
    <dgm:cxn modelId="{AFB1FAAD-C8D0-4587-9052-E1044A3C2034}" type="presOf" srcId="{39A0A52C-8AE7-4BDC-9951-E2926C695611}" destId="{2FD1F9D2-08A4-463C-B3FE-9194158FB82B}" srcOrd="0" destOrd="0" presId="urn:microsoft.com/office/officeart/2005/8/layout/architecture"/>
    <dgm:cxn modelId="{5669B1AF-CFAE-4AE6-A2C3-2CBA317835CB}" type="presOf" srcId="{EB4FF7DB-00E5-4088-8425-542F860F570A}" destId="{A12FD2B2-D784-43C3-8CCB-650C72E46278}" srcOrd="0" destOrd="0" presId="urn:microsoft.com/office/officeart/2005/8/layout/architecture"/>
    <dgm:cxn modelId="{A8A402C6-D18D-4F84-8AA0-C0AAC7B4B322}" type="presOf" srcId="{7AAAB01E-5D73-40E2-819A-F86C009D452B}" destId="{CB197B57-22E6-4E83-AA82-4D3235538DF4}" srcOrd="0" destOrd="0" presId="urn:microsoft.com/office/officeart/2005/8/layout/architecture"/>
    <dgm:cxn modelId="{62BC2DCF-C045-4CE5-BF18-9DF86364D744}" srcId="{19A6659F-692E-4E0D-9503-50408ABC83B4}" destId="{396A7FD3-0526-47C3-9692-481E1B4553E0}" srcOrd="1" destOrd="0" parTransId="{1C3299AC-8B96-46C2-A9D2-B8805B14147F}" sibTransId="{D634CD22-0EFE-4DB4-9685-D07C5F02D447}"/>
    <dgm:cxn modelId="{4973B1D9-7DAE-4942-91B2-CEF7C9F7E633}" type="presOf" srcId="{D9F1C7A2-15E0-407B-9741-C08D5296D9BF}" destId="{14ED00E2-7B0E-4D1B-9BEA-99433F3C7174}" srcOrd="0" destOrd="0" presId="urn:microsoft.com/office/officeart/2005/8/layout/architecture"/>
    <dgm:cxn modelId="{8E8CD7DC-E717-410B-A05F-7E4A4040334A}" srcId="{DC29AF53-8313-4508-AF13-AC79B51FA742}" destId="{4447D811-A065-41D6-A3A4-64B2594C1385}" srcOrd="2" destOrd="0" parTransId="{F0B3905E-FE66-4493-91BC-593DC7D8CBB6}" sibTransId="{59861433-A356-445B-8586-69BA74C4019E}"/>
    <dgm:cxn modelId="{732271E1-291E-4863-98CB-282D489F1C11}" type="presOf" srcId="{2AFF379C-3413-42ED-941D-EAE5C0FF9264}" destId="{ECB1DC98-E855-4D45-96DB-5217E986B1C9}" srcOrd="0" destOrd="0" presId="urn:microsoft.com/office/officeart/2005/8/layout/architecture"/>
    <dgm:cxn modelId="{9BAC96E3-87C3-4541-94F9-BFFA2F107416}" srcId="{DC29AF53-8313-4508-AF13-AC79B51FA742}" destId="{EB4FF7DB-00E5-4088-8425-542F860F570A}" srcOrd="0" destOrd="0" parTransId="{DB142554-C848-41F0-B2BB-A653E69C817F}" sibTransId="{2C72999B-3E0B-4EAF-A500-3780A77758DC}"/>
    <dgm:cxn modelId="{33EDE2E3-36AC-47C6-8A9A-9AEA4B313A63}" type="presOf" srcId="{1D90E48A-DD8B-418B-B4EA-A5747F0BFEE1}" destId="{1E18E9F9-614A-46D6-8FD2-577805A54B02}" srcOrd="0" destOrd="0" presId="urn:microsoft.com/office/officeart/2005/8/layout/architecture"/>
    <dgm:cxn modelId="{D33BEBE5-C92D-43CB-96FB-F75114876E8E}" type="presOf" srcId="{0FBD671D-4A2C-4BD8-BE82-E1FBB3FBD43D}" destId="{20B114C2-B163-4909-9B4D-9657922B200F}" srcOrd="0" destOrd="0" presId="urn:microsoft.com/office/officeart/2005/8/layout/architecture"/>
    <dgm:cxn modelId="{8EB51FE9-277D-42C5-BE1B-ADB4721D6681}" srcId="{0FBD671D-4A2C-4BD8-BE82-E1FBB3FBD43D}" destId="{7AAAB01E-5D73-40E2-819A-F86C009D452B}" srcOrd="0" destOrd="0" parTransId="{56554297-FFD8-49C9-B336-4A38B009FD5B}" sibTransId="{B9686B05-0E34-41D5-9871-49CA74AC1007}"/>
    <dgm:cxn modelId="{7BD982E9-A838-434F-99E4-FBC90EB1D77B}" srcId="{19A6659F-692E-4E0D-9503-50408ABC83B4}" destId="{1D90E48A-DD8B-418B-B4EA-A5747F0BFEE1}" srcOrd="2" destOrd="0" parTransId="{13E65B5C-CB5A-4646-86D0-0FEEF3EDADF2}" sibTransId="{0D9A8E0D-C802-420C-89EC-0F29BB5A1ABE}"/>
    <dgm:cxn modelId="{AA9800EA-357B-44EA-8503-A6D47562F886}" type="presOf" srcId="{A6C618F4-7601-4628-A582-2B201FA2B77A}" destId="{7D569B00-4303-4DAC-90CD-46153E61C281}" srcOrd="0" destOrd="0" presId="urn:microsoft.com/office/officeart/2005/8/layout/architecture"/>
    <dgm:cxn modelId="{EE9736EA-EB18-4B49-B250-CD54433987AE}" srcId="{3D60309A-56C7-46C3-A44A-79F7634788CF}" destId="{DC29AF53-8313-4508-AF13-AC79B51FA742}" srcOrd="0" destOrd="0" parTransId="{49F58B85-AB2A-40AC-9BD5-0359B2D7A5EB}" sibTransId="{424F29AA-6EC1-4358-A79D-0E889B8AF099}"/>
    <dgm:cxn modelId="{D7CAC6F1-8BC7-4111-A8CE-B0F242322C66}" type="presOf" srcId="{3D60309A-56C7-46C3-A44A-79F7634788CF}" destId="{5182FABF-190A-4D2D-AE6E-651B135A7CB1}" srcOrd="0" destOrd="0" presId="urn:microsoft.com/office/officeart/2005/8/layout/architecture"/>
    <dgm:cxn modelId="{DA15AFFF-E672-471E-A207-F4EB697B010E}" srcId="{DC29AF53-8313-4508-AF13-AC79B51FA742}" destId="{19A6659F-692E-4E0D-9503-50408ABC83B4}" srcOrd="1" destOrd="0" parTransId="{08CFB5E9-4D9E-4CA7-A065-F67CDDAB9D31}" sibTransId="{7FD937A8-A5D8-4DBE-8DEB-4A88AA82216D}"/>
    <dgm:cxn modelId="{DBD6978D-485A-4C82-B94F-733C2F175509}" type="presParOf" srcId="{5182FABF-190A-4D2D-AE6E-651B135A7CB1}" destId="{A186EE94-7019-470E-AD5E-6637DBC0727E}" srcOrd="0" destOrd="0" presId="urn:microsoft.com/office/officeart/2005/8/layout/architecture"/>
    <dgm:cxn modelId="{9AE1B3D5-C3FF-49B8-9A16-D40F4913A8E5}" type="presParOf" srcId="{A186EE94-7019-470E-AD5E-6637DBC0727E}" destId="{195D95A7-CCA1-42BD-AFB5-27D659AEB410}" srcOrd="0" destOrd="0" presId="urn:microsoft.com/office/officeart/2005/8/layout/architecture"/>
    <dgm:cxn modelId="{094569F6-5BD5-40B3-A7DD-8DE9DBBC1CE7}" type="presParOf" srcId="{A186EE94-7019-470E-AD5E-6637DBC0727E}" destId="{A191D4DE-113A-4336-9A02-2684A6678CB5}" srcOrd="1" destOrd="0" presId="urn:microsoft.com/office/officeart/2005/8/layout/architecture"/>
    <dgm:cxn modelId="{220736E9-3A8B-488D-BEE1-7503E782A2CB}" type="presParOf" srcId="{A186EE94-7019-470E-AD5E-6637DBC0727E}" destId="{C6FEF348-D9AD-41EC-8540-B39DD7C9C810}" srcOrd="2" destOrd="0" presId="urn:microsoft.com/office/officeart/2005/8/layout/architecture"/>
    <dgm:cxn modelId="{96E3D828-BC19-43DE-8699-05186089286D}" type="presParOf" srcId="{C6FEF348-D9AD-41EC-8540-B39DD7C9C810}" destId="{05505B05-0524-42C8-B5C1-24F0B7540A27}" srcOrd="0" destOrd="0" presId="urn:microsoft.com/office/officeart/2005/8/layout/architecture"/>
    <dgm:cxn modelId="{D51ABAD7-0FF5-4C99-998C-4F2DA1D54DF2}" type="presParOf" srcId="{05505B05-0524-42C8-B5C1-24F0B7540A27}" destId="{A12FD2B2-D784-43C3-8CCB-650C72E46278}" srcOrd="0" destOrd="0" presId="urn:microsoft.com/office/officeart/2005/8/layout/architecture"/>
    <dgm:cxn modelId="{2B9805C2-4DC4-46D4-BB64-5728C89DAFCA}" type="presParOf" srcId="{05505B05-0524-42C8-B5C1-24F0B7540A27}" destId="{DAF45C8F-AEE1-4C4C-AAEF-D37E7A964874}" srcOrd="1" destOrd="0" presId="urn:microsoft.com/office/officeart/2005/8/layout/architecture"/>
    <dgm:cxn modelId="{03C60E51-0C7A-4012-9D33-0C556C9BAAA4}" type="presParOf" srcId="{C6FEF348-D9AD-41EC-8540-B39DD7C9C810}" destId="{9C00C15C-B7FA-4D0A-AD84-78744EB2573A}" srcOrd="1" destOrd="0" presId="urn:microsoft.com/office/officeart/2005/8/layout/architecture"/>
    <dgm:cxn modelId="{D41E4A7A-CE38-4C72-AAA0-04CD53336940}" type="presParOf" srcId="{C6FEF348-D9AD-41EC-8540-B39DD7C9C810}" destId="{EAAD6D1B-7FFD-4EEE-AC7A-5B86BFB02069}" srcOrd="2" destOrd="0" presId="urn:microsoft.com/office/officeart/2005/8/layout/architecture"/>
    <dgm:cxn modelId="{BCBF173F-9AD7-4AF6-A0EF-D17FE70F4859}" type="presParOf" srcId="{EAAD6D1B-7FFD-4EEE-AC7A-5B86BFB02069}" destId="{44CD5B9E-0EF4-43FE-9091-20B8E5351AEB}" srcOrd="0" destOrd="0" presId="urn:microsoft.com/office/officeart/2005/8/layout/architecture"/>
    <dgm:cxn modelId="{6BDCFD05-B1F9-4BB3-B332-5FD0DD2DA9FC}" type="presParOf" srcId="{EAAD6D1B-7FFD-4EEE-AC7A-5B86BFB02069}" destId="{FC208E8B-F081-4A15-B5DF-962DE169C758}" srcOrd="1" destOrd="0" presId="urn:microsoft.com/office/officeart/2005/8/layout/architecture"/>
    <dgm:cxn modelId="{EF67381F-FB7C-42EC-9D1F-8C110C6F4145}" type="presParOf" srcId="{EAAD6D1B-7FFD-4EEE-AC7A-5B86BFB02069}" destId="{DD8BFE04-428D-4504-A4CA-56C80FF0534A}" srcOrd="2" destOrd="0" presId="urn:microsoft.com/office/officeart/2005/8/layout/architecture"/>
    <dgm:cxn modelId="{27014F22-6C0C-46FC-A076-1E4AAC26A489}" type="presParOf" srcId="{DD8BFE04-428D-4504-A4CA-56C80FF0534A}" destId="{B00703CA-9EE1-4C8C-B316-4BF5EDF4AA6C}" srcOrd="0" destOrd="0" presId="urn:microsoft.com/office/officeart/2005/8/layout/architecture"/>
    <dgm:cxn modelId="{2B0C8E3F-E735-44B2-B926-D98FDB4BFF71}" type="presParOf" srcId="{B00703CA-9EE1-4C8C-B316-4BF5EDF4AA6C}" destId="{2FD1F9D2-08A4-463C-B3FE-9194158FB82B}" srcOrd="0" destOrd="0" presId="urn:microsoft.com/office/officeart/2005/8/layout/architecture"/>
    <dgm:cxn modelId="{21BE7807-A465-4B4D-B0B5-42B96C21BF5A}" type="presParOf" srcId="{B00703CA-9EE1-4C8C-B316-4BF5EDF4AA6C}" destId="{A5CFA3CF-FF0C-488A-B006-C4845C2E9351}" srcOrd="1" destOrd="0" presId="urn:microsoft.com/office/officeart/2005/8/layout/architecture"/>
    <dgm:cxn modelId="{4667BF88-9DB6-45BA-A379-BF7978F87B36}" type="presParOf" srcId="{DD8BFE04-428D-4504-A4CA-56C80FF0534A}" destId="{2BBD47C5-3610-4227-810F-F0C4918BF7C9}" srcOrd="1" destOrd="0" presId="urn:microsoft.com/office/officeart/2005/8/layout/architecture"/>
    <dgm:cxn modelId="{A422D3DF-1E12-4DC8-A19E-8EFCACC79E4A}" type="presParOf" srcId="{DD8BFE04-428D-4504-A4CA-56C80FF0534A}" destId="{BA562F62-8CE1-4748-945F-E3229756695A}" srcOrd="2" destOrd="0" presId="urn:microsoft.com/office/officeart/2005/8/layout/architecture"/>
    <dgm:cxn modelId="{C7343E7A-89AE-4820-8068-CA29EA7782F9}" type="presParOf" srcId="{BA562F62-8CE1-4748-945F-E3229756695A}" destId="{3B6C985F-397C-47EA-8A52-80A2F5F02609}" srcOrd="0" destOrd="0" presId="urn:microsoft.com/office/officeart/2005/8/layout/architecture"/>
    <dgm:cxn modelId="{75913FAA-13E9-4F1B-B79F-49BB8FBD47C3}" type="presParOf" srcId="{BA562F62-8CE1-4748-945F-E3229756695A}" destId="{FB76FB30-EE1C-4DCA-B212-3EFAD7BC7510}" srcOrd="1" destOrd="0" presId="urn:microsoft.com/office/officeart/2005/8/layout/architecture"/>
    <dgm:cxn modelId="{F50779BC-6062-4AA1-82A3-D95926A6B222}" type="presParOf" srcId="{DD8BFE04-428D-4504-A4CA-56C80FF0534A}" destId="{534D23FC-CE05-42CD-AF02-25AD607875B4}" srcOrd="3" destOrd="0" presId="urn:microsoft.com/office/officeart/2005/8/layout/architecture"/>
    <dgm:cxn modelId="{25A0440E-B390-46D5-9A49-BD75260078AF}" type="presParOf" srcId="{DD8BFE04-428D-4504-A4CA-56C80FF0534A}" destId="{81FCE170-E42B-4CCD-BFF7-5E585DF29E20}" srcOrd="4" destOrd="0" presId="urn:microsoft.com/office/officeart/2005/8/layout/architecture"/>
    <dgm:cxn modelId="{22C2011A-892B-43B4-89C0-0E7E7854632A}" type="presParOf" srcId="{81FCE170-E42B-4CCD-BFF7-5E585DF29E20}" destId="{1E18E9F9-614A-46D6-8FD2-577805A54B02}" srcOrd="0" destOrd="0" presId="urn:microsoft.com/office/officeart/2005/8/layout/architecture"/>
    <dgm:cxn modelId="{2CD63238-48E6-453D-8BE1-C44868C2E488}" type="presParOf" srcId="{81FCE170-E42B-4CCD-BFF7-5E585DF29E20}" destId="{91C255A2-1712-4DBE-8BF5-A3A1A6E72516}" srcOrd="1" destOrd="0" presId="urn:microsoft.com/office/officeart/2005/8/layout/architecture"/>
    <dgm:cxn modelId="{232FE38D-8DE6-4E91-B973-CC9731CB8672}" type="presParOf" srcId="{81FCE170-E42B-4CCD-BFF7-5E585DF29E20}" destId="{CF253EEE-633D-4742-8A2D-4DBF428901F2}" srcOrd="2" destOrd="0" presId="urn:microsoft.com/office/officeart/2005/8/layout/architecture"/>
    <dgm:cxn modelId="{7574A01D-C7C9-490D-B8AB-68248A860EB2}" type="presParOf" srcId="{CF253EEE-633D-4742-8A2D-4DBF428901F2}" destId="{A0D57949-2CB3-472E-B3DD-1CDD92FB6E05}" srcOrd="0" destOrd="0" presId="urn:microsoft.com/office/officeart/2005/8/layout/architecture"/>
    <dgm:cxn modelId="{31BC7F22-ADE5-4B95-9B72-EACB34F92AC6}" type="presParOf" srcId="{A0D57949-2CB3-472E-B3DD-1CDD92FB6E05}" destId="{7D569B00-4303-4DAC-90CD-46153E61C281}" srcOrd="0" destOrd="0" presId="urn:microsoft.com/office/officeart/2005/8/layout/architecture"/>
    <dgm:cxn modelId="{0EE72B90-2D4F-4D86-B9DC-0FF10154F426}" type="presParOf" srcId="{A0D57949-2CB3-472E-B3DD-1CDD92FB6E05}" destId="{754214B3-F298-45C1-BE2D-0DB6CD63D575}" srcOrd="1" destOrd="0" presId="urn:microsoft.com/office/officeart/2005/8/layout/architecture"/>
    <dgm:cxn modelId="{9447E3F5-0E04-407C-96E5-594FC965F223}" type="presParOf" srcId="{C6FEF348-D9AD-41EC-8540-B39DD7C9C810}" destId="{3A3C7213-818E-4DC4-BF70-54DC591DAD59}" srcOrd="3" destOrd="0" presId="urn:microsoft.com/office/officeart/2005/8/layout/architecture"/>
    <dgm:cxn modelId="{E74F5EC8-3D5F-4388-B8C6-60D26445D751}" type="presParOf" srcId="{C6FEF348-D9AD-41EC-8540-B39DD7C9C810}" destId="{0D11F832-A4C1-4C1D-BC24-7EF91497F1DD}" srcOrd="4" destOrd="0" presId="urn:microsoft.com/office/officeart/2005/8/layout/architecture"/>
    <dgm:cxn modelId="{B71B5B75-4D63-4840-95FA-836494E9F55F}" type="presParOf" srcId="{0D11F832-A4C1-4C1D-BC24-7EF91497F1DD}" destId="{666A9C95-C307-4CF4-A3B9-2BC1D88A4403}" srcOrd="0" destOrd="0" presId="urn:microsoft.com/office/officeart/2005/8/layout/architecture"/>
    <dgm:cxn modelId="{7436DA4D-A372-4100-A4B9-5F065034DE62}" type="presParOf" srcId="{0D11F832-A4C1-4C1D-BC24-7EF91497F1DD}" destId="{568CE014-7FAA-45D9-9B45-746A3A7F0659}" srcOrd="1" destOrd="0" presId="urn:microsoft.com/office/officeart/2005/8/layout/architecture"/>
    <dgm:cxn modelId="{72749CCF-D6B7-4F1C-866F-1517993ACDBA}" type="presParOf" srcId="{C6FEF348-D9AD-41EC-8540-B39DD7C9C810}" destId="{2E33734A-D17E-457A-9176-C813EF7B91B5}" srcOrd="5" destOrd="0" presId="urn:microsoft.com/office/officeart/2005/8/layout/architecture"/>
    <dgm:cxn modelId="{161E458F-5CEA-42EB-AF58-522363E3408A}" type="presParOf" srcId="{C6FEF348-D9AD-41EC-8540-B39DD7C9C810}" destId="{480C9F25-BD62-4B0E-9D6D-39C98FB81BD0}" srcOrd="6" destOrd="0" presId="urn:microsoft.com/office/officeart/2005/8/layout/architecture"/>
    <dgm:cxn modelId="{CFEB0D47-58A0-49A6-8C16-EFBFFD2828F0}" type="presParOf" srcId="{480C9F25-BD62-4B0E-9D6D-39C98FB81BD0}" destId="{83B20DC0-9E1B-4A92-9F5C-48D1917C9061}" srcOrd="0" destOrd="0" presId="urn:microsoft.com/office/officeart/2005/8/layout/architecture"/>
    <dgm:cxn modelId="{0FAA5231-7291-459F-99B3-F5BD895C4E0B}" type="presParOf" srcId="{480C9F25-BD62-4B0E-9D6D-39C98FB81BD0}" destId="{30D96D3D-63F1-43B1-A8F6-30F54EF70741}" srcOrd="1" destOrd="0" presId="urn:microsoft.com/office/officeart/2005/8/layout/architecture"/>
    <dgm:cxn modelId="{B081C5D5-5FEC-41A2-9C7A-BB8821993FEF}" type="presParOf" srcId="{480C9F25-BD62-4B0E-9D6D-39C98FB81BD0}" destId="{0A77A0D2-73C7-4B0B-96C7-FBD890B55666}" srcOrd="2" destOrd="0" presId="urn:microsoft.com/office/officeart/2005/8/layout/architecture"/>
    <dgm:cxn modelId="{60F7B6F0-2F28-4A2F-9F1C-98CA14C5D809}" type="presParOf" srcId="{0A77A0D2-73C7-4B0B-96C7-FBD890B55666}" destId="{0F58BE75-4338-4576-9E5A-5B5D94CD991D}" srcOrd="0" destOrd="0" presId="urn:microsoft.com/office/officeart/2005/8/layout/architecture"/>
    <dgm:cxn modelId="{81A53582-CE99-4B07-9276-52B7D2CDCD7D}" type="presParOf" srcId="{0F58BE75-4338-4576-9E5A-5B5D94CD991D}" destId="{14ED00E2-7B0E-4D1B-9BEA-99433F3C7174}" srcOrd="0" destOrd="0" presId="urn:microsoft.com/office/officeart/2005/8/layout/architecture"/>
    <dgm:cxn modelId="{5A967A23-4A6B-4F0C-9B46-D370676F4793}" type="presParOf" srcId="{0F58BE75-4338-4576-9E5A-5B5D94CD991D}" destId="{1156C46B-2A05-48A4-B7C3-F61C20212785}" srcOrd="1" destOrd="0" presId="urn:microsoft.com/office/officeart/2005/8/layout/architecture"/>
    <dgm:cxn modelId="{A30DB8CD-2EC9-4F8F-B527-BB937309BED6}" type="presParOf" srcId="{C6FEF348-D9AD-41EC-8540-B39DD7C9C810}" destId="{F1AD0001-5B75-4739-B2E3-ADED648F2D76}" srcOrd="7" destOrd="0" presId="urn:microsoft.com/office/officeart/2005/8/layout/architecture"/>
    <dgm:cxn modelId="{F04C7B47-CC96-4612-B961-6946968A5F41}" type="presParOf" srcId="{C6FEF348-D9AD-41EC-8540-B39DD7C9C810}" destId="{43DFAEA1-0C5F-4135-BBB2-B0EDB3D0D1F5}" srcOrd="8" destOrd="0" presId="urn:microsoft.com/office/officeart/2005/8/layout/architecture"/>
    <dgm:cxn modelId="{A9B027A7-9DAF-4524-AEAF-2DFD13D16C50}" type="presParOf" srcId="{43DFAEA1-0C5F-4135-BBB2-B0EDB3D0D1F5}" destId="{0009A52D-6841-4355-81C5-7519A60DA41B}" srcOrd="0" destOrd="0" presId="urn:microsoft.com/office/officeart/2005/8/layout/architecture"/>
    <dgm:cxn modelId="{7D60B973-36B6-4A3D-9388-0386C0ED73E9}" type="presParOf" srcId="{43DFAEA1-0C5F-4135-BBB2-B0EDB3D0D1F5}" destId="{B82C0C81-951D-414F-9D97-05E715823220}" srcOrd="1" destOrd="0" presId="urn:microsoft.com/office/officeart/2005/8/layout/architecture"/>
    <dgm:cxn modelId="{73AA3387-0889-4D5D-A3A3-C56366BA8F3F}" type="presParOf" srcId="{C6FEF348-D9AD-41EC-8540-B39DD7C9C810}" destId="{D49C769A-F7FB-47BF-A0DA-BD0E327D973F}" srcOrd="9" destOrd="0" presId="urn:microsoft.com/office/officeart/2005/8/layout/architecture"/>
    <dgm:cxn modelId="{21739C56-170A-47A8-89E3-55DD8AD05633}" type="presParOf" srcId="{C6FEF348-D9AD-41EC-8540-B39DD7C9C810}" destId="{0DAB641C-9337-4F1A-A1A6-82A2824BCD66}" srcOrd="10" destOrd="0" presId="urn:microsoft.com/office/officeart/2005/8/layout/architecture"/>
    <dgm:cxn modelId="{5DA3F41B-426A-4B60-8CAE-4005B3B534A5}" type="presParOf" srcId="{0DAB641C-9337-4F1A-A1A6-82A2824BCD66}" destId="{20B114C2-B163-4909-9B4D-9657922B200F}" srcOrd="0" destOrd="0" presId="urn:microsoft.com/office/officeart/2005/8/layout/architecture"/>
    <dgm:cxn modelId="{354D1921-862F-4013-B8BB-F91753DA1BBE}" type="presParOf" srcId="{0DAB641C-9337-4F1A-A1A6-82A2824BCD66}" destId="{54CD1B20-80D4-4004-A55D-561DBF513982}" srcOrd="1" destOrd="0" presId="urn:microsoft.com/office/officeart/2005/8/layout/architecture"/>
    <dgm:cxn modelId="{365A6B68-B44D-4D1A-9A95-A21593F06406}" type="presParOf" srcId="{0DAB641C-9337-4F1A-A1A6-82A2824BCD66}" destId="{5F7DBDE7-E859-4BB0-B02F-BAD56D218F23}" srcOrd="2" destOrd="0" presId="urn:microsoft.com/office/officeart/2005/8/layout/architecture"/>
    <dgm:cxn modelId="{4837B359-9F02-438E-A1C6-0C89E06C5DCE}" type="presParOf" srcId="{5F7DBDE7-E859-4BB0-B02F-BAD56D218F23}" destId="{4FC23D99-6EAA-4350-A453-F2A5DC743439}" srcOrd="0" destOrd="0" presId="urn:microsoft.com/office/officeart/2005/8/layout/architecture"/>
    <dgm:cxn modelId="{ECF1962D-B2C6-4D28-B5FA-D1197956B347}" type="presParOf" srcId="{4FC23D99-6EAA-4350-A453-F2A5DC743439}" destId="{CB197B57-22E6-4E83-AA82-4D3235538DF4}" srcOrd="0" destOrd="0" presId="urn:microsoft.com/office/officeart/2005/8/layout/architecture"/>
    <dgm:cxn modelId="{9E9B5C95-A41D-4943-B8FA-750857795D82}" type="presParOf" srcId="{4FC23D99-6EAA-4350-A453-F2A5DC743439}" destId="{A57BD986-4E58-4F9C-BFA0-E807CD2BF2AF}" srcOrd="1" destOrd="0" presId="urn:microsoft.com/office/officeart/2005/8/layout/architecture"/>
    <dgm:cxn modelId="{50AD17A1-21C2-4A8F-B0C7-BB60E569EF09}" type="presParOf" srcId="{5F7DBDE7-E859-4BB0-B02F-BAD56D218F23}" destId="{A9D49AC8-EABB-41AA-B013-F78D2D7B0C4A}" srcOrd="1" destOrd="0" presId="urn:microsoft.com/office/officeart/2005/8/layout/architecture"/>
    <dgm:cxn modelId="{0CD507BA-4660-4D85-B16D-044989E4D150}" type="presParOf" srcId="{5F7DBDE7-E859-4BB0-B02F-BAD56D218F23}" destId="{E7E93D87-4300-4D58-9F10-B79AE476DC9C}" srcOrd="2" destOrd="0" presId="urn:microsoft.com/office/officeart/2005/8/layout/architecture"/>
    <dgm:cxn modelId="{40F475B6-4750-4405-90D2-739BDF3E7EAD}" type="presParOf" srcId="{E7E93D87-4300-4D58-9F10-B79AE476DC9C}" destId="{5CDFF962-77E7-4D83-A943-E9F93D0677D1}" srcOrd="0" destOrd="0" presId="urn:microsoft.com/office/officeart/2005/8/layout/architecture"/>
    <dgm:cxn modelId="{B0F91BED-2F68-4928-A38D-707A5E84B50D}" type="presParOf" srcId="{E7E93D87-4300-4D58-9F10-B79AE476DC9C}" destId="{37D91DEF-84F6-4044-ABEA-6E93284D8A74}" srcOrd="1" destOrd="0" presId="urn:microsoft.com/office/officeart/2005/8/layout/architecture"/>
    <dgm:cxn modelId="{9D0C8C07-7625-4BCB-A7EC-D29C50F530D8}" type="presParOf" srcId="{E7E93D87-4300-4D58-9F10-B79AE476DC9C}" destId="{88359D64-A708-4C2A-9841-1DE1CFA9E749}" srcOrd="2" destOrd="0" presId="urn:microsoft.com/office/officeart/2005/8/layout/architecture"/>
    <dgm:cxn modelId="{1F7E985B-5885-4C31-A7E3-3AD05A3EC3FC}" type="presParOf" srcId="{88359D64-A708-4C2A-9841-1DE1CFA9E749}" destId="{4A8E843C-5A56-4CF4-9B64-B2688547D845}" srcOrd="0" destOrd="0" presId="urn:microsoft.com/office/officeart/2005/8/layout/architecture"/>
    <dgm:cxn modelId="{918CD8C8-D3D8-4C17-807D-8D6426DECAD8}" type="presParOf" srcId="{4A8E843C-5A56-4CF4-9B64-B2688547D845}" destId="{ECB1DC98-E855-4D45-96DB-5217E986B1C9}" srcOrd="0" destOrd="0" presId="urn:microsoft.com/office/officeart/2005/8/layout/architecture"/>
    <dgm:cxn modelId="{D718F1DD-87FB-4F01-BBA9-E5668C68CC8D}" type="presParOf" srcId="{4A8E843C-5A56-4CF4-9B64-B2688547D845}" destId="{7B422C28-CC2F-49E0-B8E2-0538CCCF560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D95A7-CCA1-42BD-AFB5-27D659AEB410}">
      <dsp:nvSpPr>
        <dsp:cNvPr id="0" name=""/>
        <dsp:cNvSpPr/>
      </dsp:nvSpPr>
      <dsp:spPr>
        <a:xfrm>
          <a:off x="1117" y="2502063"/>
          <a:ext cx="11945925" cy="6890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Storm Kernel (.NET)</a:t>
          </a:r>
          <a:endParaRPr lang="en-SE" sz="3000" kern="1200" dirty="0"/>
        </a:p>
      </dsp:txBody>
      <dsp:txXfrm>
        <a:off x="21299" y="2522245"/>
        <a:ext cx="11905561" cy="648702"/>
      </dsp:txXfrm>
    </dsp:sp>
    <dsp:sp modelId="{A12FD2B2-D784-43C3-8CCB-650C72E46278}">
      <dsp:nvSpPr>
        <dsp:cNvPr id="0" name=""/>
        <dsp:cNvSpPr/>
      </dsp:nvSpPr>
      <dsp:spPr>
        <a:xfrm>
          <a:off x="1117" y="1668592"/>
          <a:ext cx="1251406" cy="6890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Protocol.BlockStorage</a:t>
          </a:r>
          <a:endParaRPr lang="en-SE" sz="500" kern="1200" dirty="0"/>
        </a:p>
      </dsp:txBody>
      <dsp:txXfrm>
        <a:off x="21299" y="1688774"/>
        <a:ext cx="1211042" cy="648702"/>
      </dsp:txXfrm>
    </dsp:sp>
    <dsp:sp modelId="{44CD5B9E-0EF4-43FE-9091-20B8E5351AEB}">
      <dsp:nvSpPr>
        <dsp:cNvPr id="0" name=""/>
        <dsp:cNvSpPr/>
      </dsp:nvSpPr>
      <dsp:spPr>
        <a:xfrm>
          <a:off x="1357641" y="1668592"/>
          <a:ext cx="3859337" cy="6890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Protocol.FileSystem</a:t>
          </a:r>
          <a:endParaRPr lang="en-SE" sz="500" kern="1200" dirty="0"/>
        </a:p>
      </dsp:txBody>
      <dsp:txXfrm>
        <a:off x="1377823" y="1688774"/>
        <a:ext cx="3818973" cy="648702"/>
      </dsp:txXfrm>
    </dsp:sp>
    <dsp:sp modelId="{2FD1F9D2-08A4-463C-B3FE-9194158FB82B}">
      <dsp:nvSpPr>
        <dsp:cNvPr id="0" name=""/>
        <dsp:cNvSpPr/>
      </dsp:nvSpPr>
      <dsp:spPr>
        <a:xfrm>
          <a:off x="1357641" y="835120"/>
          <a:ext cx="1251406" cy="6890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Server.RootFileSystem</a:t>
          </a:r>
          <a:endParaRPr lang="en-SE" sz="500" kern="1200" dirty="0"/>
        </a:p>
      </dsp:txBody>
      <dsp:txXfrm>
        <a:off x="1377823" y="855302"/>
        <a:ext cx="1211042" cy="648702"/>
      </dsp:txXfrm>
    </dsp:sp>
    <dsp:sp modelId="{3B6C985F-397C-47EA-8A52-80A2F5F02609}">
      <dsp:nvSpPr>
        <dsp:cNvPr id="0" name=""/>
        <dsp:cNvSpPr/>
      </dsp:nvSpPr>
      <dsp:spPr>
        <a:xfrm>
          <a:off x="2661607" y="835120"/>
          <a:ext cx="1251406" cy="6890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HostServer.NativeFileSystem</a:t>
          </a:r>
          <a:endParaRPr lang="en-SE" sz="500" kern="1200" dirty="0"/>
        </a:p>
      </dsp:txBody>
      <dsp:txXfrm>
        <a:off x="2681789" y="855302"/>
        <a:ext cx="1211042" cy="648702"/>
      </dsp:txXfrm>
    </dsp:sp>
    <dsp:sp modelId="{1E18E9F9-614A-46D6-8FD2-577805A54B02}">
      <dsp:nvSpPr>
        <dsp:cNvPr id="0" name=""/>
        <dsp:cNvSpPr/>
      </dsp:nvSpPr>
      <dsp:spPr>
        <a:xfrm>
          <a:off x="3965572" y="835120"/>
          <a:ext cx="1251406" cy="6890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Library.FileSystem</a:t>
          </a:r>
          <a:endParaRPr lang="en-SE" sz="500" kern="1200" dirty="0"/>
        </a:p>
      </dsp:txBody>
      <dsp:txXfrm>
        <a:off x="3985754" y="855302"/>
        <a:ext cx="1211042" cy="648702"/>
      </dsp:txXfrm>
    </dsp:sp>
    <dsp:sp modelId="{7D569B00-4303-4DAC-90CD-46153E61C281}">
      <dsp:nvSpPr>
        <dsp:cNvPr id="0" name=""/>
        <dsp:cNvSpPr/>
      </dsp:nvSpPr>
      <dsp:spPr>
        <a:xfrm>
          <a:off x="3965572" y="1649"/>
          <a:ext cx="1251406" cy="689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APP</a:t>
          </a:r>
          <a:endParaRPr lang="en-SE" sz="500" kern="1200" dirty="0"/>
        </a:p>
      </dsp:txBody>
      <dsp:txXfrm>
        <a:off x="3985754" y="21831"/>
        <a:ext cx="1211042" cy="648702"/>
      </dsp:txXfrm>
    </dsp:sp>
    <dsp:sp modelId="{666A9C95-C307-4CF4-A3B9-2BC1D88A4403}">
      <dsp:nvSpPr>
        <dsp:cNvPr id="0" name=""/>
        <dsp:cNvSpPr/>
      </dsp:nvSpPr>
      <dsp:spPr>
        <a:xfrm>
          <a:off x="5322097" y="1668592"/>
          <a:ext cx="1251406" cy="6890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Protocol.DataDisplay</a:t>
          </a:r>
          <a:endParaRPr lang="en-SE" sz="500" kern="1200" dirty="0"/>
        </a:p>
      </dsp:txBody>
      <dsp:txXfrm>
        <a:off x="5342279" y="1688774"/>
        <a:ext cx="1211042" cy="648702"/>
      </dsp:txXfrm>
    </dsp:sp>
    <dsp:sp modelId="{83B20DC0-9E1B-4A92-9F5C-48D1917C9061}">
      <dsp:nvSpPr>
        <dsp:cNvPr id="0" name=""/>
        <dsp:cNvSpPr/>
      </dsp:nvSpPr>
      <dsp:spPr>
        <a:xfrm>
          <a:off x="6678621" y="1668592"/>
          <a:ext cx="1251406" cy="6890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Protocol.FrameBufferDisplay</a:t>
          </a:r>
          <a:endParaRPr lang="en-SE" sz="500" kern="1200" dirty="0"/>
        </a:p>
      </dsp:txBody>
      <dsp:txXfrm>
        <a:off x="6698803" y="1688774"/>
        <a:ext cx="1211042" cy="648702"/>
      </dsp:txXfrm>
    </dsp:sp>
    <dsp:sp modelId="{14ED00E2-7B0E-4D1B-9BEA-99433F3C7174}">
      <dsp:nvSpPr>
        <dsp:cNvPr id="0" name=""/>
        <dsp:cNvSpPr/>
      </dsp:nvSpPr>
      <dsp:spPr>
        <a:xfrm>
          <a:off x="6678621" y="835120"/>
          <a:ext cx="1251406" cy="6890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HostServer.Display</a:t>
          </a:r>
          <a:endParaRPr lang="en-SE" sz="500" kern="1200" dirty="0"/>
        </a:p>
      </dsp:txBody>
      <dsp:txXfrm>
        <a:off x="6698803" y="855302"/>
        <a:ext cx="1211042" cy="648702"/>
      </dsp:txXfrm>
    </dsp:sp>
    <dsp:sp modelId="{0009A52D-6841-4355-81C5-7519A60DA41B}">
      <dsp:nvSpPr>
        <dsp:cNvPr id="0" name=""/>
        <dsp:cNvSpPr/>
      </dsp:nvSpPr>
      <dsp:spPr>
        <a:xfrm>
          <a:off x="8035146" y="1668592"/>
          <a:ext cx="1251406" cy="6890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Protocol.Input</a:t>
          </a:r>
          <a:r>
            <a:rPr lang="en-US" sz="500" kern="1200" dirty="0"/>
            <a:t> (keyboard/mouse/touch/pen/gamepad </a:t>
          </a:r>
          <a:r>
            <a:rPr lang="en-US" sz="500" kern="1200" dirty="0" err="1"/>
            <a:t>etc</a:t>
          </a:r>
          <a:r>
            <a:rPr lang="en-US" sz="500" kern="1200" dirty="0"/>
            <a:t>)</a:t>
          </a:r>
          <a:endParaRPr lang="en-SE" sz="500" kern="1200" dirty="0"/>
        </a:p>
      </dsp:txBody>
      <dsp:txXfrm>
        <a:off x="8055328" y="1688774"/>
        <a:ext cx="1211042" cy="648702"/>
      </dsp:txXfrm>
    </dsp:sp>
    <dsp:sp modelId="{20B114C2-B163-4909-9B4D-9657922B200F}">
      <dsp:nvSpPr>
        <dsp:cNvPr id="0" name=""/>
        <dsp:cNvSpPr/>
      </dsp:nvSpPr>
      <dsp:spPr>
        <a:xfrm>
          <a:off x="9391670" y="1668592"/>
          <a:ext cx="2555371" cy="6890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Protocol.GUI</a:t>
          </a:r>
          <a:endParaRPr lang="en-SE" sz="500" kern="1200" dirty="0"/>
        </a:p>
      </dsp:txBody>
      <dsp:txXfrm>
        <a:off x="9411852" y="1688774"/>
        <a:ext cx="2515007" cy="648702"/>
      </dsp:txXfrm>
    </dsp:sp>
    <dsp:sp modelId="{CB197B57-22E6-4E83-AA82-4D3235538DF4}">
      <dsp:nvSpPr>
        <dsp:cNvPr id="0" name=""/>
        <dsp:cNvSpPr/>
      </dsp:nvSpPr>
      <dsp:spPr>
        <a:xfrm>
          <a:off x="9391670" y="835120"/>
          <a:ext cx="1251406" cy="6890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Server.Tornado</a:t>
          </a:r>
          <a:endParaRPr lang="en-SE" sz="500" kern="1200" dirty="0"/>
        </a:p>
      </dsp:txBody>
      <dsp:txXfrm>
        <a:off x="9411852" y="855302"/>
        <a:ext cx="1211042" cy="648702"/>
      </dsp:txXfrm>
    </dsp:sp>
    <dsp:sp modelId="{5CDFF962-77E7-4D83-A943-E9F93D0677D1}">
      <dsp:nvSpPr>
        <dsp:cNvPr id="0" name=""/>
        <dsp:cNvSpPr/>
      </dsp:nvSpPr>
      <dsp:spPr>
        <a:xfrm>
          <a:off x="10695636" y="835120"/>
          <a:ext cx="1251406" cy="6890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Library.GUI</a:t>
          </a:r>
          <a:endParaRPr lang="en-SE" sz="500" kern="1200" dirty="0"/>
        </a:p>
      </dsp:txBody>
      <dsp:txXfrm>
        <a:off x="10715818" y="855302"/>
        <a:ext cx="1211042" cy="648702"/>
      </dsp:txXfrm>
    </dsp:sp>
    <dsp:sp modelId="{ECB1DC98-E855-4D45-96DB-5217E986B1C9}">
      <dsp:nvSpPr>
        <dsp:cNvPr id="0" name=""/>
        <dsp:cNvSpPr/>
      </dsp:nvSpPr>
      <dsp:spPr>
        <a:xfrm>
          <a:off x="10695636" y="1649"/>
          <a:ext cx="1251406" cy="689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APP</a:t>
          </a:r>
          <a:endParaRPr lang="en-SE" sz="500" kern="1200" dirty="0"/>
        </a:p>
      </dsp:txBody>
      <dsp:txXfrm>
        <a:off x="10715818" y="21831"/>
        <a:ext cx="1211042" cy="64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67F9-4950-4F30-9698-AB92FE1F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1986-3C26-4FEE-BD93-40D4BFDC9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51E0-7602-40FF-920B-6B69539C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299C-C310-4B05-8F8B-9037C15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8BD7-E7C1-404F-93C1-A373A32A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1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100-6994-42CD-9EA9-69554CD6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2A37-1E29-4E2C-B67E-33EC0725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8388-09BD-4AAB-9FAC-3FF6D8D3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BA23-A5FA-4A1B-A6E0-C1F5B7E8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EF73-66E0-47E8-B80C-771312E2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14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7CD91-0C93-457A-AA45-16ED458B0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9A4A-73B9-413E-8036-4C8D5F517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51ED-F324-48AE-808E-497EAE18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F2DE-E9CC-482D-A704-3C42F282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FE6-5DDD-4E82-8416-5F9BC98C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67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6A4-6792-4BA6-845D-5828105F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2314-BE50-4CE4-BBC4-1634A9A2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C721-743E-40D9-808E-CE1C81EC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B199-3229-4D39-B00B-66C8A588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DDE0-BDEE-4C57-BC1C-B8BE6F7E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70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9DDD-62F9-444D-A1DD-BADAFA46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AF49-5948-47C3-B842-D02F7F82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17A9-011F-4D84-9AC5-79E9DAC8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84AE-2378-40A6-8A8E-010CB595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4AB4-ED21-43A2-A69B-D53A2CAF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1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FCD-5176-4D88-B781-860B6289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53B4-C14B-48B2-8060-9328B53F2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DD2EC-F83D-496A-AE6E-C33CFC73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7C69-9A36-4267-8F12-9CCBAAA5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9F9E-F3B8-41CF-ADE2-AAFC55E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117-AA95-4ED2-9562-B4BF9E6C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470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68BF-8DF3-4BD0-89C9-6A9CACB5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E82-33DB-4C9D-981C-73627755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C455-79AE-4B96-ABFA-AC9BE79F0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2A803-8E94-46A4-8B39-C7C0636A7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E8345-862C-4563-A957-5A85B3C63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3670C-1C37-4517-B0A0-C10050D4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402D-8174-4371-9F4C-2598BEA4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1A9E1-B91B-488D-87E3-43A92ADD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55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0F5C-CFBD-42D4-A25F-1FF03E6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1518A-29DA-489C-8A40-75D9C104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EA41D-1DBF-43BC-AA8C-6CF595E9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DD883-0C4C-47EF-B7D8-DEAA04C0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4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3D657-7B33-4B4C-97D9-FC2B8EAE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B20AA-ABCE-48F1-8229-0503ADA8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8B8A-0093-4B87-B86F-89361480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36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40C2-9099-476A-BBFE-E239493C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2D75-0126-4E36-84B4-09AB0ABF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3130-6AC1-4ECB-9B40-E307E258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1D0D-2BF1-4834-B53C-7E6A034B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11E3-6B48-43EE-B050-39E3FD1A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B15B-A10E-4E71-BD4F-C621730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57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DD87-DA32-465F-A7FD-B559FB32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508EB-BA58-49BB-AC3C-D7B1DAC9A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36711-8AF4-4428-824C-710BA8B53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23D2-7680-486A-9F85-5D3C1216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233EB-ABBF-4997-866E-9806150D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F3212-3B3C-447E-968F-E427F9F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75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C0D9F-9F80-4C42-832B-DB34B033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22BF-B569-4F3D-8B67-4A6FA699B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256C-74BF-47FB-877C-67EE8E973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798B-2076-463D-B995-CA32E41DD97F}" type="datetimeFigureOut">
              <a:rPr lang="en-SE" smtClean="0"/>
              <a:t>2021-11-20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5295-CF36-4F91-BD15-8D1968F6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0833-A01C-48CA-BB36-6D5B16205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73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9685BF-20CA-4C48-8B6A-9E2DC409FCB9}"/>
              </a:ext>
            </a:extLst>
          </p:cNvPr>
          <p:cNvSpPr/>
          <p:nvPr/>
        </p:nvSpPr>
        <p:spPr>
          <a:xfrm>
            <a:off x="6319838" y="2415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VFSServer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FBA459-9622-401D-AC29-E1D3BA9727C0}"/>
              </a:ext>
            </a:extLst>
          </p:cNvPr>
          <p:cNvSpPr/>
          <p:nvPr/>
        </p:nvSpPr>
        <p:spPr>
          <a:xfrm>
            <a:off x="1498024" y="2615047"/>
            <a:ext cx="1427018" cy="419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Native</a:t>
            </a:r>
          </a:p>
          <a:p>
            <a:pPr algn="ctr"/>
            <a:r>
              <a:rPr lang="en-US" sz="800" dirty="0" err="1"/>
              <a:t>DisplayServer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D1749-E294-4B3E-9FC9-2C6EE7414FD0}"/>
              </a:ext>
            </a:extLst>
          </p:cNvPr>
          <p:cNvSpPr/>
          <p:nvPr/>
        </p:nvSpPr>
        <p:spPr>
          <a:xfrm>
            <a:off x="3018559" y="576695"/>
            <a:ext cx="4416136" cy="852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Storm</a:t>
            </a:r>
          </a:p>
          <a:p>
            <a:pPr algn="ctr"/>
            <a:r>
              <a:rPr lang="en-US" dirty="0"/>
              <a:t>.NET</a:t>
            </a:r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75D5CF-FD56-43D8-862D-B48A23FBE88A}"/>
              </a:ext>
            </a:extLst>
          </p:cNvPr>
          <p:cNvSpPr/>
          <p:nvPr/>
        </p:nvSpPr>
        <p:spPr>
          <a:xfrm>
            <a:off x="8854786" y="1636569"/>
            <a:ext cx="138545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RAMBlockServer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F9E2A-D8CC-4025-B037-205CBEDD660C}"/>
              </a:ext>
            </a:extLst>
          </p:cNvPr>
          <p:cNvSpPr/>
          <p:nvPr/>
        </p:nvSpPr>
        <p:spPr>
          <a:xfrm>
            <a:off x="7521288" y="15984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FAT32Server</a:t>
            </a:r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1E015A-2362-4C65-89E8-8C5FB54CEAE8}"/>
              </a:ext>
            </a:extLst>
          </p:cNvPr>
          <p:cNvSpPr/>
          <p:nvPr/>
        </p:nvSpPr>
        <p:spPr>
          <a:xfrm>
            <a:off x="4817055" y="1846120"/>
            <a:ext cx="1427018" cy="419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Native </a:t>
            </a:r>
            <a:r>
              <a:rPr lang="en-US" sz="800" dirty="0" err="1"/>
              <a:t>FSServer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AFBF4-6DB2-44BC-9794-E1EB1BAB319B}"/>
              </a:ext>
            </a:extLst>
          </p:cNvPr>
          <p:cNvSpPr/>
          <p:nvPr/>
        </p:nvSpPr>
        <p:spPr>
          <a:xfrm>
            <a:off x="9067801" y="2433206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Block</a:t>
            </a:r>
            <a:endParaRPr lang="en-SE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08F05-173B-4A0E-BCEC-3275B75B68FF}"/>
              </a:ext>
            </a:extLst>
          </p:cNvPr>
          <p:cNvSpPr/>
          <p:nvPr/>
        </p:nvSpPr>
        <p:spPr>
          <a:xfrm>
            <a:off x="7734302" y="2369128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FS</a:t>
            </a:r>
            <a:endParaRPr lang="en-SE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F56A6-7764-4D65-9328-2C1B4D1B22CE}"/>
              </a:ext>
            </a:extLst>
          </p:cNvPr>
          <p:cNvSpPr/>
          <p:nvPr/>
        </p:nvSpPr>
        <p:spPr>
          <a:xfrm>
            <a:off x="5286378" y="2171701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FS</a:t>
            </a:r>
            <a:endParaRPr lang="en-SE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ABD2E-A539-4AAA-9A98-2E5D1BFCE731}"/>
              </a:ext>
            </a:extLst>
          </p:cNvPr>
          <p:cNvSpPr/>
          <p:nvPr/>
        </p:nvSpPr>
        <p:spPr>
          <a:xfrm>
            <a:off x="6532852" y="3202996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VFS</a:t>
            </a:r>
            <a:endParaRPr lang="en-SE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46148-7BCC-4F7E-A48E-CCB66E04A8C7}"/>
              </a:ext>
            </a:extLst>
          </p:cNvPr>
          <p:cNvSpPr/>
          <p:nvPr/>
        </p:nvSpPr>
        <p:spPr>
          <a:xfrm>
            <a:off x="1869501" y="3047135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FrameBufferDisplay</a:t>
            </a:r>
            <a:endParaRPr lang="en-SE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1CB3E-CE91-41FD-B84B-68E7A1BD5F5D}"/>
              </a:ext>
            </a:extLst>
          </p:cNvPr>
          <p:cNvSpPr/>
          <p:nvPr/>
        </p:nvSpPr>
        <p:spPr>
          <a:xfrm>
            <a:off x="1869501" y="3260149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Pointer</a:t>
            </a:r>
            <a:endParaRPr lang="en-SE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152A1-0187-40AB-861A-80D2A0A7F327}"/>
              </a:ext>
            </a:extLst>
          </p:cNvPr>
          <p:cNvSpPr/>
          <p:nvPr/>
        </p:nvSpPr>
        <p:spPr>
          <a:xfrm>
            <a:off x="1869501" y="3465367"/>
            <a:ext cx="618258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Keyboard</a:t>
            </a:r>
            <a:endParaRPr lang="en-SE" sz="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EBF744-FDA7-452F-9882-110DDCCF576F}"/>
              </a:ext>
            </a:extLst>
          </p:cNvPr>
          <p:cNvSpPr/>
          <p:nvPr/>
        </p:nvSpPr>
        <p:spPr>
          <a:xfrm>
            <a:off x="9998650" y="3429000"/>
            <a:ext cx="18755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TornadoServer</a:t>
            </a:r>
            <a:endParaRPr lang="en-US" dirty="0"/>
          </a:p>
          <a:p>
            <a:pPr algn="ctr"/>
            <a:r>
              <a:rPr lang="en-US" dirty="0"/>
              <a:t>Rust</a:t>
            </a:r>
            <a:endParaRPr lang="en-S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C9BA03-BD5D-48BD-A937-0C98D3707B4F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 flipV="1">
            <a:off x="2487759" y="3556288"/>
            <a:ext cx="7510891" cy="32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F719BE-059F-4D2F-9713-822C3755F9C1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2357873" y="3351070"/>
            <a:ext cx="7640777" cy="53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09A99B-2FEC-4D99-B2E5-EE6279E955A1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 flipV="1">
            <a:off x="2888673" y="3138056"/>
            <a:ext cx="7109977" cy="7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F4D8A8-7D56-4BFF-AA2D-EBD4CD8C351F}"/>
              </a:ext>
            </a:extLst>
          </p:cNvPr>
          <p:cNvSpPr/>
          <p:nvPr/>
        </p:nvSpPr>
        <p:spPr>
          <a:xfrm>
            <a:off x="1869501" y="3727740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TerminalDisplay</a:t>
            </a:r>
            <a:endParaRPr lang="en-SE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E0FB6-99D3-436B-9241-902EDB6E08DB}"/>
              </a:ext>
            </a:extLst>
          </p:cNvPr>
          <p:cNvSpPr/>
          <p:nvPr/>
        </p:nvSpPr>
        <p:spPr>
          <a:xfrm>
            <a:off x="10667999" y="4252479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GUI</a:t>
            </a:r>
            <a:endParaRPr lang="en-SE" sz="8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B69E38A-A2C3-4D02-9478-B90244322810}"/>
              </a:ext>
            </a:extLst>
          </p:cNvPr>
          <p:cNvSpPr/>
          <p:nvPr/>
        </p:nvSpPr>
        <p:spPr>
          <a:xfrm>
            <a:off x="2010642" y="57747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Shell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C1322E-436A-49F5-88FD-6704DFB10990}"/>
              </a:ext>
            </a:extLst>
          </p:cNvPr>
          <p:cNvSpPr/>
          <p:nvPr/>
        </p:nvSpPr>
        <p:spPr>
          <a:xfrm>
            <a:off x="11042072" y="560848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Terminal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E37E0D-B57A-4AEB-9D42-95ADC0547137}"/>
              </a:ext>
            </a:extLst>
          </p:cNvPr>
          <p:cNvCxnSpPr>
            <a:stCxn id="38" idx="0"/>
            <a:endCxn id="33" idx="2"/>
          </p:cNvCxnSpPr>
          <p:nvPr/>
        </p:nvCxnSpPr>
        <p:spPr>
          <a:xfrm flipH="1" flipV="1">
            <a:off x="10912185" y="4434320"/>
            <a:ext cx="587087" cy="117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1D36F16-6B2B-4859-914D-2860F4735EAF}"/>
              </a:ext>
            </a:extLst>
          </p:cNvPr>
          <p:cNvSpPr/>
          <p:nvPr/>
        </p:nvSpPr>
        <p:spPr>
          <a:xfrm>
            <a:off x="10667999" y="6431968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TerminalDisplay</a:t>
            </a:r>
            <a:endParaRPr lang="en-SE" sz="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63E02D-61FA-43BB-A76A-1627477FFA13}"/>
              </a:ext>
            </a:extLst>
          </p:cNvPr>
          <p:cNvCxnSpPr>
            <a:stCxn id="34" idx="0"/>
            <a:endCxn id="29" idx="2"/>
          </p:cNvCxnSpPr>
          <p:nvPr/>
        </p:nvCxnSpPr>
        <p:spPr>
          <a:xfrm flipH="1" flipV="1">
            <a:off x="2379087" y="3909581"/>
            <a:ext cx="88755" cy="18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D581C8-F0FD-48A8-9F69-0E112775195E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2925042" y="6231945"/>
            <a:ext cx="7742957" cy="29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FF78509-B322-406A-A72D-1D085CC941D7}"/>
              </a:ext>
            </a:extLst>
          </p:cNvPr>
          <p:cNvSpPr/>
          <p:nvPr/>
        </p:nvSpPr>
        <p:spPr>
          <a:xfrm>
            <a:off x="3382242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</a:t>
            </a:r>
            <a:r>
              <a:rPr lang="en-US" sz="1100" dirty="0" err="1"/>
              <a:t>ListFiles</a:t>
            </a:r>
            <a:r>
              <a:rPr lang="en-US" sz="1100" dirty="0"/>
              <a:t>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1BBC32-F483-41A9-B91D-4DB9BA6C35D4}"/>
              </a:ext>
            </a:extLst>
          </p:cNvPr>
          <p:cNvCxnSpPr>
            <a:stCxn id="55" idx="0"/>
            <a:endCxn id="15" idx="2"/>
          </p:cNvCxnSpPr>
          <p:nvPr/>
        </p:nvCxnSpPr>
        <p:spPr>
          <a:xfrm flipV="1">
            <a:off x="3839442" y="3384837"/>
            <a:ext cx="2937596" cy="175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C450E1A-E629-4F72-BFD3-2CCAB37015DD}"/>
              </a:ext>
            </a:extLst>
          </p:cNvPr>
          <p:cNvSpPr/>
          <p:nvPr/>
        </p:nvSpPr>
        <p:spPr>
          <a:xfrm>
            <a:off x="4508356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“Where”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DE2554-3BF9-469A-805F-3AFCB004703F}"/>
              </a:ext>
            </a:extLst>
          </p:cNvPr>
          <p:cNvSpPr/>
          <p:nvPr/>
        </p:nvSpPr>
        <p:spPr>
          <a:xfrm>
            <a:off x="5634470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“Sort”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C045A-4EBF-4B43-85E9-2866FA871049}"/>
              </a:ext>
            </a:extLst>
          </p:cNvPr>
          <p:cNvSpPr/>
          <p:nvPr/>
        </p:nvSpPr>
        <p:spPr>
          <a:xfrm>
            <a:off x="6811242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“Select”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65EB6BB-4191-45DF-A570-2E40F8380A45}"/>
              </a:ext>
            </a:extLst>
          </p:cNvPr>
          <p:cNvSpPr/>
          <p:nvPr/>
        </p:nvSpPr>
        <p:spPr>
          <a:xfrm>
            <a:off x="9711595" y="5416254"/>
            <a:ext cx="11126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WidgetDemo</a:t>
            </a:r>
            <a:endParaRPr lang="en-US" sz="1100" dirty="0"/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C1777F-C1C6-40BC-9906-AFDA1BDA2885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0267944" y="4444714"/>
            <a:ext cx="486647" cy="97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54768CC-27F6-400E-BF42-889943EF8855}"/>
              </a:ext>
            </a:extLst>
          </p:cNvPr>
          <p:cNvSpPr/>
          <p:nvPr/>
        </p:nvSpPr>
        <p:spPr>
          <a:xfrm>
            <a:off x="8490009" y="4735656"/>
            <a:ext cx="11126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8CD21A-76E3-41A0-BCEA-A125CA1BF602}"/>
              </a:ext>
            </a:extLst>
          </p:cNvPr>
          <p:cNvCxnSpPr>
            <a:stCxn id="67" idx="3"/>
            <a:endCxn id="33" idx="1"/>
          </p:cNvCxnSpPr>
          <p:nvPr/>
        </p:nvCxnSpPr>
        <p:spPr>
          <a:xfrm flipV="1">
            <a:off x="9602706" y="4343400"/>
            <a:ext cx="1065293" cy="8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5C86DD-9360-4212-91B8-3FAA35C75B15}"/>
              </a:ext>
            </a:extLst>
          </p:cNvPr>
          <p:cNvCxnSpPr>
            <a:cxnSpLocks/>
            <a:stCxn id="67" idx="0"/>
            <a:endCxn id="15" idx="3"/>
          </p:cNvCxnSpPr>
          <p:nvPr/>
        </p:nvCxnSpPr>
        <p:spPr>
          <a:xfrm flipH="1" flipV="1">
            <a:off x="7021224" y="3293917"/>
            <a:ext cx="2025134" cy="144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B0F6B3-F5D6-4612-823E-2F25933A3858}"/>
              </a:ext>
            </a:extLst>
          </p:cNvPr>
          <p:cNvCxnSpPr>
            <a:stCxn id="4" idx="2"/>
            <a:endCxn id="14" idx="2"/>
          </p:cNvCxnSpPr>
          <p:nvPr/>
        </p:nvCxnSpPr>
        <p:spPr>
          <a:xfrm flipH="1" flipV="1">
            <a:off x="5530564" y="2353542"/>
            <a:ext cx="789274" cy="51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9BA0F8-C3B7-4EEE-97DF-47C8A8B2D3EB}"/>
              </a:ext>
            </a:extLst>
          </p:cNvPr>
          <p:cNvCxnSpPr>
            <a:stCxn id="4" idx="6"/>
            <a:endCxn id="13" idx="1"/>
          </p:cNvCxnSpPr>
          <p:nvPr/>
        </p:nvCxnSpPr>
        <p:spPr>
          <a:xfrm flipV="1">
            <a:off x="7234238" y="2460049"/>
            <a:ext cx="500064" cy="41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35A1EE-9C95-4425-AB2B-8BB0341C7BCF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>
            <a:off x="8435688" y="2055669"/>
            <a:ext cx="632113" cy="4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9B53-C229-4B1B-8329-C12B67D0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Steg 1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6AFB-F68A-4CA2-85FB-DF4C2851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VFSServer</a:t>
            </a:r>
            <a:r>
              <a:rPr lang="en-US" dirty="0">
                <a:solidFill>
                  <a:srgbClr val="92D050"/>
                </a:solidFill>
              </a:rPr>
              <a:t> (rust)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Creates service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Listen for connects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Gets channel and returns a hardcoded int via channel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Directory-list (rust)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Connects to service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IPC calls </a:t>
            </a:r>
            <a:r>
              <a:rPr lang="en-US" dirty="0" err="1">
                <a:solidFill>
                  <a:srgbClr val="92D050"/>
                </a:solidFill>
              </a:rPr>
              <a:t>ListFiles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Dumps int value from channel using </a:t>
            </a:r>
            <a:r>
              <a:rPr lang="en-US" dirty="0" err="1">
                <a:solidFill>
                  <a:srgbClr val="92D050"/>
                </a:solidFill>
              </a:rPr>
              <a:t>emitInformation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AF9D-3C0D-4841-A365-4CAED424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F4A7-F8C2-4360-A30F-501240B6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 up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Consistent return types</a:t>
            </a:r>
          </a:p>
          <a:p>
            <a:r>
              <a:rPr lang="en-US" dirty="0"/>
              <a:t>Use IDL compiler for interfaces (written in </a:t>
            </a:r>
            <a:r>
              <a:rPr lang="en-US" dirty="0" err="1"/>
              <a:t>.net</a:t>
            </a:r>
            <a:r>
              <a:rPr lang="en-US" dirty="0"/>
              <a:t>, generates rust)</a:t>
            </a:r>
          </a:p>
          <a:p>
            <a:pPr lvl="1"/>
            <a:r>
              <a:rPr lang="en-US" dirty="0" err="1"/>
              <a:t>Protocol.VFS</a:t>
            </a:r>
            <a:endParaRPr lang="en-US" dirty="0"/>
          </a:p>
          <a:p>
            <a:pPr lvl="1"/>
            <a:r>
              <a:rPr lang="en-US" dirty="0" err="1"/>
              <a:t>Protocol.FS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HostBridge.FS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HostBridge.FS</a:t>
            </a:r>
            <a:r>
              <a:rPr lang="en-US" dirty="0"/>
              <a:t> mount to </a:t>
            </a:r>
            <a:r>
              <a:rPr lang="en-US" dirty="0" err="1"/>
              <a:t>Server.VFS</a:t>
            </a:r>
            <a:endParaRPr lang="en-US" dirty="0"/>
          </a:p>
          <a:p>
            <a:r>
              <a:rPr lang="en-US" dirty="0"/>
              <a:t>Rename and use </a:t>
            </a:r>
            <a:r>
              <a:rPr lang="en-US" dirty="0" err="1"/>
              <a:t>Application.DirectoryList</a:t>
            </a:r>
            <a:r>
              <a:rPr lang="en-US" dirty="0"/>
              <a:t> to list windows(native) files</a:t>
            </a:r>
          </a:p>
          <a:p>
            <a:r>
              <a:rPr lang="en-US" dirty="0"/>
              <a:t>Write and use </a:t>
            </a:r>
            <a:r>
              <a:rPr lang="en-US" dirty="0" err="1"/>
              <a:t>Application.FileRead</a:t>
            </a:r>
            <a:r>
              <a:rPr lang="en-US" dirty="0"/>
              <a:t> to read a file from VFS and </a:t>
            </a:r>
            <a:r>
              <a:rPr lang="en-US" dirty="0" err="1"/>
              <a:t>emitInformation</a:t>
            </a:r>
            <a:r>
              <a:rPr lang="en-US" dirty="0"/>
              <a:t> it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87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3DA8-603B-46EF-A3A8-8FDA8DC0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 3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F763-FAD9-4517-9B30-1826018E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simple </a:t>
            </a:r>
            <a:r>
              <a:rPr lang="en-US" dirty="0" err="1"/>
              <a:t>HostBridge.Display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IDL</a:t>
            </a:r>
          </a:p>
          <a:p>
            <a:r>
              <a:rPr lang="en-US" dirty="0"/>
              <a:t>Write simple </a:t>
            </a:r>
            <a:r>
              <a:rPr lang="en-US" dirty="0" err="1"/>
              <a:t>Server.Tornado</a:t>
            </a:r>
            <a:endParaRPr lang="en-US" dirty="0"/>
          </a:p>
          <a:p>
            <a:pPr lvl="1"/>
            <a:r>
              <a:rPr lang="en-US" dirty="0"/>
              <a:t>IDL</a:t>
            </a:r>
          </a:p>
          <a:p>
            <a:pPr lvl="1"/>
            <a:r>
              <a:rPr lang="en-US" dirty="0"/>
              <a:t>GUI primitives</a:t>
            </a:r>
          </a:p>
          <a:p>
            <a:pPr lvl="2"/>
            <a:r>
              <a:rPr lang="en-US" dirty="0" err="1"/>
              <a:t>GUI.Window</a:t>
            </a:r>
            <a:endParaRPr lang="en-US" dirty="0"/>
          </a:p>
          <a:p>
            <a:pPr lvl="2"/>
            <a:r>
              <a:rPr lang="en-US" dirty="0" err="1"/>
              <a:t>GUI.CharacterGrid</a:t>
            </a:r>
            <a:r>
              <a:rPr lang="en-US" dirty="0"/>
              <a:t> (will be used for text editor)</a:t>
            </a:r>
          </a:p>
          <a:p>
            <a:pPr lvl="2"/>
            <a:r>
              <a:rPr lang="en-US" dirty="0" err="1"/>
              <a:t>GUI.LineInput</a:t>
            </a:r>
            <a:r>
              <a:rPr lang="en-US" dirty="0"/>
              <a:t> (used for shell)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Write simple </a:t>
            </a:r>
            <a:r>
              <a:rPr lang="en-US" dirty="0" err="1"/>
              <a:t>Application.Shell</a:t>
            </a:r>
            <a:endParaRPr lang="en-US" dirty="0"/>
          </a:p>
          <a:p>
            <a:r>
              <a:rPr lang="en-US" dirty="0"/>
              <a:t>Write simple </a:t>
            </a:r>
            <a:r>
              <a:rPr lang="en-US" dirty="0" err="1"/>
              <a:t>Application.FileEditor</a:t>
            </a:r>
            <a:endParaRPr lang="en-US" dirty="0"/>
          </a:p>
          <a:p>
            <a:pPr lvl="1"/>
            <a:r>
              <a:rPr lang="en-US" dirty="0"/>
              <a:t>Reads file from </a:t>
            </a:r>
            <a:r>
              <a:rPr lang="en-US" dirty="0" err="1"/>
              <a:t>Server.VFS</a:t>
            </a:r>
            <a:endParaRPr lang="en-US" dirty="0"/>
          </a:p>
          <a:p>
            <a:pPr lvl="1"/>
            <a:r>
              <a:rPr lang="en-US" dirty="0"/>
              <a:t>Displays and edits using </a:t>
            </a:r>
            <a:r>
              <a:rPr lang="en-US" dirty="0" err="1"/>
              <a:t>GUI.CharacterGrid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5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3C141F-98F1-40C6-A6A0-D9B3C918C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360484"/>
              </p:ext>
            </p:extLst>
          </p:nvPr>
        </p:nvGraphicFramePr>
        <p:xfrm>
          <a:off x="121920" y="3566160"/>
          <a:ext cx="11948160" cy="319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957766-F822-46F7-9CCB-557FAB98E568}"/>
              </a:ext>
            </a:extLst>
          </p:cNvPr>
          <p:cNvSpPr/>
          <p:nvPr/>
        </p:nvSpPr>
        <p:spPr>
          <a:xfrm>
            <a:off x="556260" y="556260"/>
            <a:ext cx="2407920" cy="289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Application.DirectoryList</a:t>
            </a:r>
            <a:r>
              <a:rPr lang="en-US" sz="1400" dirty="0"/>
              <a:t> (ls)</a:t>
            </a:r>
            <a:endParaRPr lang="en-SE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B046D5-2247-4215-A37B-F1BDFCFF0174}"/>
              </a:ext>
            </a:extLst>
          </p:cNvPr>
          <p:cNvSpPr/>
          <p:nvPr/>
        </p:nvSpPr>
        <p:spPr>
          <a:xfrm>
            <a:off x="3322320" y="556260"/>
            <a:ext cx="2407920" cy="289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Application.Command</a:t>
            </a:r>
            <a:endParaRPr lang="en-SE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07838B-257E-4F75-946E-BC3791A7BD5E}"/>
              </a:ext>
            </a:extLst>
          </p:cNvPr>
          <p:cNvSpPr/>
          <p:nvPr/>
        </p:nvSpPr>
        <p:spPr>
          <a:xfrm>
            <a:off x="6088380" y="556260"/>
            <a:ext cx="2407920" cy="289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Application.Editor</a:t>
            </a:r>
            <a:endParaRPr lang="en-SE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8FF03C-C98D-4A33-8688-B5206AA119AA}"/>
              </a:ext>
            </a:extLst>
          </p:cNvPr>
          <p:cNvSpPr/>
          <p:nvPr/>
        </p:nvSpPr>
        <p:spPr>
          <a:xfrm>
            <a:off x="556260" y="1082040"/>
            <a:ext cx="2407920" cy="289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Application.FileContents</a:t>
            </a:r>
            <a:r>
              <a:rPr lang="en-US" sz="1400" dirty="0"/>
              <a:t> (cat)</a:t>
            </a:r>
            <a:endParaRPr lang="en-SE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EC95C-777A-4ADA-9CD9-C680997BAAF6}"/>
              </a:ext>
            </a:extLst>
          </p:cNvPr>
          <p:cNvCxnSpPr>
            <a:stCxn id="7" idx="2"/>
          </p:cNvCxnSpPr>
          <p:nvPr/>
        </p:nvCxnSpPr>
        <p:spPr>
          <a:xfrm>
            <a:off x="7292340" y="845820"/>
            <a:ext cx="3467100" cy="272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F4BD8C-1CC9-4A96-9078-560E72AFFD2E}"/>
              </a:ext>
            </a:extLst>
          </p:cNvPr>
          <p:cNvCxnSpPr>
            <a:stCxn id="7" idx="2"/>
          </p:cNvCxnSpPr>
          <p:nvPr/>
        </p:nvCxnSpPr>
        <p:spPr>
          <a:xfrm flipH="1">
            <a:off x="5989320" y="845820"/>
            <a:ext cx="1303020" cy="272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818469-CBE3-4077-9D31-C4D3367D016F}"/>
              </a:ext>
            </a:extLst>
          </p:cNvPr>
          <p:cNvCxnSpPr>
            <a:stCxn id="6" idx="2"/>
          </p:cNvCxnSpPr>
          <p:nvPr/>
        </p:nvCxnSpPr>
        <p:spPr>
          <a:xfrm>
            <a:off x="4526280" y="845820"/>
            <a:ext cx="5920740" cy="28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4B74E8-475E-4B86-B287-87805B2B65E2}"/>
              </a:ext>
            </a:extLst>
          </p:cNvPr>
          <p:cNvCxnSpPr>
            <a:stCxn id="6" idx="2"/>
          </p:cNvCxnSpPr>
          <p:nvPr/>
        </p:nvCxnSpPr>
        <p:spPr>
          <a:xfrm>
            <a:off x="4526280" y="845820"/>
            <a:ext cx="1203960" cy="272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794EB1-864A-46D0-984E-312DF1D9BEF0}"/>
              </a:ext>
            </a:extLst>
          </p:cNvPr>
          <p:cNvCxnSpPr>
            <a:stCxn id="5" idx="3"/>
          </p:cNvCxnSpPr>
          <p:nvPr/>
        </p:nvCxnSpPr>
        <p:spPr>
          <a:xfrm>
            <a:off x="2964180" y="701040"/>
            <a:ext cx="2446020" cy="286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029614-9A58-4BCA-B01C-CA1F7871F6CF}"/>
              </a:ext>
            </a:extLst>
          </p:cNvPr>
          <p:cNvCxnSpPr>
            <a:stCxn id="8" idx="3"/>
          </p:cNvCxnSpPr>
          <p:nvPr/>
        </p:nvCxnSpPr>
        <p:spPr>
          <a:xfrm>
            <a:off x="2964180" y="1226820"/>
            <a:ext cx="227838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7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301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Steg 1</vt:lpstr>
      <vt:lpstr>Steg 2</vt:lpstr>
      <vt:lpstr>Steg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Doverhill</dc:creator>
  <cp:lastModifiedBy>Henrik Doverhill</cp:lastModifiedBy>
  <cp:revision>12</cp:revision>
  <dcterms:created xsi:type="dcterms:W3CDTF">2021-10-19T07:23:33Z</dcterms:created>
  <dcterms:modified xsi:type="dcterms:W3CDTF">2021-11-20T23:11:09Z</dcterms:modified>
</cp:coreProperties>
</file>