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17" r:id="rId7"/>
    <p:sldId id="392" r:id="rId8"/>
    <p:sldId id="394" r:id="rId9"/>
    <p:sldId id="393" r:id="rId10"/>
    <p:sldId id="321" r:id="rId11"/>
    <p:sldId id="391" r:id="rId12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F0EA95-3BB1-A9AB-7557-4E690B892AA9}" name="Henrik Doverhill" initials="HD" userId="15ca7dcdd5947b8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59" d="100"/>
          <a:sy n="159" d="100"/>
        </p:scale>
        <p:origin x="384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3" d="2"/>
        <a:sy n="3" d="2"/>
      </p:scale>
      <p:origin x="0" y="-1248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C16AED-4EE9-4ECF-8E2C-BFFEFB1FFD55}" type="datetime1">
              <a:rPr lang="sv-SE" smtClean="0"/>
              <a:t>2022-04-22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3CA0EF-2EE5-456F-BA44-D7B3A938684F}" type="datetime1">
              <a:rPr lang="sv-SE" smtClean="0"/>
              <a:t>2022-04-22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/>
              <a:t>Redigera format för bakgrundstext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SE" dirty="0"/>
              <a:t>Welcome</a:t>
            </a:r>
          </a:p>
          <a:p>
            <a:pPr rtl="0"/>
            <a:endParaRPr lang="en-SE" dirty="0"/>
          </a:p>
          <a:p>
            <a:pPr rtl="0"/>
            <a:r>
              <a:rPr lang="en-SE" dirty="0"/>
              <a:t>Who am I?</a:t>
            </a:r>
          </a:p>
          <a:p>
            <a:pPr rtl="0"/>
            <a:endParaRPr lang="en-SE" dirty="0"/>
          </a:p>
          <a:p>
            <a:pPr rtl="0"/>
            <a:r>
              <a:rPr lang="en-SE" dirty="0"/>
              <a:t>My background from </a:t>
            </a:r>
            <a:r>
              <a:rPr lang="en-SE" dirty="0" err="1"/>
              <a:t>Caspeco</a:t>
            </a:r>
            <a:r>
              <a:rPr lang="en-SE" dirty="0"/>
              <a:t>?</a:t>
            </a:r>
          </a:p>
          <a:p>
            <a:pPr rtl="0"/>
            <a:endParaRPr lang="en-SE" dirty="0"/>
          </a:p>
          <a:p>
            <a:pPr rtl="0"/>
            <a:r>
              <a:rPr lang="en-SE" dirty="0"/>
              <a:t>Lundatech growing here in Uppsala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1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675596D-7E15-47AF-9657-8329CE49C1A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50D22C-7185-43A9-B871-791680B7668D}" type="datetime1">
              <a:rPr lang="sv-SE" smtClean="0"/>
              <a:t>2022-04-22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93CA0EF-2EE5-456F-BA44-D7B3A938684F}" type="datetime1">
              <a:rPr lang="sv-SE" smtClean="0"/>
              <a:t>2022-04-22</a:t>
            </a:fld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515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SE" dirty="0"/>
              <a:t>Technology from Microsoft</a:t>
            </a:r>
          </a:p>
          <a:p>
            <a:pPr rtl="0"/>
            <a:r>
              <a:rPr lang="en-SE" dirty="0"/>
              <a:t>We have been using it since Preview</a:t>
            </a:r>
          </a:p>
          <a:p>
            <a:pPr rtl="0"/>
            <a:endParaRPr lang="en-SE" dirty="0"/>
          </a:p>
          <a:p>
            <a:pPr rtl="0"/>
            <a:r>
              <a:rPr lang="en-SE" dirty="0"/>
              <a:t>Anyone familiar with react knows how it works</a:t>
            </a:r>
          </a:p>
          <a:p>
            <a:pPr rtl="0"/>
            <a:endParaRPr lang="en-SE" dirty="0"/>
          </a:p>
          <a:p>
            <a:pPr rtl="0"/>
            <a:r>
              <a:rPr lang="en-SE" dirty="0"/>
              <a:t>State rendering – framework performs DOM mutations</a:t>
            </a:r>
          </a:p>
          <a:p>
            <a:pPr rtl="0"/>
            <a:endParaRPr lang="en-SE" dirty="0"/>
          </a:p>
          <a:p>
            <a:pPr rtl="0"/>
            <a:r>
              <a:rPr lang="en-SE" dirty="0"/>
              <a:t>Comes in two flavours – </a:t>
            </a:r>
            <a:r>
              <a:rPr lang="en-SE" dirty="0" err="1"/>
              <a:t>Serverside</a:t>
            </a:r>
            <a:r>
              <a:rPr lang="en-SE" dirty="0"/>
              <a:t> and </a:t>
            </a:r>
            <a:r>
              <a:rPr lang="en-SE" dirty="0" err="1"/>
              <a:t>Webassembly</a:t>
            </a:r>
            <a:r>
              <a:rPr lang="en-SE" dirty="0"/>
              <a:t> – explain</a:t>
            </a:r>
          </a:p>
          <a:p>
            <a:pPr rtl="0"/>
            <a:endParaRPr lang="en-SE" dirty="0"/>
          </a:p>
          <a:p>
            <a:pPr rtl="0"/>
            <a:r>
              <a:rPr lang="en-SE" dirty="0"/>
              <a:t>Access to </a:t>
            </a:r>
            <a:r>
              <a:rPr lang="en-SE" dirty="0" err="1"/>
              <a:t>.net</a:t>
            </a:r>
            <a:r>
              <a:rPr lang="en-SE" dirty="0"/>
              <a:t> ecosystem (all </a:t>
            </a:r>
            <a:r>
              <a:rPr lang="en-SE" dirty="0" err="1"/>
              <a:t>.net</a:t>
            </a:r>
            <a:r>
              <a:rPr lang="en-SE" dirty="0"/>
              <a:t> core classes and whole </a:t>
            </a:r>
            <a:r>
              <a:rPr lang="en-SE" dirty="0" err="1"/>
              <a:t>nuget</a:t>
            </a:r>
            <a:r>
              <a:rPr lang="en-SE" dirty="0"/>
              <a:t> gallery) in the browser</a:t>
            </a:r>
          </a:p>
          <a:p>
            <a:pPr rtl="0"/>
            <a:endParaRPr lang="en-SE" dirty="0"/>
          </a:p>
          <a:p>
            <a:pPr rtl="0"/>
            <a:r>
              <a:rPr lang="sv-SE" dirty="0"/>
              <a:t>W</a:t>
            </a:r>
            <a:r>
              <a:rPr lang="en-SE" dirty="0"/>
              <a:t>e still use preview to use the latest features and performance improvements – have rarely been affected by bugs (easy rollback to previous preview). </a:t>
            </a:r>
            <a:r>
              <a:rPr lang="sv-SE" dirty="0"/>
              <a:t>E</a:t>
            </a:r>
            <a:r>
              <a:rPr lang="en-SE" dirty="0" err="1"/>
              <a:t>ven</a:t>
            </a:r>
            <a:r>
              <a:rPr lang="en-SE" dirty="0"/>
              <a:t> LTS versions have bugs and issues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3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C5E28C8-96B4-47BF-9E94-6ABEA7E49A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5FF7B1A-1033-4844-83C8-5B07B960FA8D}" type="datetime1">
              <a:rPr lang="sv-SE" smtClean="0"/>
              <a:t>2022-04-22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175891"/>
          </a:xfrm>
        </p:spPr>
        <p:txBody>
          <a:bodyPr rtlCol="0"/>
          <a:lstStyle/>
          <a:p>
            <a:pPr rtl="0"/>
            <a:r>
              <a:rPr lang="en-SE" dirty="0"/>
              <a:t>Needed to build a UI for our data synchronization platform</a:t>
            </a:r>
          </a:p>
          <a:p>
            <a:pPr rtl="0"/>
            <a:endParaRPr lang="en-SE" dirty="0"/>
          </a:p>
          <a:p>
            <a:pPr rtl="0"/>
            <a:r>
              <a:rPr lang="en-SE" dirty="0"/>
              <a:t>Saw dual language (</a:t>
            </a:r>
            <a:r>
              <a:rPr lang="en-SE" dirty="0" err="1"/>
              <a:t>.net</a:t>
            </a:r>
            <a:r>
              <a:rPr lang="en-SE" dirty="0"/>
              <a:t> server and </a:t>
            </a:r>
            <a:r>
              <a:rPr lang="en-SE" dirty="0" err="1"/>
              <a:t>js</a:t>
            </a:r>
            <a:r>
              <a:rPr lang="en-SE" dirty="0"/>
              <a:t>/typescript client) setup as a hassle having to implement models/functionality twice</a:t>
            </a:r>
          </a:p>
          <a:p>
            <a:pPr rtl="0"/>
            <a:endParaRPr lang="en-SE" dirty="0"/>
          </a:p>
          <a:p>
            <a:pPr rtl="0"/>
            <a:r>
              <a:rPr lang="en-SE" dirty="0"/>
              <a:t>Really like the idea of reusable components – NO HTML ANYWHERE in actual app</a:t>
            </a:r>
          </a:p>
          <a:p>
            <a:pPr rtl="0"/>
            <a:r>
              <a:rPr lang="en-SE" dirty="0"/>
              <a:t>	- makes it possible to implement app as native if native versions of components used can be implemented</a:t>
            </a:r>
          </a:p>
          <a:p>
            <a:pPr rtl="0"/>
            <a:endParaRPr lang="en-SE" dirty="0"/>
          </a:p>
          <a:p>
            <a:pPr rtl="0"/>
            <a:r>
              <a:rPr lang="en-SE" dirty="0"/>
              <a:t>Came across </a:t>
            </a:r>
            <a:r>
              <a:rPr lang="en-SE" dirty="0" err="1"/>
              <a:t>Blazor</a:t>
            </a:r>
            <a:r>
              <a:rPr lang="en-SE" dirty="0"/>
              <a:t> when it was in early preview, tried it out</a:t>
            </a:r>
          </a:p>
          <a:p>
            <a:pPr rtl="0"/>
            <a:endParaRPr lang="en-SE" dirty="0"/>
          </a:p>
          <a:p>
            <a:pPr rtl="0"/>
            <a:r>
              <a:rPr lang="en-SE" dirty="0"/>
              <a:t>Instantly satisfied my needs</a:t>
            </a:r>
          </a:p>
          <a:p>
            <a:pPr rtl="0"/>
            <a:endParaRPr lang="en-SE" dirty="0"/>
          </a:p>
          <a:p>
            <a:pPr rtl="0"/>
            <a:r>
              <a:rPr lang="en-SE" dirty="0"/>
              <a:t>It enables us to try out and iterate ideas extremely quickly – often in a single day since models only need to be written once, code can be tested to run on either server or client to evaluate performance characteristics</a:t>
            </a:r>
          </a:p>
          <a:p>
            <a:pPr rtl="0"/>
            <a:endParaRPr lang="en-SE" dirty="0"/>
          </a:p>
          <a:p>
            <a:pPr rtl="0"/>
            <a:r>
              <a:rPr lang="en-SE" dirty="0"/>
              <a:t>Easier to stay focused when not switching language mentally</a:t>
            </a:r>
          </a:p>
          <a:p>
            <a:pPr rtl="0"/>
            <a:endParaRPr lang="en-SE" dirty="0"/>
          </a:p>
          <a:p>
            <a:pPr rtl="0"/>
            <a:r>
              <a:rPr lang="en-SE" dirty="0"/>
              <a:t>Easier to find </a:t>
            </a:r>
            <a:r>
              <a:rPr lang="en-SE" dirty="0" err="1"/>
              <a:t>coworkers</a:t>
            </a:r>
            <a:r>
              <a:rPr lang="en-SE" dirty="0"/>
              <a:t> that come from the </a:t>
            </a:r>
            <a:r>
              <a:rPr lang="en-SE" dirty="0" err="1"/>
              <a:t>.net</a:t>
            </a:r>
            <a:r>
              <a:rPr lang="en-SE" dirty="0"/>
              <a:t> world – no need to learn </a:t>
            </a:r>
            <a:r>
              <a:rPr lang="en-SE" dirty="0" err="1"/>
              <a:t>js</a:t>
            </a:r>
            <a:r>
              <a:rPr lang="en-SE" dirty="0"/>
              <a:t>/typescript/react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4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C5E28C8-96B4-47BF-9E94-6ABEA7E49A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5FF7B1A-1033-4844-83C8-5B07B960FA8D}" type="datetime1">
              <a:rPr lang="sv-SE" smtClean="0"/>
              <a:t>2022-04-22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516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SE" dirty="0"/>
              <a:t>Write models / </a:t>
            </a:r>
            <a:r>
              <a:rPr lang="en-SE" dirty="0" err="1"/>
              <a:t>POCOs</a:t>
            </a:r>
            <a:r>
              <a:rPr lang="en-SE" dirty="0"/>
              <a:t> once</a:t>
            </a:r>
          </a:p>
          <a:p>
            <a:pPr rtl="0"/>
            <a:endParaRPr lang="en-SE" dirty="0"/>
          </a:p>
          <a:p>
            <a:pPr rtl="0"/>
            <a:r>
              <a:rPr lang="en-SE" dirty="0"/>
              <a:t>Changes to models are </a:t>
            </a:r>
            <a:r>
              <a:rPr lang="en-SE" dirty="0" err="1"/>
              <a:t>immedi</a:t>
            </a:r>
            <a:r>
              <a:rPr lang="sv-SE" dirty="0" err="1"/>
              <a:t>ate</a:t>
            </a:r>
            <a:r>
              <a:rPr lang="en-SE" dirty="0" err="1"/>
              <a:t>ly</a:t>
            </a:r>
            <a:r>
              <a:rPr lang="en-SE" dirty="0"/>
              <a:t> visible and usable on both sides</a:t>
            </a:r>
          </a:p>
          <a:p>
            <a:pPr rtl="0"/>
            <a:endParaRPr lang="en-SE" dirty="0"/>
          </a:p>
          <a:p>
            <a:pPr rtl="0"/>
            <a:r>
              <a:rPr lang="en-SE" dirty="0"/>
              <a:t>Experimenting with placement of business logic</a:t>
            </a:r>
          </a:p>
          <a:p>
            <a:pPr rtl="0"/>
            <a:r>
              <a:rPr lang="en-SE" dirty="0"/>
              <a:t>	- had a quite heavy function that builds a visualization of data from a big data set</a:t>
            </a:r>
          </a:p>
          <a:p>
            <a:pPr rtl="0"/>
            <a:r>
              <a:rPr lang="en-SE" dirty="0"/>
              <a:t>	- initially had it running on the client – lots of un</a:t>
            </a:r>
            <a:r>
              <a:rPr lang="sv-SE" dirty="0" err="1"/>
              <a:t>neces</a:t>
            </a:r>
            <a:r>
              <a:rPr lang="en-SE" dirty="0" err="1"/>
              <a:t>sary</a:t>
            </a:r>
            <a:r>
              <a:rPr lang="en-SE" dirty="0"/>
              <a:t> transfer of data to client – long build time on client</a:t>
            </a:r>
          </a:p>
          <a:p>
            <a:pPr rtl="0"/>
            <a:r>
              <a:rPr lang="en-SE" dirty="0"/>
              <a:t>	- moved the code to server – just call the builder on the server instead and have the API return the result instead of the raw data rows</a:t>
            </a:r>
          </a:p>
          <a:p>
            <a:pPr rtl="0"/>
            <a:r>
              <a:rPr lang="en-SE" dirty="0"/>
              <a:t>	- much </a:t>
            </a:r>
            <a:r>
              <a:rPr lang="en-SE" dirty="0" err="1"/>
              <a:t>much</a:t>
            </a:r>
            <a:r>
              <a:rPr lang="en-SE" dirty="0"/>
              <a:t> faster but places a lot of load on the server that should be able to handle many customers</a:t>
            </a:r>
          </a:p>
          <a:p>
            <a:pPr rtl="0"/>
            <a:r>
              <a:rPr lang="en-SE" dirty="0"/>
              <a:t>	- hybrid solution, run parts of the logic on the server, pass intermediate result, finish processing on client for a good </a:t>
            </a:r>
            <a:r>
              <a:rPr lang="en-SE" dirty="0" err="1"/>
              <a:t>tradeoff</a:t>
            </a:r>
            <a:r>
              <a:rPr lang="en-SE" dirty="0"/>
              <a:t> of server load/user load time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5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C5E28C8-96B4-47BF-9E94-6ABEA7E49A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5FF7B1A-1033-4844-83C8-5B07B960FA8D}" type="datetime1">
              <a:rPr lang="sv-SE" smtClean="0"/>
              <a:t>2022-04-22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937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SE" dirty="0"/>
              <a:t>I have written a silly app to show off some of the concepts</a:t>
            </a:r>
          </a:p>
          <a:p>
            <a:pPr rtl="0"/>
            <a:endParaRPr lang="en-SE" dirty="0"/>
          </a:p>
          <a:p>
            <a:pPr rtl="0"/>
            <a:r>
              <a:rPr lang="en-SE" dirty="0"/>
              <a:t>I will quickly show the setup of a simple client/server app</a:t>
            </a:r>
          </a:p>
          <a:p>
            <a:pPr rtl="0"/>
            <a:endParaRPr lang="en-SE" dirty="0"/>
          </a:p>
          <a:p>
            <a:pPr rtl="0"/>
            <a:r>
              <a:rPr lang="en-SE" dirty="0"/>
              <a:t>How can it be extended with something new</a:t>
            </a:r>
          </a:p>
          <a:p>
            <a:pPr rtl="0"/>
            <a:endParaRPr lang="en-SE" dirty="0"/>
          </a:p>
          <a:p>
            <a:pPr rtl="0"/>
            <a:r>
              <a:rPr lang="en-SE" dirty="0"/>
              <a:t>How can we move code between server and client easily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6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C5E28C8-96B4-47BF-9E94-6ABEA7E49A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5FF7B1A-1033-4844-83C8-5B07B960FA8D}" type="datetime1">
              <a:rPr lang="sv-SE" smtClean="0"/>
              <a:t>2022-04-22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2284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7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96BF4A2-D0AB-46EC-8969-391B7D17C98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FB381E0-C91E-483E-BB7E-C520053ADBF4}" type="datetime1">
              <a:rPr lang="sv-SE" smtClean="0"/>
              <a:t>2022-04-22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We are growing</a:t>
            </a:r>
          </a:p>
          <a:p>
            <a:r>
              <a:rPr lang="en-SE" dirty="0"/>
              <a:t>We are hiring senior developers so if anyone knows anyone, let them or me know!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93CA0EF-2EE5-456F-BA44-D7B3A938684F}" type="datetime1">
              <a:rPr lang="sv-SE" smtClean="0"/>
              <a:t>2022-04-22</a:t>
            </a:fld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966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sv-SE" sz="4800"/>
              <a:t>3DFloat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ihandsfigur: Figur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1" name="Ellips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nehåll 3 k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ihandsfigur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/>
            </a:p>
          </p:txBody>
        </p:sp>
        <p:sp>
          <p:nvSpPr>
            <p:cNvPr id="36" name="Frihandsfigur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38" name="Ellips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19" name="Frihandsfigur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20" name="Ellips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sv-SE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sv-SE"/>
              <a:t>Klicka här för att ändra mall för rubrikformat</a:t>
            </a:r>
          </a:p>
        </p:txBody>
      </p:sp>
      <p:sp>
        <p:nvSpPr>
          <p:cNvPr id="16" name="Platshållare för text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17" name="Platshållare för innehåll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22" name="Platshållare för text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sv-SE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sv-SE"/>
              <a:t>Klicka här för att ändra format på bakgrundstexten</a:t>
            </a:r>
          </a:p>
        </p:txBody>
      </p:sp>
      <p:sp>
        <p:nvSpPr>
          <p:cNvPr id="23" name="Platshållare för innehåll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18" name="Platshållare för text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sv-SE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sv-SE"/>
              <a:t>Klicka för att redigera</a:t>
            </a:r>
          </a:p>
        </p:txBody>
      </p:sp>
      <p:sp>
        <p:nvSpPr>
          <p:cNvPr id="21" name="Platshållare för innehåll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ammanfat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sv-SE"/>
              <a:t>Klicka här för att ändra mall för rubrikformat</a:t>
            </a:r>
          </a:p>
        </p:txBody>
      </p:sp>
      <p:sp>
        <p:nvSpPr>
          <p:cNvPr id="10" name="Platshållare för bild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v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ubrik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1" name="Underrubrik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sv-SE">
                <a:solidFill>
                  <a:schemeClr val="tx1">
                    <a:alpha val="60000"/>
                  </a:schemeClr>
                </a:solidFill>
              </a:rPr>
              <a:t>Klicka här för att ändra mall för underrubrikformat</a:t>
            </a:r>
            <a:endParaRPr lang="sv-S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latshållare för bild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42" name="Platshållare för bild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grpSp>
        <p:nvGrpSpPr>
          <p:cNvPr id="43" name="Grup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ihandsfigur: Figur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46" name="Frihandsfigur: Figur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sv-SE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ihandsfigur: Figur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1" name="Ellips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17" name="Ellips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/>
              <a:t>Klicka här för att ändra mall för underrubrikformat</a:t>
            </a:r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19" name="Frihandsfigur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20" name="Ellips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34" name="Grup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ihandsfigur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/>
            </a:p>
          </p:txBody>
        </p:sp>
        <p:sp>
          <p:nvSpPr>
            <p:cNvPr id="36" name="Frihandsfigur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38" name="Ellips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13" name="Grup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ihandsfigur: Figur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1" name="Ellips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sv-SE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ihandsfigur: Figur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2" name="Ellips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gord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sv-SE"/>
              <a:t>Klicka här för att lägga till en rubrik</a:t>
            </a:r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sv-SE" sz="1600"/>
              <a:t>Klicka här för att lägga till text</a:t>
            </a:r>
          </a:p>
        </p:txBody>
      </p:sp>
      <p:sp>
        <p:nvSpPr>
          <p:cNvPr id="17" name="Platshållare för bild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2" name="Platshållare för bild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5" name="Platshållare för bild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6" name="Ellips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10" name="Grup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ihandsfigur: Figur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2" name="Ellips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led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12" name="Platshållare för bild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18" name="Platshållare för bild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19" name="Platshållare för bild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0" name="Platshållare för bild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latshållare för innehåll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vsnittsbrytn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16" name="Underrubrik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sv-SE">
                <a:solidFill>
                  <a:schemeClr val="tx1">
                    <a:alpha val="60000"/>
                  </a:schemeClr>
                </a:solidFill>
              </a:rPr>
              <a:t>Klicka här för att ändra mall för underrubrikformat</a:t>
            </a:r>
            <a:endParaRPr lang="sv-SE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vsnittsbrytn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16" name="Underrubrik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sv-SE">
                <a:solidFill>
                  <a:schemeClr val="tx1">
                    <a:alpha val="60000"/>
                  </a:schemeClr>
                </a:solidFill>
              </a:rPr>
              <a:t>Klicka här för att ändra mall för underrubrikformat</a:t>
            </a:r>
            <a:endParaRPr lang="sv-S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Diagramtabell tids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ihandsfigur: Figur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5" name="Ellips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6" name="Frihandsfigur: Figur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sv-SE" dirty="0"/>
            </a:lvl1pPr>
          </a:lstStyle>
          <a:p>
            <a:pPr lvl="0" rtl="0">
              <a:lnSpc>
                <a:spcPct val="100000"/>
              </a:lnSpc>
            </a:pPr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grpSp>
        <p:nvGrpSpPr>
          <p:cNvPr id="8" name="Grup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ihandsfigur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0" name="Frihandsfigur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1" name="Frihandsfigur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12" name="Ellips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17" name="Platshållare för innehåll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15" name="Platshållare för bild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ulär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sv-SE"/>
          </a:p>
        </p:txBody>
      </p:sp>
      <p:sp>
        <p:nvSpPr>
          <p:cNvPr id="34" name="Ellips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40" name="Rubrik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sv-SE"/>
              <a:t>Team</a:t>
            </a:r>
          </a:p>
        </p:txBody>
      </p:sp>
      <p:grpSp>
        <p:nvGrpSpPr>
          <p:cNvPr id="51" name="Grup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ihandsfigur: Figur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53" name="Frihandsfigur: Figur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54" name="Ellips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55" name="Ellips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56" name="Platshållare för bild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57" name="Platshållare för bild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58" name="Platshållare för bild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59" name="Platshållare för bild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63" name="Platshållare för text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sv-SE"/>
              <a:t>Namn</a:t>
            </a:r>
          </a:p>
        </p:txBody>
      </p:sp>
      <p:sp>
        <p:nvSpPr>
          <p:cNvPr id="61" name="Platshållare för text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sv-SE"/>
              <a:t>Rubrik</a:t>
            </a:r>
          </a:p>
        </p:txBody>
      </p:sp>
      <p:sp>
        <p:nvSpPr>
          <p:cNvPr id="65" name="Platshållare för text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sv-SE"/>
              <a:t>Namn</a:t>
            </a:r>
          </a:p>
        </p:txBody>
      </p:sp>
      <p:sp>
        <p:nvSpPr>
          <p:cNvPr id="64" name="Platshållare för text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sv-SE"/>
              <a:t>Rubrik</a:t>
            </a:r>
          </a:p>
        </p:txBody>
      </p:sp>
      <p:sp>
        <p:nvSpPr>
          <p:cNvPr id="67" name="Platshållare för text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sv-SE"/>
              <a:t>Namn</a:t>
            </a:r>
          </a:p>
        </p:txBody>
      </p:sp>
      <p:sp>
        <p:nvSpPr>
          <p:cNvPr id="66" name="Platshållare för text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sv-SE"/>
              <a:t>Rubrik</a:t>
            </a:r>
          </a:p>
        </p:txBody>
      </p:sp>
      <p:sp>
        <p:nvSpPr>
          <p:cNvPr id="69" name="Platshållare för text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sv-SE"/>
              <a:t>Namn</a:t>
            </a:r>
          </a:p>
        </p:txBody>
      </p:sp>
      <p:sp>
        <p:nvSpPr>
          <p:cNvPr id="68" name="Platshållare för text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sv-SE"/>
              <a:t>Titel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nnehåll 2 kolumner (jämförelse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11" name="Rektangulär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sv-SE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sv-SE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sv-SE"/>
              <a:t>Redigera format för bakgrundstext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sv-SE"/>
              <a:t>Tisdagen den 2 februari 20XX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sv-SE"/>
              <a:t>Exempel på sidfotstext</a:t>
            </a:r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sv-SE" smtClean="0"/>
              <a:pPr rtl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sv-SE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n-SE" sz="4000" dirty="0"/>
              <a:t>Introduction to </a:t>
            </a:r>
            <a:r>
              <a:rPr lang="en-SE" sz="4000" dirty="0" err="1"/>
              <a:t>Blazor</a:t>
            </a:r>
            <a:endParaRPr lang="sv-SE" sz="4000" dirty="0"/>
          </a:p>
        </p:txBody>
      </p:sp>
      <p:pic>
        <p:nvPicPr>
          <p:cNvPr id="14" name="Platshållare för bild 13" descr="Digital bakgrund med datapunkter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Underrubrik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n-SE" dirty="0"/>
              <a:t>Benefits from working with a unified software stack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en-SE" dirty="0"/>
              <a:t>Topics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en-SE" dirty="0"/>
              <a:t>What is </a:t>
            </a:r>
            <a:r>
              <a:rPr lang="en-SE" dirty="0" err="1"/>
              <a:t>Blazor</a:t>
            </a:r>
            <a:r>
              <a:rPr lang="en-SE" dirty="0"/>
              <a:t>?</a:t>
            </a:r>
            <a:endParaRPr lang="sv-SE" dirty="0"/>
          </a:p>
          <a:p>
            <a:pPr rtl="0"/>
            <a:r>
              <a:rPr lang="en-SE" dirty="0"/>
              <a:t>Lundatech and what we use </a:t>
            </a:r>
            <a:r>
              <a:rPr lang="en-SE" dirty="0" err="1"/>
              <a:t>Blazor</a:t>
            </a:r>
            <a:r>
              <a:rPr lang="en-SE" dirty="0"/>
              <a:t> for successfully</a:t>
            </a:r>
            <a:endParaRPr lang="sv-SE" dirty="0"/>
          </a:p>
          <a:p>
            <a:pPr rtl="0"/>
            <a:r>
              <a:rPr lang="en-SE" dirty="0"/>
              <a:t>Demo of simple app</a:t>
            </a:r>
            <a:endParaRPr lang="sv-SE" dirty="0"/>
          </a:p>
          <a:p>
            <a:pPr rtl="0"/>
            <a:r>
              <a:rPr lang="en-SE" dirty="0"/>
              <a:t>Benefits and opportunities that come with a unified stack</a:t>
            </a:r>
            <a:endParaRPr lang="sv-SE" dirty="0"/>
          </a:p>
          <a:p>
            <a:pPr rtl="0"/>
            <a:r>
              <a:rPr lang="en-SE" dirty="0"/>
              <a:t>Questions and maybe answers</a:t>
            </a:r>
            <a:endParaRPr lang="sv-SE" dirty="0"/>
          </a:p>
          <a:p>
            <a:pPr rtl="0"/>
            <a:endParaRPr lang="sv-SE" dirty="0"/>
          </a:p>
        </p:txBody>
      </p:sp>
      <p:pic>
        <p:nvPicPr>
          <p:cNvPr id="8" name="Platshållare för bild 7" descr="Digitala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latshållare för bild 9" descr="Datapunkter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latshållare för bild 11" descr="Databakgr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Platshållare för bildnumm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ihandsfigur: Figur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36" name="Ellips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38" name="Ellips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40" name="Grup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ihandsfigur: Figur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/>
            </a:p>
          </p:txBody>
        </p:sp>
        <p:sp>
          <p:nvSpPr>
            <p:cNvPr id="42" name="Frihandsfigur: Figur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43" name="Ellips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44" name="Ellips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 useBgFill="1">
        <p:nvSpPr>
          <p:cNvPr id="46" name="Rektangulär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8" name="Platshållare för bild 7" descr="Digital bakgrund med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ktangulär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sp>
        <p:nvSpPr>
          <p:cNvPr id="50" name="Rektangulär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sp>
        <p:nvSpPr>
          <p:cNvPr id="15" name="Rubrik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4"/>
            <a:ext cx="5437187" cy="595793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SE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</a:t>
            </a:r>
            <a:r>
              <a:rPr lang="en-SE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Blazor</a:t>
            </a:r>
            <a:r>
              <a:rPr lang="en-SE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sv-SE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ihandsfigur: Figur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36" name="Ellips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38" name="Ellips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40" name="Grup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ihandsfigur: Figur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/>
            </a:p>
          </p:txBody>
        </p:sp>
        <p:sp>
          <p:nvSpPr>
            <p:cNvPr id="42" name="Frihandsfigur: Figur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43" name="Ellips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44" name="Ellips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 useBgFill="1">
        <p:nvSpPr>
          <p:cNvPr id="46" name="Rektangulär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8" name="Platshållare för bild 7" descr="Digital bakgrund med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ktangulär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sp>
        <p:nvSpPr>
          <p:cNvPr id="50" name="Rektangulär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sp>
        <p:nvSpPr>
          <p:cNvPr id="15" name="Rubrik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4"/>
            <a:ext cx="5437187" cy="595793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SE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Lundatech – and what we use </a:t>
            </a:r>
            <a:r>
              <a:rPr lang="en-SE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Blazor</a:t>
            </a:r>
            <a:r>
              <a:rPr lang="en-SE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for successfully</a:t>
            </a:r>
            <a:endParaRPr lang="sv-SE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231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ihandsfigur: Figur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36" name="Ellips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38" name="Ellips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40" name="Grup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ihandsfigur: Figur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/>
            </a:p>
          </p:txBody>
        </p:sp>
        <p:sp>
          <p:nvSpPr>
            <p:cNvPr id="42" name="Frihandsfigur: Figur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43" name="Ellips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44" name="Ellips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 useBgFill="1">
        <p:nvSpPr>
          <p:cNvPr id="46" name="Rektangulär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8" name="Platshållare för bild 7" descr="Digital bakgrund med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ktangulär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sp>
        <p:nvSpPr>
          <p:cNvPr id="50" name="Rektangulär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sp>
        <p:nvSpPr>
          <p:cNvPr id="15" name="Rubrik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4"/>
            <a:ext cx="5437187" cy="595793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SE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Benefits and opportunities that come with a unified stack</a:t>
            </a:r>
            <a:endParaRPr lang="sv-SE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64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ihandsfigur: Figur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36" name="Ellips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38" name="Ellips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40" name="Grup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ihandsfigur: Figur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/>
            </a:p>
          </p:txBody>
        </p:sp>
        <p:sp>
          <p:nvSpPr>
            <p:cNvPr id="42" name="Frihandsfigur: Figur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43" name="Ellips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44" name="Ellips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 useBgFill="1">
        <p:nvSpPr>
          <p:cNvPr id="46" name="Rektangulär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8" name="Platshållare för bild 7" descr="Digital bakgrund med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ktangulär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sp>
        <p:nvSpPr>
          <p:cNvPr id="50" name="Rektangulär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sp>
        <p:nvSpPr>
          <p:cNvPr id="15" name="Rubrik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4"/>
            <a:ext cx="5437187" cy="595793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SE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of simple app</a:t>
            </a:r>
            <a:endParaRPr lang="sv-SE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639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ubrik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en-SE" dirty="0"/>
              <a:t>Questions</a:t>
            </a:r>
            <a:endParaRPr lang="sv-SE" dirty="0"/>
          </a:p>
        </p:txBody>
      </p:sp>
      <p:pic>
        <p:nvPicPr>
          <p:cNvPr id="16" name="Platshållare för bild 15" descr="Digital bakgrund med datapunkter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ubrik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sv-SE" dirty="0"/>
              <a:t>T</a:t>
            </a:r>
            <a:r>
              <a:rPr lang="en-SE" dirty="0"/>
              <a:t>hank you!</a:t>
            </a:r>
            <a:endParaRPr lang="sv-SE" dirty="0"/>
          </a:p>
        </p:txBody>
      </p:sp>
      <p:sp>
        <p:nvSpPr>
          <p:cNvPr id="23" name="Underrubrik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en-SE" dirty="0"/>
              <a:t>Henrik Doverhill</a:t>
            </a:r>
            <a:endParaRPr lang="sv-SE" dirty="0"/>
          </a:p>
          <a:p>
            <a:pPr rtl="0"/>
            <a:r>
              <a:rPr lang="en-SE" dirty="0"/>
              <a:t>henrik@lundatech.com</a:t>
            </a:r>
            <a:endParaRPr lang="sv-SE" dirty="0"/>
          </a:p>
          <a:p>
            <a:pPr rtl="0"/>
            <a:r>
              <a:rPr lang="en-SE" dirty="0"/>
              <a:t>www.lundatech.com</a:t>
            </a:r>
            <a:endParaRPr lang="sv-SE" dirty="0"/>
          </a:p>
        </p:txBody>
      </p:sp>
      <p:pic>
        <p:nvPicPr>
          <p:cNvPr id="27" name="Platshållare för bild 26" descr="Digital bakgrund med datapunkter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latshållare för bild 32" descr="Digital bakgrund med datapunkter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89.tgt.Office_50301376_TF33713516_Win32_OJ112196127" id="{A2FFD31B-4B2B-4384-939D-F8FA4B513D54}" vid="{6C2AF2AF-CD66-43DE-B51E-5ECC4D8DEB6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{5728480E-6EE1-4651-8F93-BBF1EE43C247}tf33713516_win32</Template>
  <TotalTime>54</TotalTime>
  <Words>581</Words>
  <Application>Microsoft Office PowerPoint</Application>
  <PresentationFormat>Bredbild</PresentationFormat>
  <Paragraphs>94</Paragraphs>
  <Slides>8</Slides>
  <Notes>8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Walbaum Display</vt:lpstr>
      <vt:lpstr>3DFloatVTI</vt:lpstr>
      <vt:lpstr>Introduction to Blazor</vt:lpstr>
      <vt:lpstr>Topics</vt:lpstr>
      <vt:lpstr>What is Blazor?</vt:lpstr>
      <vt:lpstr>Lundatech – and what we use Blazor for successfully</vt:lpstr>
      <vt:lpstr>Benefits and opportunities that come with a unified stack</vt:lpstr>
      <vt:lpstr>Demo of simple app</vt:lpstr>
      <vt:lpstr>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Blazor</dc:title>
  <dc:creator>Henrik Doverhill</dc:creator>
  <cp:lastModifiedBy>Henrik Doverhill</cp:lastModifiedBy>
  <cp:revision>3</cp:revision>
  <dcterms:created xsi:type="dcterms:W3CDTF">2022-04-20T10:25:00Z</dcterms:created>
  <dcterms:modified xsi:type="dcterms:W3CDTF">2022-04-22T12:30:19Z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