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5f15c1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5f15c1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5f15c1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5f15c1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b2431aaf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b2431aaf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2431aa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2431aa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b7f11c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b7f11c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809239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b809239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809239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809239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a02565c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a02565c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ac8f3b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ac8f3b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c8f3b0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ac8f3b0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5f15c1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5f15c1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5f15c1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5f15c1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5f15c1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5f15c1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5f15c1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5f15c1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5f15c13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b5f15c13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rick77/ipset-blacklist" TargetMode="External"/><Relationship Id="rId4" Type="http://schemas.openxmlformats.org/officeDocument/2006/relationships/hyperlink" Target="https://apiban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nablesecurity.com/" TargetMode="External"/><Relationship Id="rId4" Type="http://schemas.openxmlformats.org/officeDocument/2006/relationships/hyperlink" Target="https://www.red-button.ne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.me/hackernewslive" TargetMode="External"/><Relationship Id="rId4" Type="http://schemas.openxmlformats.org/officeDocument/2006/relationships/hyperlink" Target="https://t.me/cibsecurity" TargetMode="External"/><Relationship Id="rId5" Type="http://schemas.openxmlformats.org/officeDocument/2006/relationships/hyperlink" Target="https://t.me/thehackernews" TargetMode="External"/><Relationship Id="rId6" Type="http://schemas.openxmlformats.org/officeDocument/2006/relationships/hyperlink" Target="https://t.me/Cyber_Security_Channe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Principle_of_least_privilege" TargetMode="External"/><Relationship Id="rId4" Type="http://schemas.openxmlformats.org/officeDocument/2006/relationships/hyperlink" Target="https://www.cloudflare.com/products/cloudflare-spectrum/ssh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sips.org/html/docs/modules/3.3.x/sipmsgops.html#func_sipmsg_validate" TargetMode="External"/><Relationship Id="rId4" Type="http://schemas.openxmlformats.org/officeDocument/2006/relationships/hyperlink" Target="https://www.fredposner.com/2367/handling-sip-flood-attacks-using-kamailio/" TargetMode="External"/><Relationship Id="rId5" Type="http://schemas.openxmlformats.org/officeDocument/2006/relationships/hyperlink" Target="https://www.fredposner.com/handling-non-sip-kamail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1750"/>
            <a:ext cx="8520600" cy="17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better secure our systems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54800"/>
            <a:ext cx="8520600" cy="18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Dovid Bender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https://github.com/dovi5988/cluecon/2021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1/16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mitigation &amp; protection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69265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Lots of other DDOS </a:t>
            </a:r>
            <a:r>
              <a:rPr lang="en"/>
              <a:t>mitigation</a:t>
            </a:r>
            <a:r>
              <a:rPr lang="en"/>
              <a:t> providers out there. Do your homework.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Ban known bad IP’s for instance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https://github.com/trick77/ipset-blacklist</a:t>
            </a:r>
            <a:endParaRPr/>
          </a:p>
          <a:p>
            <a:pPr indent="-3930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TOR Exit nodes</a:t>
            </a:r>
            <a:endParaRPr/>
          </a:p>
          <a:p>
            <a:pPr indent="-3930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Known bad/</a:t>
            </a:r>
            <a:r>
              <a:rPr lang="en"/>
              <a:t>compromised</a:t>
            </a:r>
            <a:r>
              <a:rPr lang="en"/>
              <a:t> hosts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API BAN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https://apiban.org/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forget about IPv6. 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200000"/>
              <a:buChar char="●"/>
            </a:pPr>
            <a:r>
              <a:rPr lang="en"/>
              <a:t>Hide from Shodan </a:t>
            </a:r>
            <a:r>
              <a:rPr lang="en" sz="1400"/>
              <a:t>[1]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https://www.kwancro.com/post/hide-from-shodan/</a:t>
            </a:r>
            <a:endParaRPr sz="1400"/>
          </a:p>
        </p:txBody>
      </p:sp>
      <p:sp>
        <p:nvSpPr>
          <p:cNvPr id="121" name="Google Shape;121;p22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10/16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mitigation &amp; protection</a:t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311700" y="69265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Whatever solution you go with TEST, TEST, TEST! DON’T ASSUME! A solution is worthless if not tested </a:t>
            </a:r>
            <a:r>
              <a:rPr lang="en"/>
              <a:t>periodically</a:t>
            </a:r>
            <a:r>
              <a:rPr lang="en"/>
              <a:t>.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233333"/>
              <a:buChar char="●"/>
            </a:pPr>
            <a:r>
              <a:rPr lang="en"/>
              <a:t>Find a LEGITIMATE company that can stress test your system. </a:t>
            </a:r>
            <a:r>
              <a:rPr lang="en" sz="1200"/>
              <a:t>[1] [2]</a:t>
            </a:r>
            <a:endParaRPr sz="1200"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large telecom companies were shocked with their limits when stress testing their systems.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Self preserve. If your max is 50k CPS don’t let OpenSiPS/Kamailio take more. Drop the excess traffic rather than go down.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are general rules. As you go through your dev cycle you </a:t>
            </a:r>
            <a:r>
              <a:rPr lang="en"/>
              <a:t>should</a:t>
            </a:r>
            <a:r>
              <a:rPr lang="en"/>
              <a:t> re-test and evaluate.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https://www.enablesecurity.com/</a:t>
            </a:r>
            <a:r>
              <a:rPr lang="en" sz="1200"/>
              <a:t> -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SIP, RTP, Web, XMPP and various others (volumetric coming)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[2]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https://www.red-button.net/</a:t>
            </a:r>
            <a:r>
              <a:rPr lang="en" sz="1200"/>
              <a:t> - AWS Authorized DDOS test partner</a:t>
            </a:r>
            <a:endParaRPr sz="1200"/>
          </a:p>
        </p:txBody>
      </p:sp>
      <p:sp>
        <p:nvSpPr>
          <p:cNvPr id="128" name="Google Shape;128;p23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11/16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basics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311700" y="69265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/>
              <a:t>Things to watch</a:t>
            </a:r>
            <a:endParaRPr sz="23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Sign up with your vendors to find out about latest </a:t>
            </a:r>
            <a:r>
              <a:rPr lang="en" sz="1200"/>
              <a:t>security</a:t>
            </a:r>
            <a:r>
              <a:rPr lang="en" sz="1200"/>
              <a:t> issues. Most software vendors and lot’s of open source projects have a dedicated security email group for notifications.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Telegram can be a great resource. I follow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Hacker News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https://t.me/hackernewslive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Cybersecurity &amp;  Privacy News -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https://t.me/cibsecurity</a:t>
            </a:r>
            <a:r>
              <a:rPr lang="en" sz="1200"/>
              <a:t> - Great for all CVE’s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Hacker News -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https://t.me/thehackernews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Cyber </a:t>
            </a:r>
            <a:r>
              <a:rPr lang="en" sz="1200"/>
              <a:t>Security</a:t>
            </a:r>
            <a:r>
              <a:rPr lang="en" sz="1200"/>
              <a:t> News -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https://t.me/Cyber_Security_Channel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Podcasts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CyberWire-X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Security In Five Podcast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Tripwire Cybersecurity Podcast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chemeClr val="dk1"/>
                </a:solidFill>
              </a:rPr>
              <a:t>Defensive Security Podcast - Malware, Hacking, Cyber Security &amp; Infosec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Beers with Talos Podcast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Twitter - The list is every long…</a:t>
            </a:r>
            <a:r>
              <a:rPr lang="en" sz="1200"/>
              <a:t>.</a:t>
            </a:r>
            <a:endParaRPr sz="1200"/>
          </a:p>
        </p:txBody>
      </p:sp>
      <p:sp>
        <p:nvSpPr>
          <p:cNvPr id="135" name="Google Shape;135;p24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12/16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basics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311700" y="69265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Just </a:t>
            </a:r>
            <a:r>
              <a:rPr lang="en" sz="2350"/>
              <a:t>because</a:t>
            </a:r>
            <a:r>
              <a:rPr lang="en" sz="2350"/>
              <a:t> you can’t do it all, it doesn’t mean you should not do any of it.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Have your system audited by a </a:t>
            </a:r>
            <a:r>
              <a:rPr b="1" lang="en" sz="2350"/>
              <a:t>reputable </a:t>
            </a:r>
            <a:r>
              <a:rPr b="1" lang="en" sz="2350"/>
              <a:t>organization</a:t>
            </a:r>
            <a:r>
              <a:rPr lang="en" sz="2350"/>
              <a:t>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Have a backup plan, and test it. Best if backups are:</a:t>
            </a:r>
            <a:endParaRPr sz="235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○"/>
            </a:pPr>
            <a:r>
              <a:rPr lang="en" sz="2350"/>
              <a:t>Preferably stored off site, if on the cloud in a different account.</a:t>
            </a:r>
            <a:endParaRPr sz="235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○"/>
            </a:pPr>
            <a:r>
              <a:rPr lang="en" sz="2350"/>
              <a:t>Stored with immutable storage.</a:t>
            </a:r>
            <a:endParaRPr sz="235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○"/>
            </a:pPr>
            <a:r>
              <a:rPr lang="en" sz="2350"/>
              <a:t>If you have bare metal look at solutions like Veeam or N-Able.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Attackers like to linger.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Test periodically. You </a:t>
            </a:r>
            <a:r>
              <a:rPr b="1" lang="en" sz="2350"/>
              <a:t>must</a:t>
            </a:r>
            <a:r>
              <a:rPr lang="en" sz="2350"/>
              <a:t> </a:t>
            </a:r>
            <a:r>
              <a:rPr b="1" lang="en" sz="2350"/>
              <a:t>validate</a:t>
            </a:r>
            <a:r>
              <a:rPr lang="en" sz="2350"/>
              <a:t> your backups otherwise do you really have backups?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selinux/apparmor is there for a reason. Use it!</a:t>
            </a:r>
            <a:endParaRPr sz="2350"/>
          </a:p>
        </p:txBody>
      </p:sp>
      <p:sp>
        <p:nvSpPr>
          <p:cNvPr id="143" name="Google Shape;143;p25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13/16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basics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311700" y="69265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19148"/>
              <a:buChar char="●"/>
            </a:pPr>
            <a:r>
              <a:rPr lang="en" sz="2350"/>
              <a:t>Principle of Least Privilege </a:t>
            </a:r>
            <a:r>
              <a:rPr lang="en" sz="1150"/>
              <a:t>[1]</a:t>
            </a:r>
            <a:endParaRPr sz="1150"/>
          </a:p>
          <a:p>
            <a:pPr indent="-3442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50"/>
              <a:t>Does the SQL server need SSH access to the NFS server?</a:t>
            </a:r>
            <a:endParaRPr sz="2350"/>
          </a:p>
          <a:p>
            <a:pPr indent="-3442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50"/>
              <a:t>If using AWS or other cloud providers don’t use the same API keys for all systems.</a:t>
            </a:r>
            <a:endParaRPr sz="2350"/>
          </a:p>
          <a:p>
            <a:pPr indent="-3442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50"/>
              <a:t>Credentials should only have access to what they need to. (e.g. cdr’s </a:t>
            </a:r>
            <a:r>
              <a:rPr lang="en" sz="2350"/>
              <a:t>collector</a:t>
            </a:r>
            <a:r>
              <a:rPr lang="en" sz="2350"/>
              <a:t> should only have sql access to the cdrs table).</a:t>
            </a:r>
            <a:endParaRPr sz="2350"/>
          </a:p>
          <a:p>
            <a:pPr indent="-344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Segment</a:t>
            </a:r>
            <a:r>
              <a:rPr lang="en" sz="2350"/>
              <a:t> your network. Put stops between systems. Don’t let an attacker move laterally. </a:t>
            </a:r>
            <a:endParaRPr sz="2350"/>
          </a:p>
          <a:p>
            <a:pPr indent="-344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SSH</a:t>
            </a:r>
            <a:endParaRPr sz="2350"/>
          </a:p>
          <a:p>
            <a:pPr indent="-34424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50"/>
              <a:t>Only leave open to known hosts or at the very least use a service like CloudFlare </a:t>
            </a:r>
            <a:r>
              <a:rPr lang="en" sz="1150"/>
              <a:t>[2]</a:t>
            </a:r>
            <a:endParaRPr sz="1150"/>
          </a:p>
          <a:p>
            <a:pPr indent="-34178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00"/>
              <a:t>SSH KEYS ONLY </a:t>
            </a:r>
            <a:r>
              <a:rPr b="1" lang="en" sz="2300"/>
              <a:t>with</a:t>
            </a:r>
            <a:r>
              <a:rPr lang="en" sz="2300"/>
              <a:t> passphrases. Passwords should be for console access </a:t>
            </a:r>
            <a:r>
              <a:rPr b="1" lang="en" sz="2300"/>
              <a:t>only</a:t>
            </a:r>
            <a:r>
              <a:rPr lang="en" sz="2300"/>
              <a:t>.</a:t>
            </a:r>
            <a:endParaRPr sz="2300"/>
          </a:p>
          <a:p>
            <a:pPr indent="-344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0"/>
              <a:t>2FA is a must and as much as we love SMS it can be less than secure.</a:t>
            </a:r>
            <a:endParaRPr sz="2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[1] </a:t>
            </a:r>
            <a:r>
              <a:rPr lang="en" sz="1150" u="sng">
                <a:solidFill>
                  <a:schemeClr val="hlink"/>
                </a:solidFill>
                <a:hlinkClick r:id="rId3"/>
              </a:rPr>
              <a:t>https://en.wikipedia.org/wiki/Principle_of_least_privilege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[2] </a:t>
            </a:r>
            <a:r>
              <a:rPr lang="en" sz="1150" u="sng">
                <a:solidFill>
                  <a:schemeClr val="hlink"/>
                </a:solidFill>
                <a:hlinkClick r:id="rId4"/>
              </a:rPr>
              <a:t>https://www.cloudflare.com/products/cloudflare-spectrum/ssh/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151" name="Google Shape;151;p26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14/16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basics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69265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Cycle</a:t>
            </a:r>
            <a:r>
              <a:rPr lang="en" sz="2350"/>
              <a:t> through passwords </a:t>
            </a:r>
            <a:r>
              <a:rPr lang="en" sz="2350"/>
              <a:t>regularly</a:t>
            </a:r>
            <a:r>
              <a:rPr lang="en" sz="2350"/>
              <a:t>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The only secure password is the one you don’t know, use password managers.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Have a schedule to </a:t>
            </a:r>
            <a:r>
              <a:rPr lang="en" sz="2350"/>
              <a:t>update</a:t>
            </a:r>
            <a:r>
              <a:rPr lang="en" sz="2350"/>
              <a:t> your systems periodically.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Provisioning</a:t>
            </a:r>
            <a:endParaRPr sz="235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○"/>
            </a:pPr>
            <a:r>
              <a:rPr lang="en" sz="2350"/>
              <a:t>If you </a:t>
            </a:r>
            <a:r>
              <a:rPr lang="en" sz="2350"/>
              <a:t>provision</a:t>
            </a:r>
            <a:r>
              <a:rPr lang="en" sz="2350"/>
              <a:t> handsets, mutual TLS is a must.</a:t>
            </a:r>
            <a:endParaRPr sz="2350"/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SzPts val="2350"/>
              <a:buChar char="○"/>
            </a:pPr>
            <a:r>
              <a:rPr lang="en" sz="2350"/>
              <a:t>Reduce the attack </a:t>
            </a:r>
            <a:r>
              <a:rPr lang="en" sz="2350"/>
              <a:t>surface</a:t>
            </a:r>
            <a:r>
              <a:rPr lang="en" sz="2350"/>
              <a:t> area (e.g. by </a:t>
            </a:r>
            <a:r>
              <a:rPr lang="en" sz="2350"/>
              <a:t>customer</a:t>
            </a:r>
            <a:r>
              <a:rPr lang="en" sz="2350"/>
              <a:t> or phone moel). </a:t>
            </a:r>
            <a:endParaRPr sz="2350"/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" sz="2350"/>
              <a:t>Don’t rely on one method (e.g. use Fail2Ban with mutual TLS)</a:t>
            </a:r>
            <a:endParaRPr sz="235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350"/>
              <a:t>Look at my talk from 2018 </a:t>
            </a:r>
            <a:r>
              <a:rPr lang="en" sz="1100"/>
              <a:t>[1]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https://www.youtube.com/watch?v=9Wzzlo1kfTQ</a:t>
            </a:r>
            <a:endParaRPr sz="1100"/>
          </a:p>
        </p:txBody>
      </p:sp>
      <p:sp>
        <p:nvSpPr>
          <p:cNvPr id="159" name="Google Shape;159;p27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15/16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311700" y="692650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Evan Mcgee from Signal Wire </a:t>
            </a:r>
            <a:r>
              <a:rPr lang="en" sz="200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@startledmarmot</a:t>
            </a:r>
            <a:endParaRPr sz="2000">
              <a:solidFill>
                <a:srgbClr val="53647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Fred Posner from LOD @fredposner</a:t>
            </a:r>
            <a:endParaRPr sz="2000">
              <a:solidFill>
                <a:srgbClr val="53647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Sandro Gauci from Enable Security @sandrogauci</a:t>
            </a:r>
            <a:endParaRPr sz="2000">
              <a:solidFill>
                <a:srgbClr val="53647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David Duffett from Let The Geek speak @dduffett</a:t>
            </a:r>
            <a:endParaRPr sz="2000">
              <a:solidFill>
                <a:srgbClr val="53647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SignalWire crew!</a:t>
            </a:r>
            <a:endParaRPr sz="2000">
              <a:solidFill>
                <a:srgbClr val="53647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3647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Questions</a:t>
            </a:r>
            <a:r>
              <a:rPr lang="en" sz="200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sz="2000">
              <a:solidFill>
                <a:srgbClr val="53647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16/16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768925"/>
            <a:ext cx="85206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Dovid Bender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freak by day F</a:t>
            </a:r>
            <a:r>
              <a:rPr lang="en"/>
              <a:t>irefighter</a:t>
            </a:r>
            <a:r>
              <a:rPr lang="en"/>
              <a:t> by night.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2/16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100" y="1832125"/>
            <a:ext cx="3419932" cy="25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1059825"/>
            <a:ext cx="8520600" cy="28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Who is this for?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has </a:t>
            </a:r>
            <a:r>
              <a:rPr lang="en"/>
              <a:t>changed in the last few years?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kind of attacks are we seeing?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can we do about it?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3/16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attacks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997750"/>
            <a:ext cx="85206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 VOIP company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 much known about attack(s)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4/16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attacks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572075"/>
            <a:ext cx="85206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VoIP.MS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- Was done for profit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- Started as an attack on their DNS servers.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- Pivoted to volumetric and I assume SIP as well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5/16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25" y="2333850"/>
            <a:ext cx="4033325" cy="24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attacks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997750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with VoIP.MS was done for profit.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Started as volumetric attack.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Attacks seemed to have </a:t>
            </a:r>
            <a:r>
              <a:rPr lang="en"/>
              <a:t>targeted</a:t>
            </a:r>
            <a:r>
              <a:rPr lang="en"/>
              <a:t> the US 9-5 work day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BGP showed all routes dropped </a:t>
            </a:r>
            <a:r>
              <a:rPr lang="en"/>
              <a:t>except</a:t>
            </a:r>
            <a:r>
              <a:rPr lang="en"/>
              <a:t> ISP that does DDOS scrubbing.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day or two later </a:t>
            </a:r>
            <a:r>
              <a:rPr lang="en"/>
              <a:t>issues</a:t>
            </a:r>
            <a:r>
              <a:rPr lang="en"/>
              <a:t> </a:t>
            </a:r>
            <a:r>
              <a:rPr lang="en"/>
              <a:t>started</a:t>
            </a:r>
            <a:r>
              <a:rPr lang="en"/>
              <a:t> again. I was told attackers pivoted to attacking with SIP packets.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BGP then showed all </a:t>
            </a:r>
            <a:r>
              <a:rPr lang="en"/>
              <a:t>traffic</a:t>
            </a:r>
            <a:r>
              <a:rPr lang="en"/>
              <a:t> going through cloudflare. 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6/16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mitigation &amp; protection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11700" y="997750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CloudFlare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Not cheap but is the gold standard.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They say they have 100TB of capacity.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Auto mitigation in 3 seconds.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At </a:t>
            </a:r>
            <a:r>
              <a:rPr lang="en"/>
              <a:t>the very least SSH/WEB/DNS behind them. It won’t break the bank.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Many other services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7/16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mitigation &amp; protection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692650"/>
            <a:ext cx="85206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it </a:t>
            </a:r>
            <a:r>
              <a:rPr lang="en"/>
              <a:t>yourself. (AWS as an example).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AWS has a DDOS solution (not cheap).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Load Balancer (hashed based srcIP:port dstIP:port) so no issues with UDP.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OpenSIPS/Kamailio to scale out as needed. Let these instances take the brunt of the traffic.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the pike module to rate limit traffic, if there is too much ban the IP in iptables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Validate all packets to make sure they are valid SIP packets, if they aren’t ban them with iptables.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hlink"/>
                </a:solidFill>
                <a:hlinkClick r:id="rId3"/>
              </a:rPr>
              <a:t>https://opensips.org/html/docs/modules/3.3.x/sipmsgops.html#func_sipmsg_validate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hlink"/>
                </a:solidFill>
                <a:hlinkClick r:id="rId4"/>
              </a:rPr>
              <a:t>https://www.fredposner.com/2367/handling-sip-flood-attacks-using-kamailio/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hlink"/>
                </a:solidFill>
                <a:hlinkClick r:id="rId5"/>
              </a:rPr>
              <a:t>https://www.fredposner.com/handling-non-sip-kamailio/</a:t>
            </a:r>
            <a:endParaRPr sz="1650"/>
          </a:p>
        </p:txBody>
      </p:sp>
      <p:sp>
        <p:nvSpPr>
          <p:cNvPr id="107" name="Google Shape;107;p20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8/16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0" y="181750"/>
            <a:ext cx="85206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DDOS mitigation &amp; protection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4650" y="4701875"/>
            <a:ext cx="8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ClueCon 2021 - How can we better secure our systems 9/16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75" y="770950"/>
            <a:ext cx="3657051" cy="37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